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14"/>
  </p:notesMasterIdLst>
  <p:sldIdLst>
    <p:sldId id="503" r:id="rId2"/>
    <p:sldId id="506" r:id="rId3"/>
    <p:sldId id="504" r:id="rId4"/>
    <p:sldId id="505" r:id="rId5"/>
    <p:sldId id="507" r:id="rId6"/>
    <p:sldId id="508" r:id="rId7"/>
    <p:sldId id="509" r:id="rId8"/>
    <p:sldId id="510" r:id="rId9"/>
    <p:sldId id="513" r:id="rId10"/>
    <p:sldId id="514" r:id="rId11"/>
    <p:sldId id="511" r:id="rId12"/>
    <p:sldId id="516" r:id="rId13"/>
  </p:sldIdLst>
  <p:sldSz cx="12192000" cy="6858000"/>
  <p:notesSz cx="6858000" cy="9144000"/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4DA4"/>
    <a:srgbClr val="0D4CA4"/>
    <a:srgbClr val="FF9999"/>
    <a:srgbClr val="5B9BD5"/>
    <a:srgbClr val="1954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69926" autoAdjust="0"/>
  </p:normalViewPr>
  <p:slideViewPr>
    <p:cSldViewPr snapToGrid="0" snapToObjects="1">
      <p:cViewPr varScale="1">
        <p:scale>
          <a:sx n="84" d="100"/>
          <a:sy n="84" d="100"/>
        </p:scale>
        <p:origin x="127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ltåker Annette" userId="5b3c7528-d264-4e8f-aa63-46988ba78147" providerId="ADAL" clId="{23ADD3E8-11F2-484D-BA02-4C403EC6164E}"/>
    <pc:docChg chg="modSld">
      <pc:chgData name="Hultåker Annette" userId="5b3c7528-d264-4e8f-aa63-46988ba78147" providerId="ADAL" clId="{23ADD3E8-11F2-484D-BA02-4C403EC6164E}" dt="2021-06-17T15:53:06.835" v="10" actId="6549"/>
      <pc:docMkLst>
        <pc:docMk/>
      </pc:docMkLst>
      <pc:sldChg chg="modNotesTx">
        <pc:chgData name="Hultåker Annette" userId="5b3c7528-d264-4e8f-aa63-46988ba78147" providerId="ADAL" clId="{23ADD3E8-11F2-484D-BA02-4C403EC6164E}" dt="2021-06-17T15:52:31.894" v="0" actId="6549"/>
        <pc:sldMkLst>
          <pc:docMk/>
          <pc:sldMk cId="3695844988" sldId="503"/>
        </pc:sldMkLst>
      </pc:sldChg>
      <pc:sldChg chg="modNotesTx">
        <pc:chgData name="Hultåker Annette" userId="5b3c7528-d264-4e8f-aa63-46988ba78147" providerId="ADAL" clId="{23ADD3E8-11F2-484D-BA02-4C403EC6164E}" dt="2021-06-17T15:52:39.906" v="2" actId="6549"/>
        <pc:sldMkLst>
          <pc:docMk/>
          <pc:sldMk cId="2525735593" sldId="505"/>
        </pc:sldMkLst>
      </pc:sldChg>
      <pc:sldChg chg="modNotesTx">
        <pc:chgData name="Hultåker Annette" userId="5b3c7528-d264-4e8f-aa63-46988ba78147" providerId="ADAL" clId="{23ADD3E8-11F2-484D-BA02-4C403EC6164E}" dt="2021-06-17T15:52:35.306" v="1" actId="6549"/>
        <pc:sldMkLst>
          <pc:docMk/>
          <pc:sldMk cId="2852941234" sldId="506"/>
        </pc:sldMkLst>
      </pc:sldChg>
      <pc:sldChg chg="modNotesTx">
        <pc:chgData name="Hultåker Annette" userId="5b3c7528-d264-4e8f-aa63-46988ba78147" providerId="ADAL" clId="{23ADD3E8-11F2-484D-BA02-4C403EC6164E}" dt="2021-06-17T15:52:43.944" v="3" actId="6549"/>
        <pc:sldMkLst>
          <pc:docMk/>
          <pc:sldMk cId="3063710383" sldId="507"/>
        </pc:sldMkLst>
      </pc:sldChg>
      <pc:sldChg chg="modNotesTx">
        <pc:chgData name="Hultåker Annette" userId="5b3c7528-d264-4e8f-aa63-46988ba78147" providerId="ADAL" clId="{23ADD3E8-11F2-484D-BA02-4C403EC6164E}" dt="2021-06-17T15:52:47.847" v="4" actId="6549"/>
        <pc:sldMkLst>
          <pc:docMk/>
          <pc:sldMk cId="1781076339" sldId="508"/>
        </pc:sldMkLst>
      </pc:sldChg>
      <pc:sldChg chg="modNotesTx">
        <pc:chgData name="Hultåker Annette" userId="5b3c7528-d264-4e8f-aa63-46988ba78147" providerId="ADAL" clId="{23ADD3E8-11F2-484D-BA02-4C403EC6164E}" dt="2021-06-17T15:52:50.561" v="5" actId="6549"/>
        <pc:sldMkLst>
          <pc:docMk/>
          <pc:sldMk cId="334833587" sldId="509"/>
        </pc:sldMkLst>
      </pc:sldChg>
      <pc:sldChg chg="modNotesTx">
        <pc:chgData name="Hultåker Annette" userId="5b3c7528-d264-4e8f-aa63-46988ba78147" providerId="ADAL" clId="{23ADD3E8-11F2-484D-BA02-4C403EC6164E}" dt="2021-06-17T15:52:54.562" v="6" actId="6549"/>
        <pc:sldMkLst>
          <pc:docMk/>
          <pc:sldMk cId="3123704360" sldId="510"/>
        </pc:sldMkLst>
      </pc:sldChg>
      <pc:sldChg chg="modNotesTx">
        <pc:chgData name="Hultåker Annette" userId="5b3c7528-d264-4e8f-aa63-46988ba78147" providerId="ADAL" clId="{23ADD3E8-11F2-484D-BA02-4C403EC6164E}" dt="2021-06-17T15:53:04.625" v="9" actId="6549"/>
        <pc:sldMkLst>
          <pc:docMk/>
          <pc:sldMk cId="1221215708" sldId="511"/>
        </pc:sldMkLst>
      </pc:sldChg>
      <pc:sldChg chg="modNotesTx">
        <pc:chgData name="Hultåker Annette" userId="5b3c7528-d264-4e8f-aa63-46988ba78147" providerId="ADAL" clId="{23ADD3E8-11F2-484D-BA02-4C403EC6164E}" dt="2021-06-17T15:52:58.550" v="7" actId="6549"/>
        <pc:sldMkLst>
          <pc:docMk/>
          <pc:sldMk cId="1743827024" sldId="513"/>
        </pc:sldMkLst>
      </pc:sldChg>
      <pc:sldChg chg="modNotesTx">
        <pc:chgData name="Hultåker Annette" userId="5b3c7528-d264-4e8f-aa63-46988ba78147" providerId="ADAL" clId="{23ADD3E8-11F2-484D-BA02-4C403EC6164E}" dt="2021-06-17T15:53:02.247" v="8" actId="6549"/>
        <pc:sldMkLst>
          <pc:docMk/>
          <pc:sldMk cId="902273349" sldId="514"/>
        </pc:sldMkLst>
      </pc:sldChg>
      <pc:sldChg chg="modNotesTx">
        <pc:chgData name="Hultåker Annette" userId="5b3c7528-d264-4e8f-aa63-46988ba78147" providerId="ADAL" clId="{23ADD3E8-11F2-484D-BA02-4C403EC6164E}" dt="2021-06-17T15:53:06.835" v="10" actId="6549"/>
        <pc:sldMkLst>
          <pc:docMk/>
          <pc:sldMk cId="1784376104" sldId="516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86C240-5612-491A-86D4-9C01C0649026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89C8219E-D11A-464E-A6F8-F3F5B7CEF3B9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/>
            <a:t>Transportation data</a:t>
          </a:r>
        </a:p>
      </dgm:t>
    </dgm:pt>
    <dgm:pt modelId="{A5A4036C-CB33-41E4-AF73-4CEE0CB5E6DF}" type="parTrans" cxnId="{2A578318-4805-47DB-B155-FAD718E4B21F}">
      <dgm:prSet/>
      <dgm:spPr/>
      <dgm:t>
        <a:bodyPr/>
        <a:lstStyle/>
        <a:p>
          <a:endParaRPr lang="en-US"/>
        </a:p>
      </dgm:t>
    </dgm:pt>
    <dgm:pt modelId="{98532741-A9F7-40A5-8780-CC7BB6966458}" type="sibTrans" cxnId="{2A578318-4805-47DB-B155-FAD718E4B21F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2F37A6D1-798C-4165-86FF-FF97C6BA0407}">
      <dgm:prSet phldrT="[Text]"/>
      <dgm:spPr/>
      <dgm:t>
        <a:bodyPr/>
        <a:lstStyle/>
        <a:p>
          <a:r>
            <a:rPr lang="en-US" dirty="0"/>
            <a:t>Remedies for data sharing</a:t>
          </a:r>
        </a:p>
      </dgm:t>
    </dgm:pt>
    <dgm:pt modelId="{52F7D652-700A-4BF6-84CD-854CF2050D31}" type="parTrans" cxnId="{95AE5890-444A-40AD-ACE7-84D335FE89B7}">
      <dgm:prSet/>
      <dgm:spPr/>
      <dgm:t>
        <a:bodyPr/>
        <a:lstStyle/>
        <a:p>
          <a:endParaRPr lang="en-US"/>
        </a:p>
      </dgm:t>
    </dgm:pt>
    <dgm:pt modelId="{E0773E83-FF1A-4ABC-9207-F36542C31B9F}" type="sibTrans" cxnId="{95AE5890-444A-40AD-ACE7-84D335FE89B7}">
      <dgm:prSet/>
      <dgm:spPr/>
      <dgm:t>
        <a:bodyPr/>
        <a:lstStyle/>
        <a:p>
          <a:endParaRPr lang="en-US"/>
        </a:p>
      </dgm:t>
    </dgm:pt>
    <dgm:pt modelId="{33F4EACB-4D69-48A6-93F2-3DB11A617B67}">
      <dgm:prSet/>
      <dgm:spPr>
        <a:solidFill>
          <a:schemeClr val="accent5"/>
        </a:solidFill>
      </dgm:spPr>
      <dgm:t>
        <a:bodyPr/>
        <a:lstStyle/>
        <a:p>
          <a:r>
            <a:rPr lang="en-US" dirty="0"/>
            <a:t>Benefits of data sharing</a:t>
          </a:r>
        </a:p>
      </dgm:t>
    </dgm:pt>
    <dgm:pt modelId="{C1DEDBF1-0A63-4E16-9ACD-7CCFB65CD966}" type="parTrans" cxnId="{87051A6F-0B03-4BE6-A890-292406A752C1}">
      <dgm:prSet/>
      <dgm:spPr/>
      <dgm:t>
        <a:bodyPr/>
        <a:lstStyle/>
        <a:p>
          <a:endParaRPr lang="en-US"/>
        </a:p>
      </dgm:t>
    </dgm:pt>
    <dgm:pt modelId="{CB435AE5-6DFE-48E1-9888-23B8DEB527A8}" type="sibTrans" cxnId="{87051A6F-0B03-4BE6-A890-292406A752C1}">
      <dgm:prSet/>
      <dgm:spPr>
        <a:solidFill>
          <a:schemeClr val="accent5"/>
        </a:solidFill>
      </dgm:spPr>
      <dgm:t>
        <a:bodyPr/>
        <a:lstStyle/>
        <a:p>
          <a:endParaRPr lang="en-US"/>
        </a:p>
      </dgm:t>
    </dgm:pt>
    <dgm:pt modelId="{ED840AB0-A392-4C58-9426-A51D6AC2C90A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/>
            <a:t>Barriers for sharing data</a:t>
          </a:r>
        </a:p>
      </dgm:t>
    </dgm:pt>
    <dgm:pt modelId="{1FFDAA7E-DF47-4155-B964-C0E4FCF33B81}" type="parTrans" cxnId="{91C42314-272D-40A5-9B84-4376BE8A48AB}">
      <dgm:prSet/>
      <dgm:spPr/>
      <dgm:t>
        <a:bodyPr/>
        <a:lstStyle/>
        <a:p>
          <a:endParaRPr lang="en-US"/>
        </a:p>
      </dgm:t>
    </dgm:pt>
    <dgm:pt modelId="{049A5F95-0340-405C-B320-3AA83200754D}" type="sibTrans" cxnId="{91C42314-272D-40A5-9B84-4376BE8A48AB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903E77A6-20EC-48C7-8F06-CDCB5ACCC45B}" type="pres">
      <dgm:prSet presAssocID="{BD86C240-5612-491A-86D4-9C01C0649026}" presName="Name0" presStyleCnt="0">
        <dgm:presLayoutVars>
          <dgm:dir/>
          <dgm:resizeHandles val="exact"/>
        </dgm:presLayoutVars>
      </dgm:prSet>
      <dgm:spPr/>
    </dgm:pt>
    <dgm:pt modelId="{48393EEE-E27D-416C-BD83-2BC0AB563192}" type="pres">
      <dgm:prSet presAssocID="{89C8219E-D11A-464E-A6F8-F3F5B7CEF3B9}" presName="node" presStyleLbl="node1" presStyleIdx="0" presStyleCnt="4">
        <dgm:presLayoutVars>
          <dgm:bulletEnabled val="1"/>
        </dgm:presLayoutVars>
      </dgm:prSet>
      <dgm:spPr/>
    </dgm:pt>
    <dgm:pt modelId="{F24D8EF2-20B0-4B9E-825C-E4DF536E2A56}" type="pres">
      <dgm:prSet presAssocID="{98532741-A9F7-40A5-8780-CC7BB6966458}" presName="sibTrans" presStyleLbl="sibTrans2D1" presStyleIdx="0" presStyleCnt="3"/>
      <dgm:spPr/>
    </dgm:pt>
    <dgm:pt modelId="{D8E3933C-5E35-43B8-A146-F77AE68F0ADA}" type="pres">
      <dgm:prSet presAssocID="{98532741-A9F7-40A5-8780-CC7BB6966458}" presName="connectorText" presStyleLbl="sibTrans2D1" presStyleIdx="0" presStyleCnt="3"/>
      <dgm:spPr/>
    </dgm:pt>
    <dgm:pt modelId="{430B4871-8ED3-4A8D-B28D-C28751010064}" type="pres">
      <dgm:prSet presAssocID="{33F4EACB-4D69-48A6-93F2-3DB11A617B67}" presName="node" presStyleLbl="node1" presStyleIdx="1" presStyleCnt="4">
        <dgm:presLayoutVars>
          <dgm:bulletEnabled val="1"/>
        </dgm:presLayoutVars>
      </dgm:prSet>
      <dgm:spPr/>
    </dgm:pt>
    <dgm:pt modelId="{E5B43174-79F1-4F9B-B8BF-7F379DCFADD4}" type="pres">
      <dgm:prSet presAssocID="{CB435AE5-6DFE-48E1-9888-23B8DEB527A8}" presName="sibTrans" presStyleLbl="sibTrans2D1" presStyleIdx="1" presStyleCnt="3"/>
      <dgm:spPr/>
    </dgm:pt>
    <dgm:pt modelId="{0DA76EAB-A6D3-4221-85C1-094C1536C1AD}" type="pres">
      <dgm:prSet presAssocID="{CB435AE5-6DFE-48E1-9888-23B8DEB527A8}" presName="connectorText" presStyleLbl="sibTrans2D1" presStyleIdx="1" presStyleCnt="3"/>
      <dgm:spPr/>
    </dgm:pt>
    <dgm:pt modelId="{293B4E82-5E0B-4B8A-A6CB-CE718ACA84E0}" type="pres">
      <dgm:prSet presAssocID="{ED840AB0-A392-4C58-9426-A51D6AC2C90A}" presName="node" presStyleLbl="node1" presStyleIdx="2" presStyleCnt="4">
        <dgm:presLayoutVars>
          <dgm:bulletEnabled val="1"/>
        </dgm:presLayoutVars>
      </dgm:prSet>
      <dgm:spPr/>
    </dgm:pt>
    <dgm:pt modelId="{8A348D95-CFA8-4948-9A27-1A809EE1092C}" type="pres">
      <dgm:prSet presAssocID="{049A5F95-0340-405C-B320-3AA83200754D}" presName="sibTrans" presStyleLbl="sibTrans2D1" presStyleIdx="2" presStyleCnt="3"/>
      <dgm:spPr/>
    </dgm:pt>
    <dgm:pt modelId="{4C8D274A-F1D2-4E68-ABCD-20519748A33E}" type="pres">
      <dgm:prSet presAssocID="{049A5F95-0340-405C-B320-3AA83200754D}" presName="connectorText" presStyleLbl="sibTrans2D1" presStyleIdx="2" presStyleCnt="3"/>
      <dgm:spPr/>
    </dgm:pt>
    <dgm:pt modelId="{DE1AC2F6-EE93-4F2B-85EF-29385BC8A562}" type="pres">
      <dgm:prSet presAssocID="{2F37A6D1-798C-4165-86FF-FF97C6BA0407}" presName="node" presStyleLbl="node1" presStyleIdx="3" presStyleCnt="4">
        <dgm:presLayoutVars>
          <dgm:bulletEnabled val="1"/>
        </dgm:presLayoutVars>
      </dgm:prSet>
      <dgm:spPr/>
    </dgm:pt>
  </dgm:ptLst>
  <dgm:cxnLst>
    <dgm:cxn modelId="{91C42314-272D-40A5-9B84-4376BE8A48AB}" srcId="{BD86C240-5612-491A-86D4-9C01C0649026}" destId="{ED840AB0-A392-4C58-9426-A51D6AC2C90A}" srcOrd="2" destOrd="0" parTransId="{1FFDAA7E-DF47-4155-B964-C0E4FCF33B81}" sibTransId="{049A5F95-0340-405C-B320-3AA83200754D}"/>
    <dgm:cxn modelId="{2A578318-4805-47DB-B155-FAD718E4B21F}" srcId="{BD86C240-5612-491A-86D4-9C01C0649026}" destId="{89C8219E-D11A-464E-A6F8-F3F5B7CEF3B9}" srcOrd="0" destOrd="0" parTransId="{A5A4036C-CB33-41E4-AF73-4CEE0CB5E6DF}" sibTransId="{98532741-A9F7-40A5-8780-CC7BB6966458}"/>
    <dgm:cxn modelId="{8F8AF719-AA52-46C6-8E2C-EAFA2277C65F}" type="presOf" srcId="{CB435AE5-6DFE-48E1-9888-23B8DEB527A8}" destId="{E5B43174-79F1-4F9B-B8BF-7F379DCFADD4}" srcOrd="0" destOrd="0" presId="urn:microsoft.com/office/officeart/2005/8/layout/process1"/>
    <dgm:cxn modelId="{05BF7F3C-1B07-497D-9B6C-6CA22E20CECC}" type="presOf" srcId="{2F37A6D1-798C-4165-86FF-FF97C6BA0407}" destId="{DE1AC2F6-EE93-4F2B-85EF-29385BC8A562}" srcOrd="0" destOrd="0" presId="urn:microsoft.com/office/officeart/2005/8/layout/process1"/>
    <dgm:cxn modelId="{BE6A343F-C56E-4694-BCDA-FC57F87362E5}" type="presOf" srcId="{98532741-A9F7-40A5-8780-CC7BB6966458}" destId="{D8E3933C-5E35-43B8-A146-F77AE68F0ADA}" srcOrd="1" destOrd="0" presId="urn:microsoft.com/office/officeart/2005/8/layout/process1"/>
    <dgm:cxn modelId="{AA023A5C-1FDF-4864-A988-59E04D212F80}" type="presOf" srcId="{CB435AE5-6DFE-48E1-9888-23B8DEB527A8}" destId="{0DA76EAB-A6D3-4221-85C1-094C1536C1AD}" srcOrd="1" destOrd="0" presId="urn:microsoft.com/office/officeart/2005/8/layout/process1"/>
    <dgm:cxn modelId="{BF234944-5E2D-4484-8511-4803536A0387}" type="presOf" srcId="{89C8219E-D11A-464E-A6F8-F3F5B7CEF3B9}" destId="{48393EEE-E27D-416C-BD83-2BC0AB563192}" srcOrd="0" destOrd="0" presId="urn:microsoft.com/office/officeart/2005/8/layout/process1"/>
    <dgm:cxn modelId="{87051A6F-0B03-4BE6-A890-292406A752C1}" srcId="{BD86C240-5612-491A-86D4-9C01C0649026}" destId="{33F4EACB-4D69-48A6-93F2-3DB11A617B67}" srcOrd="1" destOrd="0" parTransId="{C1DEDBF1-0A63-4E16-9ACD-7CCFB65CD966}" sibTransId="{CB435AE5-6DFE-48E1-9888-23B8DEB527A8}"/>
    <dgm:cxn modelId="{CF214090-ED49-433B-89A7-D0E9B01F33A2}" type="presOf" srcId="{049A5F95-0340-405C-B320-3AA83200754D}" destId="{4C8D274A-F1D2-4E68-ABCD-20519748A33E}" srcOrd="1" destOrd="0" presId="urn:microsoft.com/office/officeart/2005/8/layout/process1"/>
    <dgm:cxn modelId="{95AE5890-444A-40AD-ACE7-84D335FE89B7}" srcId="{BD86C240-5612-491A-86D4-9C01C0649026}" destId="{2F37A6D1-798C-4165-86FF-FF97C6BA0407}" srcOrd="3" destOrd="0" parTransId="{52F7D652-700A-4BF6-84CD-854CF2050D31}" sibTransId="{E0773E83-FF1A-4ABC-9207-F36542C31B9F}"/>
    <dgm:cxn modelId="{753AD790-D6AD-4FE2-B298-2ED7B492F1C0}" type="presOf" srcId="{BD86C240-5612-491A-86D4-9C01C0649026}" destId="{903E77A6-20EC-48C7-8F06-CDCB5ACCC45B}" srcOrd="0" destOrd="0" presId="urn:microsoft.com/office/officeart/2005/8/layout/process1"/>
    <dgm:cxn modelId="{27A92C9A-1581-4725-A139-5D14DD165DE3}" type="presOf" srcId="{ED840AB0-A392-4C58-9426-A51D6AC2C90A}" destId="{293B4E82-5E0B-4B8A-A6CB-CE718ACA84E0}" srcOrd="0" destOrd="0" presId="urn:microsoft.com/office/officeart/2005/8/layout/process1"/>
    <dgm:cxn modelId="{8DEC3BA0-D714-4647-B8AA-9F3EA7D1B4DE}" type="presOf" srcId="{98532741-A9F7-40A5-8780-CC7BB6966458}" destId="{F24D8EF2-20B0-4B9E-825C-E4DF536E2A56}" srcOrd="0" destOrd="0" presId="urn:microsoft.com/office/officeart/2005/8/layout/process1"/>
    <dgm:cxn modelId="{C7614ED4-64D6-48AE-99B2-D545CE273897}" type="presOf" srcId="{33F4EACB-4D69-48A6-93F2-3DB11A617B67}" destId="{430B4871-8ED3-4A8D-B28D-C28751010064}" srcOrd="0" destOrd="0" presId="urn:microsoft.com/office/officeart/2005/8/layout/process1"/>
    <dgm:cxn modelId="{D42826E9-43E4-420D-8008-53D94BB0C29D}" type="presOf" srcId="{049A5F95-0340-405C-B320-3AA83200754D}" destId="{8A348D95-CFA8-4948-9A27-1A809EE1092C}" srcOrd="0" destOrd="0" presId="urn:microsoft.com/office/officeart/2005/8/layout/process1"/>
    <dgm:cxn modelId="{68C6CB22-3A46-4E7C-B328-5A23F849C0EC}" type="presParOf" srcId="{903E77A6-20EC-48C7-8F06-CDCB5ACCC45B}" destId="{48393EEE-E27D-416C-BD83-2BC0AB563192}" srcOrd="0" destOrd="0" presId="urn:microsoft.com/office/officeart/2005/8/layout/process1"/>
    <dgm:cxn modelId="{2EE4B3A1-582E-40E0-8171-045EC1ED3739}" type="presParOf" srcId="{903E77A6-20EC-48C7-8F06-CDCB5ACCC45B}" destId="{F24D8EF2-20B0-4B9E-825C-E4DF536E2A56}" srcOrd="1" destOrd="0" presId="urn:microsoft.com/office/officeart/2005/8/layout/process1"/>
    <dgm:cxn modelId="{FF2102C0-B2E5-40D6-8DA7-5F3D0F4A18D5}" type="presParOf" srcId="{F24D8EF2-20B0-4B9E-825C-E4DF536E2A56}" destId="{D8E3933C-5E35-43B8-A146-F77AE68F0ADA}" srcOrd="0" destOrd="0" presId="urn:microsoft.com/office/officeart/2005/8/layout/process1"/>
    <dgm:cxn modelId="{392668BB-0C49-45DD-A498-F3DD2E047DDA}" type="presParOf" srcId="{903E77A6-20EC-48C7-8F06-CDCB5ACCC45B}" destId="{430B4871-8ED3-4A8D-B28D-C28751010064}" srcOrd="2" destOrd="0" presId="urn:microsoft.com/office/officeart/2005/8/layout/process1"/>
    <dgm:cxn modelId="{C146BA01-3AAA-4A7F-87FC-88255A21F8DC}" type="presParOf" srcId="{903E77A6-20EC-48C7-8F06-CDCB5ACCC45B}" destId="{E5B43174-79F1-4F9B-B8BF-7F379DCFADD4}" srcOrd="3" destOrd="0" presId="urn:microsoft.com/office/officeart/2005/8/layout/process1"/>
    <dgm:cxn modelId="{F2758847-9244-4675-8F7A-3625BC90688D}" type="presParOf" srcId="{E5B43174-79F1-4F9B-B8BF-7F379DCFADD4}" destId="{0DA76EAB-A6D3-4221-85C1-094C1536C1AD}" srcOrd="0" destOrd="0" presId="urn:microsoft.com/office/officeart/2005/8/layout/process1"/>
    <dgm:cxn modelId="{A7E04CA9-C454-4E6F-8DDF-1BE572C72390}" type="presParOf" srcId="{903E77A6-20EC-48C7-8F06-CDCB5ACCC45B}" destId="{293B4E82-5E0B-4B8A-A6CB-CE718ACA84E0}" srcOrd="4" destOrd="0" presId="urn:microsoft.com/office/officeart/2005/8/layout/process1"/>
    <dgm:cxn modelId="{2B60B9A0-B28D-4DD7-BB83-B2573630B5CF}" type="presParOf" srcId="{903E77A6-20EC-48C7-8F06-CDCB5ACCC45B}" destId="{8A348D95-CFA8-4948-9A27-1A809EE1092C}" srcOrd="5" destOrd="0" presId="urn:microsoft.com/office/officeart/2005/8/layout/process1"/>
    <dgm:cxn modelId="{03D3D40B-FD3D-4FB0-BF88-9BC662971791}" type="presParOf" srcId="{8A348D95-CFA8-4948-9A27-1A809EE1092C}" destId="{4C8D274A-F1D2-4E68-ABCD-20519748A33E}" srcOrd="0" destOrd="0" presId="urn:microsoft.com/office/officeart/2005/8/layout/process1"/>
    <dgm:cxn modelId="{12E43483-C767-4E1F-9F06-37BF49B87C1C}" type="presParOf" srcId="{903E77A6-20EC-48C7-8F06-CDCB5ACCC45B}" destId="{DE1AC2F6-EE93-4F2B-85EF-29385BC8A562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D86C240-5612-491A-86D4-9C01C0649026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89C8219E-D11A-464E-A6F8-F3F5B7CEF3B9}">
      <dgm:prSet phldrT="[Text]"/>
      <dgm:spPr>
        <a:solidFill>
          <a:prstClr val="white">
            <a:lumMod val="75000"/>
          </a:prst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r>
            <a:rPr lang="en-US" dirty="0"/>
            <a:t>Transportation data</a:t>
          </a:r>
        </a:p>
      </dgm:t>
    </dgm:pt>
    <dgm:pt modelId="{A5A4036C-CB33-41E4-AF73-4CEE0CB5E6DF}" type="parTrans" cxnId="{2A578318-4805-47DB-B155-FAD718E4B21F}">
      <dgm:prSet/>
      <dgm:spPr/>
      <dgm:t>
        <a:bodyPr/>
        <a:lstStyle/>
        <a:p>
          <a:endParaRPr lang="en-US"/>
        </a:p>
      </dgm:t>
    </dgm:pt>
    <dgm:pt modelId="{98532741-A9F7-40A5-8780-CC7BB6966458}" type="sibTrans" cxnId="{2A578318-4805-47DB-B155-FAD718E4B21F}">
      <dgm:prSet custT="1"/>
      <dgm:spPr>
        <a:solidFill>
          <a:prstClr val="white">
            <a:lumMod val="75000"/>
          </a:prstClr>
        </a:solidFill>
        <a:ln>
          <a:noFill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2F37A6D1-798C-4165-86FF-FF97C6BA0407}">
      <dgm:prSet phldrT="[Text]" custT="1"/>
      <dgm:spPr>
        <a:solidFill>
          <a:srgbClr val="5B9BD5">
            <a:hueOff val="-6758543"/>
            <a:satOff val="-17419"/>
            <a:lumOff val="-11765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8580" tIns="68580" rIns="68580" bIns="68580" numCol="1" spcCol="1270" anchor="ctr" anchorCtr="0"/>
        <a:lstStyle/>
        <a:p>
          <a:r>
            <a:rPr lang="en-US" sz="1700" kern="1200" dirty="0"/>
            <a:t>Remedies for </a:t>
          </a:r>
          <a:r>
            <a:rPr lang="en-US" sz="18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data</a:t>
          </a:r>
          <a:r>
            <a:rPr lang="en-US" sz="1700" kern="1200" dirty="0"/>
            <a:t> sharing</a:t>
          </a:r>
        </a:p>
      </dgm:t>
    </dgm:pt>
    <dgm:pt modelId="{52F7D652-700A-4BF6-84CD-854CF2050D31}" type="parTrans" cxnId="{95AE5890-444A-40AD-ACE7-84D335FE89B7}">
      <dgm:prSet/>
      <dgm:spPr/>
      <dgm:t>
        <a:bodyPr/>
        <a:lstStyle/>
        <a:p>
          <a:endParaRPr lang="en-US"/>
        </a:p>
      </dgm:t>
    </dgm:pt>
    <dgm:pt modelId="{E0773E83-FF1A-4ABC-9207-F36542C31B9F}" type="sibTrans" cxnId="{95AE5890-444A-40AD-ACE7-84D335FE89B7}">
      <dgm:prSet/>
      <dgm:spPr/>
      <dgm:t>
        <a:bodyPr/>
        <a:lstStyle/>
        <a:p>
          <a:endParaRPr lang="en-US"/>
        </a:p>
      </dgm:t>
    </dgm:pt>
    <dgm:pt modelId="{33F4EACB-4D69-48A6-93F2-3DB11A617B67}">
      <dgm:prSet custT="1"/>
      <dgm:spPr>
        <a:solidFill>
          <a:prstClr val="white">
            <a:lumMod val="75000"/>
          </a:prst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Benefits</a:t>
          </a:r>
          <a:r>
            <a:rPr lang="en-US" sz="18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of data sharing</a:t>
          </a:r>
        </a:p>
      </dgm:t>
    </dgm:pt>
    <dgm:pt modelId="{C1DEDBF1-0A63-4E16-9ACD-7CCFB65CD966}" type="parTrans" cxnId="{87051A6F-0B03-4BE6-A890-292406A752C1}">
      <dgm:prSet/>
      <dgm:spPr/>
      <dgm:t>
        <a:bodyPr/>
        <a:lstStyle/>
        <a:p>
          <a:endParaRPr lang="en-US"/>
        </a:p>
      </dgm:t>
    </dgm:pt>
    <dgm:pt modelId="{CB435AE5-6DFE-48E1-9888-23B8DEB527A8}" type="sibTrans" cxnId="{87051A6F-0B03-4BE6-A890-292406A752C1}">
      <dgm:prSet custT="1"/>
      <dgm:spPr>
        <a:solidFill>
          <a:prstClr val="white">
            <a:lumMod val="75000"/>
          </a:prstClr>
        </a:solidFill>
        <a:ln>
          <a:noFill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ED840AB0-A392-4C58-9426-A51D6AC2C90A}">
      <dgm:prSet custT="1"/>
      <dgm:spPr>
        <a:solidFill>
          <a:srgbClr val="ED7D31">
            <a:lumMod val="75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8580" tIns="68580" rIns="68580" bIns="6858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Barriers for sharing data</a:t>
          </a:r>
        </a:p>
      </dgm:t>
    </dgm:pt>
    <dgm:pt modelId="{1FFDAA7E-DF47-4155-B964-C0E4FCF33B81}" type="parTrans" cxnId="{91C42314-272D-40A5-9B84-4376BE8A48AB}">
      <dgm:prSet/>
      <dgm:spPr/>
      <dgm:t>
        <a:bodyPr/>
        <a:lstStyle/>
        <a:p>
          <a:endParaRPr lang="en-US"/>
        </a:p>
      </dgm:t>
    </dgm:pt>
    <dgm:pt modelId="{049A5F95-0340-405C-B320-3AA83200754D}" type="sibTrans" cxnId="{91C42314-272D-40A5-9B84-4376BE8A48AB}">
      <dgm:prSet custT="1"/>
      <dgm:spPr>
        <a:solidFill>
          <a:srgbClr val="ED7D31">
            <a:lumMod val="75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8580" tIns="68580" rIns="68580" bIns="6858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903E77A6-20EC-48C7-8F06-CDCB5ACCC45B}" type="pres">
      <dgm:prSet presAssocID="{BD86C240-5612-491A-86D4-9C01C0649026}" presName="Name0" presStyleCnt="0">
        <dgm:presLayoutVars>
          <dgm:dir/>
          <dgm:resizeHandles val="exact"/>
        </dgm:presLayoutVars>
      </dgm:prSet>
      <dgm:spPr/>
    </dgm:pt>
    <dgm:pt modelId="{48393EEE-E27D-416C-BD83-2BC0AB563192}" type="pres">
      <dgm:prSet presAssocID="{89C8219E-D11A-464E-A6F8-F3F5B7CEF3B9}" presName="node" presStyleLbl="node1" presStyleIdx="0" presStyleCnt="4">
        <dgm:presLayoutVars>
          <dgm:bulletEnabled val="1"/>
        </dgm:presLayoutVars>
      </dgm:prSet>
      <dgm:spPr>
        <a:xfrm>
          <a:off x="3329" y="0"/>
          <a:ext cx="1455670" cy="765390"/>
        </a:xfrm>
        <a:prstGeom prst="roundRect">
          <a:avLst>
            <a:gd name="adj" fmla="val 10000"/>
          </a:avLst>
        </a:prstGeom>
      </dgm:spPr>
    </dgm:pt>
    <dgm:pt modelId="{F24D8EF2-20B0-4B9E-825C-E4DF536E2A56}" type="pres">
      <dgm:prSet presAssocID="{98532741-A9F7-40A5-8780-CC7BB6966458}" presName="sibTrans" presStyleLbl="sibTrans2D1" presStyleIdx="0" presStyleCnt="3"/>
      <dgm:spPr>
        <a:xfrm>
          <a:off x="1604566" y="202191"/>
          <a:ext cx="308602" cy="361006"/>
        </a:xfrm>
        <a:prstGeom prst="rightArrow">
          <a:avLst>
            <a:gd name="adj1" fmla="val 60000"/>
            <a:gd name="adj2" fmla="val 50000"/>
          </a:avLst>
        </a:prstGeom>
      </dgm:spPr>
    </dgm:pt>
    <dgm:pt modelId="{D8E3933C-5E35-43B8-A146-F77AE68F0ADA}" type="pres">
      <dgm:prSet presAssocID="{98532741-A9F7-40A5-8780-CC7BB6966458}" presName="connectorText" presStyleLbl="sibTrans2D1" presStyleIdx="0" presStyleCnt="3"/>
      <dgm:spPr/>
    </dgm:pt>
    <dgm:pt modelId="{430B4871-8ED3-4A8D-B28D-C28751010064}" type="pres">
      <dgm:prSet presAssocID="{33F4EACB-4D69-48A6-93F2-3DB11A617B67}" presName="node" presStyleLbl="node1" presStyleIdx="1" presStyleCnt="4">
        <dgm:presLayoutVars>
          <dgm:bulletEnabled val="1"/>
        </dgm:presLayoutVars>
      </dgm:prSet>
      <dgm:spPr>
        <a:xfrm>
          <a:off x="2041267" y="0"/>
          <a:ext cx="1455670" cy="765390"/>
        </a:xfrm>
        <a:prstGeom prst="roundRect">
          <a:avLst>
            <a:gd name="adj" fmla="val 10000"/>
          </a:avLst>
        </a:prstGeom>
      </dgm:spPr>
    </dgm:pt>
    <dgm:pt modelId="{E5B43174-79F1-4F9B-B8BF-7F379DCFADD4}" type="pres">
      <dgm:prSet presAssocID="{CB435AE5-6DFE-48E1-9888-23B8DEB527A8}" presName="sibTrans" presStyleLbl="sibTrans2D1" presStyleIdx="1" presStyleCnt="3"/>
      <dgm:spPr>
        <a:xfrm>
          <a:off x="3642505" y="202191"/>
          <a:ext cx="308602" cy="361006"/>
        </a:xfrm>
        <a:prstGeom prst="rightArrow">
          <a:avLst>
            <a:gd name="adj1" fmla="val 60000"/>
            <a:gd name="adj2" fmla="val 50000"/>
          </a:avLst>
        </a:prstGeom>
      </dgm:spPr>
    </dgm:pt>
    <dgm:pt modelId="{0DA76EAB-A6D3-4221-85C1-094C1536C1AD}" type="pres">
      <dgm:prSet presAssocID="{CB435AE5-6DFE-48E1-9888-23B8DEB527A8}" presName="connectorText" presStyleLbl="sibTrans2D1" presStyleIdx="1" presStyleCnt="3"/>
      <dgm:spPr/>
    </dgm:pt>
    <dgm:pt modelId="{293B4E82-5E0B-4B8A-A6CB-CE718ACA84E0}" type="pres">
      <dgm:prSet presAssocID="{ED840AB0-A392-4C58-9426-A51D6AC2C90A}" presName="node" presStyleLbl="node1" presStyleIdx="2" presStyleCnt="4">
        <dgm:presLayoutVars>
          <dgm:bulletEnabled val="1"/>
        </dgm:presLayoutVars>
      </dgm:prSet>
      <dgm:spPr>
        <a:xfrm>
          <a:off x="4079206" y="0"/>
          <a:ext cx="1455670" cy="765390"/>
        </a:xfrm>
        <a:prstGeom prst="roundRect">
          <a:avLst>
            <a:gd name="adj" fmla="val 10000"/>
          </a:avLst>
        </a:prstGeom>
      </dgm:spPr>
    </dgm:pt>
    <dgm:pt modelId="{8A348D95-CFA8-4948-9A27-1A809EE1092C}" type="pres">
      <dgm:prSet presAssocID="{049A5F95-0340-405C-B320-3AA83200754D}" presName="sibTrans" presStyleLbl="sibTrans2D1" presStyleIdx="2" presStyleCnt="3"/>
      <dgm:spPr>
        <a:xfrm>
          <a:off x="5680444" y="202191"/>
          <a:ext cx="308602" cy="361006"/>
        </a:xfrm>
        <a:prstGeom prst="rightArrow">
          <a:avLst>
            <a:gd name="adj1" fmla="val 60000"/>
            <a:gd name="adj2" fmla="val 50000"/>
          </a:avLst>
        </a:prstGeom>
      </dgm:spPr>
    </dgm:pt>
    <dgm:pt modelId="{4C8D274A-F1D2-4E68-ABCD-20519748A33E}" type="pres">
      <dgm:prSet presAssocID="{049A5F95-0340-405C-B320-3AA83200754D}" presName="connectorText" presStyleLbl="sibTrans2D1" presStyleIdx="2" presStyleCnt="3"/>
      <dgm:spPr/>
    </dgm:pt>
    <dgm:pt modelId="{DE1AC2F6-EE93-4F2B-85EF-29385BC8A562}" type="pres">
      <dgm:prSet presAssocID="{2F37A6D1-798C-4165-86FF-FF97C6BA0407}" presName="node" presStyleLbl="node1" presStyleIdx="3" presStyleCnt="4">
        <dgm:presLayoutVars>
          <dgm:bulletEnabled val="1"/>
        </dgm:presLayoutVars>
      </dgm:prSet>
      <dgm:spPr>
        <a:xfrm>
          <a:off x="6117145" y="0"/>
          <a:ext cx="1455670" cy="765390"/>
        </a:xfrm>
        <a:prstGeom prst="roundRect">
          <a:avLst>
            <a:gd name="adj" fmla="val 10000"/>
          </a:avLst>
        </a:prstGeom>
      </dgm:spPr>
    </dgm:pt>
  </dgm:ptLst>
  <dgm:cxnLst>
    <dgm:cxn modelId="{91C42314-272D-40A5-9B84-4376BE8A48AB}" srcId="{BD86C240-5612-491A-86D4-9C01C0649026}" destId="{ED840AB0-A392-4C58-9426-A51D6AC2C90A}" srcOrd="2" destOrd="0" parTransId="{1FFDAA7E-DF47-4155-B964-C0E4FCF33B81}" sibTransId="{049A5F95-0340-405C-B320-3AA83200754D}"/>
    <dgm:cxn modelId="{2A578318-4805-47DB-B155-FAD718E4B21F}" srcId="{BD86C240-5612-491A-86D4-9C01C0649026}" destId="{89C8219E-D11A-464E-A6F8-F3F5B7CEF3B9}" srcOrd="0" destOrd="0" parTransId="{A5A4036C-CB33-41E4-AF73-4CEE0CB5E6DF}" sibTransId="{98532741-A9F7-40A5-8780-CC7BB6966458}"/>
    <dgm:cxn modelId="{8F8AF719-AA52-46C6-8E2C-EAFA2277C65F}" type="presOf" srcId="{CB435AE5-6DFE-48E1-9888-23B8DEB527A8}" destId="{E5B43174-79F1-4F9B-B8BF-7F379DCFADD4}" srcOrd="0" destOrd="0" presId="urn:microsoft.com/office/officeart/2005/8/layout/process1"/>
    <dgm:cxn modelId="{05BF7F3C-1B07-497D-9B6C-6CA22E20CECC}" type="presOf" srcId="{2F37A6D1-798C-4165-86FF-FF97C6BA0407}" destId="{DE1AC2F6-EE93-4F2B-85EF-29385BC8A562}" srcOrd="0" destOrd="0" presId="urn:microsoft.com/office/officeart/2005/8/layout/process1"/>
    <dgm:cxn modelId="{BE6A343F-C56E-4694-BCDA-FC57F87362E5}" type="presOf" srcId="{98532741-A9F7-40A5-8780-CC7BB6966458}" destId="{D8E3933C-5E35-43B8-A146-F77AE68F0ADA}" srcOrd="1" destOrd="0" presId="urn:microsoft.com/office/officeart/2005/8/layout/process1"/>
    <dgm:cxn modelId="{AA023A5C-1FDF-4864-A988-59E04D212F80}" type="presOf" srcId="{CB435AE5-6DFE-48E1-9888-23B8DEB527A8}" destId="{0DA76EAB-A6D3-4221-85C1-094C1536C1AD}" srcOrd="1" destOrd="0" presId="urn:microsoft.com/office/officeart/2005/8/layout/process1"/>
    <dgm:cxn modelId="{BF234944-5E2D-4484-8511-4803536A0387}" type="presOf" srcId="{89C8219E-D11A-464E-A6F8-F3F5B7CEF3B9}" destId="{48393EEE-E27D-416C-BD83-2BC0AB563192}" srcOrd="0" destOrd="0" presId="urn:microsoft.com/office/officeart/2005/8/layout/process1"/>
    <dgm:cxn modelId="{87051A6F-0B03-4BE6-A890-292406A752C1}" srcId="{BD86C240-5612-491A-86D4-9C01C0649026}" destId="{33F4EACB-4D69-48A6-93F2-3DB11A617B67}" srcOrd="1" destOrd="0" parTransId="{C1DEDBF1-0A63-4E16-9ACD-7CCFB65CD966}" sibTransId="{CB435AE5-6DFE-48E1-9888-23B8DEB527A8}"/>
    <dgm:cxn modelId="{CF214090-ED49-433B-89A7-D0E9B01F33A2}" type="presOf" srcId="{049A5F95-0340-405C-B320-3AA83200754D}" destId="{4C8D274A-F1D2-4E68-ABCD-20519748A33E}" srcOrd="1" destOrd="0" presId="urn:microsoft.com/office/officeart/2005/8/layout/process1"/>
    <dgm:cxn modelId="{95AE5890-444A-40AD-ACE7-84D335FE89B7}" srcId="{BD86C240-5612-491A-86D4-9C01C0649026}" destId="{2F37A6D1-798C-4165-86FF-FF97C6BA0407}" srcOrd="3" destOrd="0" parTransId="{52F7D652-700A-4BF6-84CD-854CF2050D31}" sibTransId="{E0773E83-FF1A-4ABC-9207-F36542C31B9F}"/>
    <dgm:cxn modelId="{753AD790-D6AD-4FE2-B298-2ED7B492F1C0}" type="presOf" srcId="{BD86C240-5612-491A-86D4-9C01C0649026}" destId="{903E77A6-20EC-48C7-8F06-CDCB5ACCC45B}" srcOrd="0" destOrd="0" presId="urn:microsoft.com/office/officeart/2005/8/layout/process1"/>
    <dgm:cxn modelId="{27A92C9A-1581-4725-A139-5D14DD165DE3}" type="presOf" srcId="{ED840AB0-A392-4C58-9426-A51D6AC2C90A}" destId="{293B4E82-5E0B-4B8A-A6CB-CE718ACA84E0}" srcOrd="0" destOrd="0" presId="urn:microsoft.com/office/officeart/2005/8/layout/process1"/>
    <dgm:cxn modelId="{8DEC3BA0-D714-4647-B8AA-9F3EA7D1B4DE}" type="presOf" srcId="{98532741-A9F7-40A5-8780-CC7BB6966458}" destId="{F24D8EF2-20B0-4B9E-825C-E4DF536E2A56}" srcOrd="0" destOrd="0" presId="urn:microsoft.com/office/officeart/2005/8/layout/process1"/>
    <dgm:cxn modelId="{C7614ED4-64D6-48AE-99B2-D545CE273897}" type="presOf" srcId="{33F4EACB-4D69-48A6-93F2-3DB11A617B67}" destId="{430B4871-8ED3-4A8D-B28D-C28751010064}" srcOrd="0" destOrd="0" presId="urn:microsoft.com/office/officeart/2005/8/layout/process1"/>
    <dgm:cxn modelId="{D42826E9-43E4-420D-8008-53D94BB0C29D}" type="presOf" srcId="{049A5F95-0340-405C-B320-3AA83200754D}" destId="{8A348D95-CFA8-4948-9A27-1A809EE1092C}" srcOrd="0" destOrd="0" presId="urn:microsoft.com/office/officeart/2005/8/layout/process1"/>
    <dgm:cxn modelId="{68C6CB22-3A46-4E7C-B328-5A23F849C0EC}" type="presParOf" srcId="{903E77A6-20EC-48C7-8F06-CDCB5ACCC45B}" destId="{48393EEE-E27D-416C-BD83-2BC0AB563192}" srcOrd="0" destOrd="0" presId="urn:microsoft.com/office/officeart/2005/8/layout/process1"/>
    <dgm:cxn modelId="{2EE4B3A1-582E-40E0-8171-045EC1ED3739}" type="presParOf" srcId="{903E77A6-20EC-48C7-8F06-CDCB5ACCC45B}" destId="{F24D8EF2-20B0-4B9E-825C-E4DF536E2A56}" srcOrd="1" destOrd="0" presId="urn:microsoft.com/office/officeart/2005/8/layout/process1"/>
    <dgm:cxn modelId="{FF2102C0-B2E5-40D6-8DA7-5F3D0F4A18D5}" type="presParOf" srcId="{F24D8EF2-20B0-4B9E-825C-E4DF536E2A56}" destId="{D8E3933C-5E35-43B8-A146-F77AE68F0ADA}" srcOrd="0" destOrd="0" presId="urn:microsoft.com/office/officeart/2005/8/layout/process1"/>
    <dgm:cxn modelId="{392668BB-0C49-45DD-A498-F3DD2E047DDA}" type="presParOf" srcId="{903E77A6-20EC-48C7-8F06-CDCB5ACCC45B}" destId="{430B4871-8ED3-4A8D-B28D-C28751010064}" srcOrd="2" destOrd="0" presId="urn:microsoft.com/office/officeart/2005/8/layout/process1"/>
    <dgm:cxn modelId="{C146BA01-3AAA-4A7F-87FC-88255A21F8DC}" type="presParOf" srcId="{903E77A6-20EC-48C7-8F06-CDCB5ACCC45B}" destId="{E5B43174-79F1-4F9B-B8BF-7F379DCFADD4}" srcOrd="3" destOrd="0" presId="urn:microsoft.com/office/officeart/2005/8/layout/process1"/>
    <dgm:cxn modelId="{F2758847-9244-4675-8F7A-3625BC90688D}" type="presParOf" srcId="{E5B43174-79F1-4F9B-B8BF-7F379DCFADD4}" destId="{0DA76EAB-A6D3-4221-85C1-094C1536C1AD}" srcOrd="0" destOrd="0" presId="urn:microsoft.com/office/officeart/2005/8/layout/process1"/>
    <dgm:cxn modelId="{A7E04CA9-C454-4E6F-8DDF-1BE572C72390}" type="presParOf" srcId="{903E77A6-20EC-48C7-8F06-CDCB5ACCC45B}" destId="{293B4E82-5E0B-4B8A-A6CB-CE718ACA84E0}" srcOrd="4" destOrd="0" presId="urn:microsoft.com/office/officeart/2005/8/layout/process1"/>
    <dgm:cxn modelId="{2B60B9A0-B28D-4DD7-BB83-B2573630B5CF}" type="presParOf" srcId="{903E77A6-20EC-48C7-8F06-CDCB5ACCC45B}" destId="{8A348D95-CFA8-4948-9A27-1A809EE1092C}" srcOrd="5" destOrd="0" presId="urn:microsoft.com/office/officeart/2005/8/layout/process1"/>
    <dgm:cxn modelId="{03D3D40B-FD3D-4FB0-BF88-9BC662971791}" type="presParOf" srcId="{8A348D95-CFA8-4948-9A27-1A809EE1092C}" destId="{4C8D274A-F1D2-4E68-ABCD-20519748A33E}" srcOrd="0" destOrd="0" presId="urn:microsoft.com/office/officeart/2005/8/layout/process1"/>
    <dgm:cxn modelId="{12E43483-C767-4E1F-9F06-37BF49B87C1C}" type="presParOf" srcId="{903E77A6-20EC-48C7-8F06-CDCB5ACCC45B}" destId="{DE1AC2F6-EE93-4F2B-85EF-29385BC8A562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86C240-5612-491A-86D4-9C01C0649026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89C8219E-D11A-464E-A6F8-F3F5B7CEF3B9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/>
            <a:t>Transportation data</a:t>
          </a:r>
        </a:p>
      </dgm:t>
    </dgm:pt>
    <dgm:pt modelId="{A5A4036C-CB33-41E4-AF73-4CEE0CB5E6DF}" type="parTrans" cxnId="{2A578318-4805-47DB-B155-FAD718E4B21F}">
      <dgm:prSet/>
      <dgm:spPr/>
      <dgm:t>
        <a:bodyPr/>
        <a:lstStyle/>
        <a:p>
          <a:endParaRPr lang="en-US"/>
        </a:p>
      </dgm:t>
    </dgm:pt>
    <dgm:pt modelId="{98532741-A9F7-40A5-8780-CC7BB6966458}" type="sibTrans" cxnId="{2A578318-4805-47DB-B155-FAD718E4B21F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2F37A6D1-798C-4165-86FF-FF97C6BA0407}">
      <dgm:prSet phldrT="[Text]" custT="1"/>
      <dgm:spPr>
        <a:solidFill>
          <a:prstClr val="white">
            <a:lumMod val="75000"/>
          </a:prst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r>
            <a:rPr lang="en-US" sz="1700" kern="1200" dirty="0"/>
            <a:t>Remedies for </a:t>
          </a:r>
          <a:r>
            <a:rPr lang="en-US" sz="17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data</a:t>
          </a:r>
          <a:r>
            <a:rPr lang="en-US" sz="1700" kern="1200" dirty="0"/>
            <a:t> sharing</a:t>
          </a:r>
        </a:p>
      </dgm:t>
    </dgm:pt>
    <dgm:pt modelId="{52F7D652-700A-4BF6-84CD-854CF2050D31}" type="parTrans" cxnId="{95AE5890-444A-40AD-ACE7-84D335FE89B7}">
      <dgm:prSet/>
      <dgm:spPr/>
      <dgm:t>
        <a:bodyPr/>
        <a:lstStyle/>
        <a:p>
          <a:endParaRPr lang="en-US"/>
        </a:p>
      </dgm:t>
    </dgm:pt>
    <dgm:pt modelId="{E0773E83-FF1A-4ABC-9207-F36542C31B9F}" type="sibTrans" cxnId="{95AE5890-444A-40AD-ACE7-84D335FE89B7}">
      <dgm:prSet/>
      <dgm:spPr/>
      <dgm:t>
        <a:bodyPr/>
        <a:lstStyle/>
        <a:p>
          <a:endParaRPr lang="en-US"/>
        </a:p>
      </dgm:t>
    </dgm:pt>
    <dgm:pt modelId="{33F4EACB-4D69-48A6-93F2-3DB11A617B67}">
      <dgm:prSet/>
      <dgm:spPr>
        <a:solidFill>
          <a:prstClr val="white">
            <a:lumMod val="75000"/>
          </a:prst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r>
            <a:rPr lang="en-US" dirty="0"/>
            <a:t>Benefits of data sharing</a:t>
          </a:r>
        </a:p>
      </dgm:t>
    </dgm:pt>
    <dgm:pt modelId="{C1DEDBF1-0A63-4E16-9ACD-7CCFB65CD966}" type="parTrans" cxnId="{87051A6F-0B03-4BE6-A890-292406A752C1}">
      <dgm:prSet/>
      <dgm:spPr/>
      <dgm:t>
        <a:bodyPr/>
        <a:lstStyle/>
        <a:p>
          <a:endParaRPr lang="en-US"/>
        </a:p>
      </dgm:t>
    </dgm:pt>
    <dgm:pt modelId="{CB435AE5-6DFE-48E1-9888-23B8DEB527A8}" type="sibTrans" cxnId="{87051A6F-0B03-4BE6-A890-292406A752C1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ED840AB0-A392-4C58-9426-A51D6AC2C90A}">
      <dgm:prSet custT="1"/>
      <dgm:spPr>
        <a:solidFill>
          <a:prstClr val="white">
            <a:lumMod val="75000"/>
          </a:prst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r>
            <a:rPr lang="en-US" sz="1700" kern="1200" dirty="0"/>
            <a:t>Barriers for </a:t>
          </a:r>
          <a:r>
            <a:rPr lang="en-US" sz="17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sharing</a:t>
          </a:r>
          <a:r>
            <a:rPr lang="en-US" sz="1700" kern="1200" dirty="0"/>
            <a:t> data</a:t>
          </a:r>
        </a:p>
      </dgm:t>
    </dgm:pt>
    <dgm:pt modelId="{1FFDAA7E-DF47-4155-B964-C0E4FCF33B81}" type="parTrans" cxnId="{91C42314-272D-40A5-9B84-4376BE8A48AB}">
      <dgm:prSet/>
      <dgm:spPr/>
      <dgm:t>
        <a:bodyPr/>
        <a:lstStyle/>
        <a:p>
          <a:endParaRPr lang="en-US"/>
        </a:p>
      </dgm:t>
    </dgm:pt>
    <dgm:pt modelId="{049A5F95-0340-405C-B320-3AA83200754D}" type="sibTrans" cxnId="{91C42314-272D-40A5-9B84-4376BE8A48AB}">
      <dgm:prSet custT="1"/>
      <dgm:spPr>
        <a:solidFill>
          <a:prstClr val="white">
            <a:lumMod val="75000"/>
          </a:prstClr>
        </a:solidFill>
        <a:ln>
          <a:noFill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903E77A6-20EC-48C7-8F06-CDCB5ACCC45B}" type="pres">
      <dgm:prSet presAssocID="{BD86C240-5612-491A-86D4-9C01C0649026}" presName="Name0" presStyleCnt="0">
        <dgm:presLayoutVars>
          <dgm:dir/>
          <dgm:resizeHandles val="exact"/>
        </dgm:presLayoutVars>
      </dgm:prSet>
      <dgm:spPr/>
    </dgm:pt>
    <dgm:pt modelId="{48393EEE-E27D-416C-BD83-2BC0AB563192}" type="pres">
      <dgm:prSet presAssocID="{89C8219E-D11A-464E-A6F8-F3F5B7CEF3B9}" presName="node" presStyleLbl="node1" presStyleIdx="0" presStyleCnt="4">
        <dgm:presLayoutVars>
          <dgm:bulletEnabled val="1"/>
        </dgm:presLayoutVars>
      </dgm:prSet>
      <dgm:spPr/>
    </dgm:pt>
    <dgm:pt modelId="{F24D8EF2-20B0-4B9E-825C-E4DF536E2A56}" type="pres">
      <dgm:prSet presAssocID="{98532741-A9F7-40A5-8780-CC7BB6966458}" presName="sibTrans" presStyleLbl="sibTrans2D1" presStyleIdx="0" presStyleCnt="3"/>
      <dgm:spPr/>
    </dgm:pt>
    <dgm:pt modelId="{D8E3933C-5E35-43B8-A146-F77AE68F0ADA}" type="pres">
      <dgm:prSet presAssocID="{98532741-A9F7-40A5-8780-CC7BB6966458}" presName="connectorText" presStyleLbl="sibTrans2D1" presStyleIdx="0" presStyleCnt="3"/>
      <dgm:spPr/>
    </dgm:pt>
    <dgm:pt modelId="{430B4871-8ED3-4A8D-B28D-C28751010064}" type="pres">
      <dgm:prSet presAssocID="{33F4EACB-4D69-48A6-93F2-3DB11A617B67}" presName="node" presStyleLbl="node1" presStyleIdx="1" presStyleCnt="4">
        <dgm:presLayoutVars>
          <dgm:bulletEnabled val="1"/>
        </dgm:presLayoutVars>
      </dgm:prSet>
      <dgm:spPr>
        <a:xfrm>
          <a:off x="2147943" y="41212"/>
          <a:ext cx="1531743" cy="919045"/>
        </a:xfrm>
        <a:prstGeom prst="roundRect">
          <a:avLst>
            <a:gd name="adj" fmla="val 10000"/>
          </a:avLst>
        </a:prstGeom>
      </dgm:spPr>
    </dgm:pt>
    <dgm:pt modelId="{E5B43174-79F1-4F9B-B8BF-7F379DCFADD4}" type="pres">
      <dgm:prSet presAssocID="{CB435AE5-6DFE-48E1-9888-23B8DEB527A8}" presName="sibTrans" presStyleLbl="sibTrans2D1" presStyleIdx="1" presStyleCnt="3"/>
      <dgm:spPr/>
    </dgm:pt>
    <dgm:pt modelId="{0DA76EAB-A6D3-4221-85C1-094C1536C1AD}" type="pres">
      <dgm:prSet presAssocID="{CB435AE5-6DFE-48E1-9888-23B8DEB527A8}" presName="connectorText" presStyleLbl="sibTrans2D1" presStyleIdx="1" presStyleCnt="3"/>
      <dgm:spPr/>
    </dgm:pt>
    <dgm:pt modelId="{293B4E82-5E0B-4B8A-A6CB-CE718ACA84E0}" type="pres">
      <dgm:prSet presAssocID="{ED840AB0-A392-4C58-9426-A51D6AC2C90A}" presName="node" presStyleLbl="node1" presStyleIdx="2" presStyleCnt="4">
        <dgm:presLayoutVars>
          <dgm:bulletEnabled val="1"/>
        </dgm:presLayoutVars>
      </dgm:prSet>
      <dgm:spPr>
        <a:xfrm>
          <a:off x="4292384" y="41212"/>
          <a:ext cx="1531743" cy="919045"/>
        </a:xfrm>
        <a:prstGeom prst="roundRect">
          <a:avLst>
            <a:gd name="adj" fmla="val 10000"/>
          </a:avLst>
        </a:prstGeom>
      </dgm:spPr>
    </dgm:pt>
    <dgm:pt modelId="{8A348D95-CFA8-4948-9A27-1A809EE1092C}" type="pres">
      <dgm:prSet presAssocID="{049A5F95-0340-405C-B320-3AA83200754D}" presName="sibTrans" presStyleLbl="sibTrans2D1" presStyleIdx="2" presStyleCnt="3"/>
      <dgm:spPr>
        <a:xfrm>
          <a:off x="5977301" y="310799"/>
          <a:ext cx="324729" cy="379872"/>
        </a:xfrm>
        <a:prstGeom prst="rightArrow">
          <a:avLst>
            <a:gd name="adj1" fmla="val 60000"/>
            <a:gd name="adj2" fmla="val 50000"/>
          </a:avLst>
        </a:prstGeom>
      </dgm:spPr>
    </dgm:pt>
    <dgm:pt modelId="{4C8D274A-F1D2-4E68-ABCD-20519748A33E}" type="pres">
      <dgm:prSet presAssocID="{049A5F95-0340-405C-B320-3AA83200754D}" presName="connectorText" presStyleLbl="sibTrans2D1" presStyleIdx="2" presStyleCnt="3"/>
      <dgm:spPr/>
    </dgm:pt>
    <dgm:pt modelId="{DE1AC2F6-EE93-4F2B-85EF-29385BC8A562}" type="pres">
      <dgm:prSet presAssocID="{2F37A6D1-798C-4165-86FF-FF97C6BA0407}" presName="node" presStyleLbl="node1" presStyleIdx="3" presStyleCnt="4">
        <dgm:presLayoutVars>
          <dgm:bulletEnabled val="1"/>
        </dgm:presLayoutVars>
      </dgm:prSet>
      <dgm:spPr>
        <a:xfrm>
          <a:off x="6436824" y="41212"/>
          <a:ext cx="1531743" cy="919045"/>
        </a:xfrm>
        <a:prstGeom prst="roundRect">
          <a:avLst>
            <a:gd name="adj" fmla="val 10000"/>
          </a:avLst>
        </a:prstGeom>
      </dgm:spPr>
    </dgm:pt>
  </dgm:ptLst>
  <dgm:cxnLst>
    <dgm:cxn modelId="{91C42314-272D-40A5-9B84-4376BE8A48AB}" srcId="{BD86C240-5612-491A-86D4-9C01C0649026}" destId="{ED840AB0-A392-4C58-9426-A51D6AC2C90A}" srcOrd="2" destOrd="0" parTransId="{1FFDAA7E-DF47-4155-B964-C0E4FCF33B81}" sibTransId="{049A5F95-0340-405C-B320-3AA83200754D}"/>
    <dgm:cxn modelId="{2A578318-4805-47DB-B155-FAD718E4B21F}" srcId="{BD86C240-5612-491A-86D4-9C01C0649026}" destId="{89C8219E-D11A-464E-A6F8-F3F5B7CEF3B9}" srcOrd="0" destOrd="0" parTransId="{A5A4036C-CB33-41E4-AF73-4CEE0CB5E6DF}" sibTransId="{98532741-A9F7-40A5-8780-CC7BB6966458}"/>
    <dgm:cxn modelId="{8F8AF719-AA52-46C6-8E2C-EAFA2277C65F}" type="presOf" srcId="{CB435AE5-6DFE-48E1-9888-23B8DEB527A8}" destId="{E5B43174-79F1-4F9B-B8BF-7F379DCFADD4}" srcOrd="0" destOrd="0" presId="urn:microsoft.com/office/officeart/2005/8/layout/process1"/>
    <dgm:cxn modelId="{05BF7F3C-1B07-497D-9B6C-6CA22E20CECC}" type="presOf" srcId="{2F37A6D1-798C-4165-86FF-FF97C6BA0407}" destId="{DE1AC2F6-EE93-4F2B-85EF-29385BC8A562}" srcOrd="0" destOrd="0" presId="urn:microsoft.com/office/officeart/2005/8/layout/process1"/>
    <dgm:cxn modelId="{BE6A343F-C56E-4694-BCDA-FC57F87362E5}" type="presOf" srcId="{98532741-A9F7-40A5-8780-CC7BB6966458}" destId="{D8E3933C-5E35-43B8-A146-F77AE68F0ADA}" srcOrd="1" destOrd="0" presId="urn:microsoft.com/office/officeart/2005/8/layout/process1"/>
    <dgm:cxn modelId="{AA023A5C-1FDF-4864-A988-59E04D212F80}" type="presOf" srcId="{CB435AE5-6DFE-48E1-9888-23B8DEB527A8}" destId="{0DA76EAB-A6D3-4221-85C1-094C1536C1AD}" srcOrd="1" destOrd="0" presId="urn:microsoft.com/office/officeart/2005/8/layout/process1"/>
    <dgm:cxn modelId="{BF234944-5E2D-4484-8511-4803536A0387}" type="presOf" srcId="{89C8219E-D11A-464E-A6F8-F3F5B7CEF3B9}" destId="{48393EEE-E27D-416C-BD83-2BC0AB563192}" srcOrd="0" destOrd="0" presId="urn:microsoft.com/office/officeart/2005/8/layout/process1"/>
    <dgm:cxn modelId="{87051A6F-0B03-4BE6-A890-292406A752C1}" srcId="{BD86C240-5612-491A-86D4-9C01C0649026}" destId="{33F4EACB-4D69-48A6-93F2-3DB11A617B67}" srcOrd="1" destOrd="0" parTransId="{C1DEDBF1-0A63-4E16-9ACD-7CCFB65CD966}" sibTransId="{CB435AE5-6DFE-48E1-9888-23B8DEB527A8}"/>
    <dgm:cxn modelId="{CF214090-ED49-433B-89A7-D0E9B01F33A2}" type="presOf" srcId="{049A5F95-0340-405C-B320-3AA83200754D}" destId="{4C8D274A-F1D2-4E68-ABCD-20519748A33E}" srcOrd="1" destOrd="0" presId="urn:microsoft.com/office/officeart/2005/8/layout/process1"/>
    <dgm:cxn modelId="{95AE5890-444A-40AD-ACE7-84D335FE89B7}" srcId="{BD86C240-5612-491A-86D4-9C01C0649026}" destId="{2F37A6D1-798C-4165-86FF-FF97C6BA0407}" srcOrd="3" destOrd="0" parTransId="{52F7D652-700A-4BF6-84CD-854CF2050D31}" sibTransId="{E0773E83-FF1A-4ABC-9207-F36542C31B9F}"/>
    <dgm:cxn modelId="{753AD790-D6AD-4FE2-B298-2ED7B492F1C0}" type="presOf" srcId="{BD86C240-5612-491A-86D4-9C01C0649026}" destId="{903E77A6-20EC-48C7-8F06-CDCB5ACCC45B}" srcOrd="0" destOrd="0" presId="urn:microsoft.com/office/officeart/2005/8/layout/process1"/>
    <dgm:cxn modelId="{27A92C9A-1581-4725-A139-5D14DD165DE3}" type="presOf" srcId="{ED840AB0-A392-4C58-9426-A51D6AC2C90A}" destId="{293B4E82-5E0B-4B8A-A6CB-CE718ACA84E0}" srcOrd="0" destOrd="0" presId="urn:microsoft.com/office/officeart/2005/8/layout/process1"/>
    <dgm:cxn modelId="{8DEC3BA0-D714-4647-B8AA-9F3EA7D1B4DE}" type="presOf" srcId="{98532741-A9F7-40A5-8780-CC7BB6966458}" destId="{F24D8EF2-20B0-4B9E-825C-E4DF536E2A56}" srcOrd="0" destOrd="0" presId="urn:microsoft.com/office/officeart/2005/8/layout/process1"/>
    <dgm:cxn modelId="{C7614ED4-64D6-48AE-99B2-D545CE273897}" type="presOf" srcId="{33F4EACB-4D69-48A6-93F2-3DB11A617B67}" destId="{430B4871-8ED3-4A8D-B28D-C28751010064}" srcOrd="0" destOrd="0" presId="urn:microsoft.com/office/officeart/2005/8/layout/process1"/>
    <dgm:cxn modelId="{D42826E9-43E4-420D-8008-53D94BB0C29D}" type="presOf" srcId="{049A5F95-0340-405C-B320-3AA83200754D}" destId="{8A348D95-CFA8-4948-9A27-1A809EE1092C}" srcOrd="0" destOrd="0" presId="urn:microsoft.com/office/officeart/2005/8/layout/process1"/>
    <dgm:cxn modelId="{68C6CB22-3A46-4E7C-B328-5A23F849C0EC}" type="presParOf" srcId="{903E77A6-20EC-48C7-8F06-CDCB5ACCC45B}" destId="{48393EEE-E27D-416C-BD83-2BC0AB563192}" srcOrd="0" destOrd="0" presId="urn:microsoft.com/office/officeart/2005/8/layout/process1"/>
    <dgm:cxn modelId="{2EE4B3A1-582E-40E0-8171-045EC1ED3739}" type="presParOf" srcId="{903E77A6-20EC-48C7-8F06-CDCB5ACCC45B}" destId="{F24D8EF2-20B0-4B9E-825C-E4DF536E2A56}" srcOrd="1" destOrd="0" presId="urn:microsoft.com/office/officeart/2005/8/layout/process1"/>
    <dgm:cxn modelId="{FF2102C0-B2E5-40D6-8DA7-5F3D0F4A18D5}" type="presParOf" srcId="{F24D8EF2-20B0-4B9E-825C-E4DF536E2A56}" destId="{D8E3933C-5E35-43B8-A146-F77AE68F0ADA}" srcOrd="0" destOrd="0" presId="urn:microsoft.com/office/officeart/2005/8/layout/process1"/>
    <dgm:cxn modelId="{392668BB-0C49-45DD-A498-F3DD2E047DDA}" type="presParOf" srcId="{903E77A6-20EC-48C7-8F06-CDCB5ACCC45B}" destId="{430B4871-8ED3-4A8D-B28D-C28751010064}" srcOrd="2" destOrd="0" presId="urn:microsoft.com/office/officeart/2005/8/layout/process1"/>
    <dgm:cxn modelId="{C146BA01-3AAA-4A7F-87FC-88255A21F8DC}" type="presParOf" srcId="{903E77A6-20EC-48C7-8F06-CDCB5ACCC45B}" destId="{E5B43174-79F1-4F9B-B8BF-7F379DCFADD4}" srcOrd="3" destOrd="0" presId="urn:microsoft.com/office/officeart/2005/8/layout/process1"/>
    <dgm:cxn modelId="{F2758847-9244-4675-8F7A-3625BC90688D}" type="presParOf" srcId="{E5B43174-79F1-4F9B-B8BF-7F379DCFADD4}" destId="{0DA76EAB-A6D3-4221-85C1-094C1536C1AD}" srcOrd="0" destOrd="0" presId="urn:microsoft.com/office/officeart/2005/8/layout/process1"/>
    <dgm:cxn modelId="{A7E04CA9-C454-4E6F-8DDF-1BE572C72390}" type="presParOf" srcId="{903E77A6-20EC-48C7-8F06-CDCB5ACCC45B}" destId="{293B4E82-5E0B-4B8A-A6CB-CE718ACA84E0}" srcOrd="4" destOrd="0" presId="urn:microsoft.com/office/officeart/2005/8/layout/process1"/>
    <dgm:cxn modelId="{2B60B9A0-B28D-4DD7-BB83-B2573630B5CF}" type="presParOf" srcId="{903E77A6-20EC-48C7-8F06-CDCB5ACCC45B}" destId="{8A348D95-CFA8-4948-9A27-1A809EE1092C}" srcOrd="5" destOrd="0" presId="urn:microsoft.com/office/officeart/2005/8/layout/process1"/>
    <dgm:cxn modelId="{03D3D40B-FD3D-4FB0-BF88-9BC662971791}" type="presParOf" srcId="{8A348D95-CFA8-4948-9A27-1A809EE1092C}" destId="{4C8D274A-F1D2-4E68-ABCD-20519748A33E}" srcOrd="0" destOrd="0" presId="urn:microsoft.com/office/officeart/2005/8/layout/process1"/>
    <dgm:cxn modelId="{12E43483-C767-4E1F-9F06-37BF49B87C1C}" type="presParOf" srcId="{903E77A6-20EC-48C7-8F06-CDCB5ACCC45B}" destId="{DE1AC2F6-EE93-4F2B-85EF-29385BC8A562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86C240-5612-491A-86D4-9C01C0649026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89C8219E-D11A-464E-A6F8-F3F5B7CEF3B9}">
      <dgm:prSet phldrT="[Text]"/>
      <dgm:spPr>
        <a:solidFill>
          <a:prstClr val="white">
            <a:lumMod val="75000"/>
          </a:prst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r>
            <a:rPr lang="en-US" dirty="0"/>
            <a:t>Transportation data</a:t>
          </a:r>
        </a:p>
      </dgm:t>
    </dgm:pt>
    <dgm:pt modelId="{A5A4036C-CB33-41E4-AF73-4CEE0CB5E6DF}" type="parTrans" cxnId="{2A578318-4805-47DB-B155-FAD718E4B21F}">
      <dgm:prSet/>
      <dgm:spPr/>
      <dgm:t>
        <a:bodyPr/>
        <a:lstStyle/>
        <a:p>
          <a:endParaRPr lang="en-US"/>
        </a:p>
      </dgm:t>
    </dgm:pt>
    <dgm:pt modelId="{98532741-A9F7-40A5-8780-CC7BB6966458}" type="sibTrans" cxnId="{2A578318-4805-47DB-B155-FAD718E4B21F}">
      <dgm:prSet custT="1"/>
      <dgm:spPr>
        <a:solidFill>
          <a:prstClr val="white">
            <a:lumMod val="75000"/>
          </a:prstClr>
        </a:solidFill>
        <a:ln>
          <a:noFill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2F37A6D1-798C-4165-86FF-FF97C6BA0407}">
      <dgm:prSet phldrT="[Text]" custT="1"/>
      <dgm:spPr>
        <a:solidFill>
          <a:prstClr val="white">
            <a:lumMod val="75000"/>
          </a:prst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r>
            <a:rPr lang="en-US" sz="1700" kern="1200" dirty="0"/>
            <a:t>Remedies for </a:t>
          </a:r>
          <a:r>
            <a:rPr lang="en-US" sz="17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data</a:t>
          </a:r>
          <a:r>
            <a:rPr lang="en-US" sz="1700" kern="1200" dirty="0"/>
            <a:t> sharing</a:t>
          </a:r>
        </a:p>
      </dgm:t>
    </dgm:pt>
    <dgm:pt modelId="{52F7D652-700A-4BF6-84CD-854CF2050D31}" type="parTrans" cxnId="{95AE5890-444A-40AD-ACE7-84D335FE89B7}">
      <dgm:prSet/>
      <dgm:spPr/>
      <dgm:t>
        <a:bodyPr/>
        <a:lstStyle/>
        <a:p>
          <a:endParaRPr lang="en-US"/>
        </a:p>
      </dgm:t>
    </dgm:pt>
    <dgm:pt modelId="{E0773E83-FF1A-4ABC-9207-F36542C31B9F}" type="sibTrans" cxnId="{95AE5890-444A-40AD-ACE7-84D335FE89B7}">
      <dgm:prSet/>
      <dgm:spPr/>
      <dgm:t>
        <a:bodyPr/>
        <a:lstStyle/>
        <a:p>
          <a:endParaRPr lang="en-US"/>
        </a:p>
      </dgm:t>
    </dgm:pt>
    <dgm:pt modelId="{33F4EACB-4D69-48A6-93F2-3DB11A617B67}">
      <dgm:prSet custT="1"/>
      <dgm:spPr>
        <a:solidFill>
          <a:srgbClr val="5B9BD5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8580" tIns="68580" rIns="68580" bIns="6858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Benefits of data sharing</a:t>
          </a:r>
        </a:p>
      </dgm:t>
    </dgm:pt>
    <dgm:pt modelId="{C1DEDBF1-0A63-4E16-9ACD-7CCFB65CD966}" type="parTrans" cxnId="{87051A6F-0B03-4BE6-A890-292406A752C1}">
      <dgm:prSet/>
      <dgm:spPr/>
      <dgm:t>
        <a:bodyPr/>
        <a:lstStyle/>
        <a:p>
          <a:endParaRPr lang="en-US"/>
        </a:p>
      </dgm:t>
    </dgm:pt>
    <dgm:pt modelId="{CB435AE5-6DFE-48E1-9888-23B8DEB527A8}" type="sibTrans" cxnId="{87051A6F-0B03-4BE6-A890-292406A752C1}">
      <dgm:prSet custT="1"/>
      <dgm:spPr>
        <a:solidFill>
          <a:srgbClr val="5B9BD5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8580" tIns="68580" rIns="68580" bIns="6858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ED840AB0-A392-4C58-9426-A51D6AC2C90A}">
      <dgm:prSet custT="1"/>
      <dgm:spPr>
        <a:solidFill>
          <a:prstClr val="white">
            <a:lumMod val="75000"/>
          </a:prst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r>
            <a:rPr lang="en-US" sz="1700" kern="1200" dirty="0"/>
            <a:t>Barriers for </a:t>
          </a:r>
          <a:r>
            <a:rPr lang="en-US" sz="17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sharing</a:t>
          </a:r>
          <a:r>
            <a:rPr lang="en-US" sz="1700" kern="1200" dirty="0"/>
            <a:t> data</a:t>
          </a:r>
        </a:p>
      </dgm:t>
    </dgm:pt>
    <dgm:pt modelId="{1FFDAA7E-DF47-4155-B964-C0E4FCF33B81}" type="parTrans" cxnId="{91C42314-272D-40A5-9B84-4376BE8A48AB}">
      <dgm:prSet/>
      <dgm:spPr/>
      <dgm:t>
        <a:bodyPr/>
        <a:lstStyle/>
        <a:p>
          <a:endParaRPr lang="en-US"/>
        </a:p>
      </dgm:t>
    </dgm:pt>
    <dgm:pt modelId="{049A5F95-0340-405C-B320-3AA83200754D}" type="sibTrans" cxnId="{91C42314-272D-40A5-9B84-4376BE8A48AB}">
      <dgm:prSet custT="1"/>
      <dgm:spPr>
        <a:solidFill>
          <a:prstClr val="white">
            <a:lumMod val="75000"/>
          </a:prstClr>
        </a:solidFill>
        <a:ln>
          <a:noFill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903E77A6-20EC-48C7-8F06-CDCB5ACCC45B}" type="pres">
      <dgm:prSet presAssocID="{BD86C240-5612-491A-86D4-9C01C0649026}" presName="Name0" presStyleCnt="0">
        <dgm:presLayoutVars>
          <dgm:dir/>
          <dgm:resizeHandles val="exact"/>
        </dgm:presLayoutVars>
      </dgm:prSet>
      <dgm:spPr/>
    </dgm:pt>
    <dgm:pt modelId="{48393EEE-E27D-416C-BD83-2BC0AB563192}" type="pres">
      <dgm:prSet presAssocID="{89C8219E-D11A-464E-A6F8-F3F5B7CEF3B9}" presName="node" presStyleLbl="node1" presStyleIdx="0" presStyleCnt="4">
        <dgm:presLayoutVars>
          <dgm:bulletEnabled val="1"/>
        </dgm:presLayoutVars>
      </dgm:prSet>
      <dgm:spPr>
        <a:xfrm>
          <a:off x="3329" y="0"/>
          <a:ext cx="1455670" cy="765390"/>
        </a:xfrm>
        <a:prstGeom prst="roundRect">
          <a:avLst>
            <a:gd name="adj" fmla="val 10000"/>
          </a:avLst>
        </a:prstGeom>
      </dgm:spPr>
    </dgm:pt>
    <dgm:pt modelId="{F24D8EF2-20B0-4B9E-825C-E4DF536E2A56}" type="pres">
      <dgm:prSet presAssocID="{98532741-A9F7-40A5-8780-CC7BB6966458}" presName="sibTrans" presStyleLbl="sibTrans2D1" presStyleIdx="0" presStyleCnt="3"/>
      <dgm:spPr>
        <a:xfrm>
          <a:off x="1604566" y="202191"/>
          <a:ext cx="308602" cy="361006"/>
        </a:xfrm>
        <a:prstGeom prst="rightArrow">
          <a:avLst>
            <a:gd name="adj1" fmla="val 60000"/>
            <a:gd name="adj2" fmla="val 50000"/>
          </a:avLst>
        </a:prstGeom>
      </dgm:spPr>
    </dgm:pt>
    <dgm:pt modelId="{D8E3933C-5E35-43B8-A146-F77AE68F0ADA}" type="pres">
      <dgm:prSet presAssocID="{98532741-A9F7-40A5-8780-CC7BB6966458}" presName="connectorText" presStyleLbl="sibTrans2D1" presStyleIdx="0" presStyleCnt="3"/>
      <dgm:spPr/>
    </dgm:pt>
    <dgm:pt modelId="{430B4871-8ED3-4A8D-B28D-C28751010064}" type="pres">
      <dgm:prSet presAssocID="{33F4EACB-4D69-48A6-93F2-3DB11A617B67}" presName="node" presStyleLbl="node1" presStyleIdx="1" presStyleCnt="4">
        <dgm:presLayoutVars>
          <dgm:bulletEnabled val="1"/>
        </dgm:presLayoutVars>
      </dgm:prSet>
      <dgm:spPr>
        <a:xfrm>
          <a:off x="2041267" y="0"/>
          <a:ext cx="1455670" cy="765390"/>
        </a:xfrm>
        <a:prstGeom prst="roundRect">
          <a:avLst>
            <a:gd name="adj" fmla="val 10000"/>
          </a:avLst>
        </a:prstGeom>
      </dgm:spPr>
    </dgm:pt>
    <dgm:pt modelId="{E5B43174-79F1-4F9B-B8BF-7F379DCFADD4}" type="pres">
      <dgm:prSet presAssocID="{CB435AE5-6DFE-48E1-9888-23B8DEB527A8}" presName="sibTrans" presStyleLbl="sibTrans2D1" presStyleIdx="1" presStyleCnt="3"/>
      <dgm:spPr>
        <a:xfrm>
          <a:off x="3642505" y="202191"/>
          <a:ext cx="308602" cy="361006"/>
        </a:xfrm>
        <a:prstGeom prst="rightArrow">
          <a:avLst>
            <a:gd name="adj1" fmla="val 60000"/>
            <a:gd name="adj2" fmla="val 50000"/>
          </a:avLst>
        </a:prstGeom>
      </dgm:spPr>
    </dgm:pt>
    <dgm:pt modelId="{0DA76EAB-A6D3-4221-85C1-094C1536C1AD}" type="pres">
      <dgm:prSet presAssocID="{CB435AE5-6DFE-48E1-9888-23B8DEB527A8}" presName="connectorText" presStyleLbl="sibTrans2D1" presStyleIdx="1" presStyleCnt="3"/>
      <dgm:spPr/>
    </dgm:pt>
    <dgm:pt modelId="{293B4E82-5E0B-4B8A-A6CB-CE718ACA84E0}" type="pres">
      <dgm:prSet presAssocID="{ED840AB0-A392-4C58-9426-A51D6AC2C90A}" presName="node" presStyleLbl="node1" presStyleIdx="2" presStyleCnt="4">
        <dgm:presLayoutVars>
          <dgm:bulletEnabled val="1"/>
        </dgm:presLayoutVars>
      </dgm:prSet>
      <dgm:spPr>
        <a:xfrm>
          <a:off x="4292384" y="41212"/>
          <a:ext cx="1531743" cy="919045"/>
        </a:xfrm>
        <a:prstGeom prst="roundRect">
          <a:avLst>
            <a:gd name="adj" fmla="val 10000"/>
          </a:avLst>
        </a:prstGeom>
      </dgm:spPr>
    </dgm:pt>
    <dgm:pt modelId="{8A348D95-CFA8-4948-9A27-1A809EE1092C}" type="pres">
      <dgm:prSet presAssocID="{049A5F95-0340-405C-B320-3AA83200754D}" presName="sibTrans" presStyleLbl="sibTrans2D1" presStyleIdx="2" presStyleCnt="3"/>
      <dgm:spPr>
        <a:xfrm>
          <a:off x="5977301" y="310799"/>
          <a:ext cx="324729" cy="379872"/>
        </a:xfrm>
        <a:prstGeom prst="rightArrow">
          <a:avLst>
            <a:gd name="adj1" fmla="val 60000"/>
            <a:gd name="adj2" fmla="val 50000"/>
          </a:avLst>
        </a:prstGeom>
      </dgm:spPr>
    </dgm:pt>
    <dgm:pt modelId="{4C8D274A-F1D2-4E68-ABCD-20519748A33E}" type="pres">
      <dgm:prSet presAssocID="{049A5F95-0340-405C-B320-3AA83200754D}" presName="connectorText" presStyleLbl="sibTrans2D1" presStyleIdx="2" presStyleCnt="3"/>
      <dgm:spPr/>
    </dgm:pt>
    <dgm:pt modelId="{DE1AC2F6-EE93-4F2B-85EF-29385BC8A562}" type="pres">
      <dgm:prSet presAssocID="{2F37A6D1-798C-4165-86FF-FF97C6BA0407}" presName="node" presStyleLbl="node1" presStyleIdx="3" presStyleCnt="4">
        <dgm:presLayoutVars>
          <dgm:bulletEnabled val="1"/>
        </dgm:presLayoutVars>
      </dgm:prSet>
      <dgm:spPr>
        <a:xfrm>
          <a:off x="6436824" y="41212"/>
          <a:ext cx="1531743" cy="919045"/>
        </a:xfrm>
        <a:prstGeom prst="roundRect">
          <a:avLst>
            <a:gd name="adj" fmla="val 10000"/>
          </a:avLst>
        </a:prstGeom>
      </dgm:spPr>
    </dgm:pt>
  </dgm:ptLst>
  <dgm:cxnLst>
    <dgm:cxn modelId="{91C42314-272D-40A5-9B84-4376BE8A48AB}" srcId="{BD86C240-5612-491A-86D4-9C01C0649026}" destId="{ED840AB0-A392-4C58-9426-A51D6AC2C90A}" srcOrd="2" destOrd="0" parTransId="{1FFDAA7E-DF47-4155-B964-C0E4FCF33B81}" sibTransId="{049A5F95-0340-405C-B320-3AA83200754D}"/>
    <dgm:cxn modelId="{2A578318-4805-47DB-B155-FAD718E4B21F}" srcId="{BD86C240-5612-491A-86D4-9C01C0649026}" destId="{89C8219E-D11A-464E-A6F8-F3F5B7CEF3B9}" srcOrd="0" destOrd="0" parTransId="{A5A4036C-CB33-41E4-AF73-4CEE0CB5E6DF}" sibTransId="{98532741-A9F7-40A5-8780-CC7BB6966458}"/>
    <dgm:cxn modelId="{8F8AF719-AA52-46C6-8E2C-EAFA2277C65F}" type="presOf" srcId="{CB435AE5-6DFE-48E1-9888-23B8DEB527A8}" destId="{E5B43174-79F1-4F9B-B8BF-7F379DCFADD4}" srcOrd="0" destOrd="0" presId="urn:microsoft.com/office/officeart/2005/8/layout/process1"/>
    <dgm:cxn modelId="{05BF7F3C-1B07-497D-9B6C-6CA22E20CECC}" type="presOf" srcId="{2F37A6D1-798C-4165-86FF-FF97C6BA0407}" destId="{DE1AC2F6-EE93-4F2B-85EF-29385BC8A562}" srcOrd="0" destOrd="0" presId="urn:microsoft.com/office/officeart/2005/8/layout/process1"/>
    <dgm:cxn modelId="{BE6A343F-C56E-4694-BCDA-FC57F87362E5}" type="presOf" srcId="{98532741-A9F7-40A5-8780-CC7BB6966458}" destId="{D8E3933C-5E35-43B8-A146-F77AE68F0ADA}" srcOrd="1" destOrd="0" presId="urn:microsoft.com/office/officeart/2005/8/layout/process1"/>
    <dgm:cxn modelId="{AA023A5C-1FDF-4864-A988-59E04D212F80}" type="presOf" srcId="{CB435AE5-6DFE-48E1-9888-23B8DEB527A8}" destId="{0DA76EAB-A6D3-4221-85C1-094C1536C1AD}" srcOrd="1" destOrd="0" presId="urn:microsoft.com/office/officeart/2005/8/layout/process1"/>
    <dgm:cxn modelId="{BF234944-5E2D-4484-8511-4803536A0387}" type="presOf" srcId="{89C8219E-D11A-464E-A6F8-F3F5B7CEF3B9}" destId="{48393EEE-E27D-416C-BD83-2BC0AB563192}" srcOrd="0" destOrd="0" presId="urn:microsoft.com/office/officeart/2005/8/layout/process1"/>
    <dgm:cxn modelId="{87051A6F-0B03-4BE6-A890-292406A752C1}" srcId="{BD86C240-5612-491A-86D4-9C01C0649026}" destId="{33F4EACB-4D69-48A6-93F2-3DB11A617B67}" srcOrd="1" destOrd="0" parTransId="{C1DEDBF1-0A63-4E16-9ACD-7CCFB65CD966}" sibTransId="{CB435AE5-6DFE-48E1-9888-23B8DEB527A8}"/>
    <dgm:cxn modelId="{CF214090-ED49-433B-89A7-D0E9B01F33A2}" type="presOf" srcId="{049A5F95-0340-405C-B320-3AA83200754D}" destId="{4C8D274A-F1D2-4E68-ABCD-20519748A33E}" srcOrd="1" destOrd="0" presId="urn:microsoft.com/office/officeart/2005/8/layout/process1"/>
    <dgm:cxn modelId="{95AE5890-444A-40AD-ACE7-84D335FE89B7}" srcId="{BD86C240-5612-491A-86D4-9C01C0649026}" destId="{2F37A6D1-798C-4165-86FF-FF97C6BA0407}" srcOrd="3" destOrd="0" parTransId="{52F7D652-700A-4BF6-84CD-854CF2050D31}" sibTransId="{E0773E83-FF1A-4ABC-9207-F36542C31B9F}"/>
    <dgm:cxn modelId="{753AD790-D6AD-4FE2-B298-2ED7B492F1C0}" type="presOf" srcId="{BD86C240-5612-491A-86D4-9C01C0649026}" destId="{903E77A6-20EC-48C7-8F06-CDCB5ACCC45B}" srcOrd="0" destOrd="0" presId="urn:microsoft.com/office/officeart/2005/8/layout/process1"/>
    <dgm:cxn modelId="{27A92C9A-1581-4725-A139-5D14DD165DE3}" type="presOf" srcId="{ED840AB0-A392-4C58-9426-A51D6AC2C90A}" destId="{293B4E82-5E0B-4B8A-A6CB-CE718ACA84E0}" srcOrd="0" destOrd="0" presId="urn:microsoft.com/office/officeart/2005/8/layout/process1"/>
    <dgm:cxn modelId="{8DEC3BA0-D714-4647-B8AA-9F3EA7D1B4DE}" type="presOf" srcId="{98532741-A9F7-40A5-8780-CC7BB6966458}" destId="{F24D8EF2-20B0-4B9E-825C-E4DF536E2A56}" srcOrd="0" destOrd="0" presId="urn:microsoft.com/office/officeart/2005/8/layout/process1"/>
    <dgm:cxn modelId="{C7614ED4-64D6-48AE-99B2-D545CE273897}" type="presOf" srcId="{33F4EACB-4D69-48A6-93F2-3DB11A617B67}" destId="{430B4871-8ED3-4A8D-B28D-C28751010064}" srcOrd="0" destOrd="0" presId="urn:microsoft.com/office/officeart/2005/8/layout/process1"/>
    <dgm:cxn modelId="{D42826E9-43E4-420D-8008-53D94BB0C29D}" type="presOf" srcId="{049A5F95-0340-405C-B320-3AA83200754D}" destId="{8A348D95-CFA8-4948-9A27-1A809EE1092C}" srcOrd="0" destOrd="0" presId="urn:microsoft.com/office/officeart/2005/8/layout/process1"/>
    <dgm:cxn modelId="{68C6CB22-3A46-4E7C-B328-5A23F849C0EC}" type="presParOf" srcId="{903E77A6-20EC-48C7-8F06-CDCB5ACCC45B}" destId="{48393EEE-E27D-416C-BD83-2BC0AB563192}" srcOrd="0" destOrd="0" presId="urn:microsoft.com/office/officeart/2005/8/layout/process1"/>
    <dgm:cxn modelId="{2EE4B3A1-582E-40E0-8171-045EC1ED3739}" type="presParOf" srcId="{903E77A6-20EC-48C7-8F06-CDCB5ACCC45B}" destId="{F24D8EF2-20B0-4B9E-825C-E4DF536E2A56}" srcOrd="1" destOrd="0" presId="urn:microsoft.com/office/officeart/2005/8/layout/process1"/>
    <dgm:cxn modelId="{FF2102C0-B2E5-40D6-8DA7-5F3D0F4A18D5}" type="presParOf" srcId="{F24D8EF2-20B0-4B9E-825C-E4DF536E2A56}" destId="{D8E3933C-5E35-43B8-A146-F77AE68F0ADA}" srcOrd="0" destOrd="0" presId="urn:microsoft.com/office/officeart/2005/8/layout/process1"/>
    <dgm:cxn modelId="{392668BB-0C49-45DD-A498-F3DD2E047DDA}" type="presParOf" srcId="{903E77A6-20EC-48C7-8F06-CDCB5ACCC45B}" destId="{430B4871-8ED3-4A8D-B28D-C28751010064}" srcOrd="2" destOrd="0" presId="urn:microsoft.com/office/officeart/2005/8/layout/process1"/>
    <dgm:cxn modelId="{C146BA01-3AAA-4A7F-87FC-88255A21F8DC}" type="presParOf" srcId="{903E77A6-20EC-48C7-8F06-CDCB5ACCC45B}" destId="{E5B43174-79F1-4F9B-B8BF-7F379DCFADD4}" srcOrd="3" destOrd="0" presId="urn:microsoft.com/office/officeart/2005/8/layout/process1"/>
    <dgm:cxn modelId="{F2758847-9244-4675-8F7A-3625BC90688D}" type="presParOf" srcId="{E5B43174-79F1-4F9B-B8BF-7F379DCFADD4}" destId="{0DA76EAB-A6D3-4221-85C1-094C1536C1AD}" srcOrd="0" destOrd="0" presId="urn:microsoft.com/office/officeart/2005/8/layout/process1"/>
    <dgm:cxn modelId="{A7E04CA9-C454-4E6F-8DDF-1BE572C72390}" type="presParOf" srcId="{903E77A6-20EC-48C7-8F06-CDCB5ACCC45B}" destId="{293B4E82-5E0B-4B8A-A6CB-CE718ACA84E0}" srcOrd="4" destOrd="0" presId="urn:microsoft.com/office/officeart/2005/8/layout/process1"/>
    <dgm:cxn modelId="{2B60B9A0-B28D-4DD7-BB83-B2573630B5CF}" type="presParOf" srcId="{903E77A6-20EC-48C7-8F06-CDCB5ACCC45B}" destId="{8A348D95-CFA8-4948-9A27-1A809EE1092C}" srcOrd="5" destOrd="0" presId="urn:microsoft.com/office/officeart/2005/8/layout/process1"/>
    <dgm:cxn modelId="{03D3D40B-FD3D-4FB0-BF88-9BC662971791}" type="presParOf" srcId="{8A348D95-CFA8-4948-9A27-1A809EE1092C}" destId="{4C8D274A-F1D2-4E68-ABCD-20519748A33E}" srcOrd="0" destOrd="0" presId="urn:microsoft.com/office/officeart/2005/8/layout/process1"/>
    <dgm:cxn modelId="{12E43483-C767-4E1F-9F06-37BF49B87C1C}" type="presParOf" srcId="{903E77A6-20EC-48C7-8F06-CDCB5ACCC45B}" destId="{DE1AC2F6-EE93-4F2B-85EF-29385BC8A562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86C240-5612-491A-86D4-9C01C0649026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89C8219E-D11A-464E-A6F8-F3F5B7CEF3B9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/>
            <a:t>Transportation data</a:t>
          </a:r>
        </a:p>
      </dgm:t>
    </dgm:pt>
    <dgm:pt modelId="{A5A4036C-CB33-41E4-AF73-4CEE0CB5E6DF}" type="parTrans" cxnId="{2A578318-4805-47DB-B155-FAD718E4B21F}">
      <dgm:prSet/>
      <dgm:spPr/>
      <dgm:t>
        <a:bodyPr/>
        <a:lstStyle/>
        <a:p>
          <a:endParaRPr lang="en-US"/>
        </a:p>
      </dgm:t>
    </dgm:pt>
    <dgm:pt modelId="{98532741-A9F7-40A5-8780-CC7BB6966458}" type="sibTrans" cxnId="{2A578318-4805-47DB-B155-FAD718E4B21F}">
      <dgm:prSet custT="1"/>
      <dgm:spPr>
        <a:solidFill>
          <a:srgbClr val="5B9BD5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8580" tIns="68580" rIns="68580" bIns="6858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2F37A6D1-798C-4165-86FF-FF97C6BA0407}">
      <dgm:prSet phldrT="[Text]" custT="1"/>
      <dgm:spPr>
        <a:solidFill>
          <a:prstClr val="white">
            <a:lumMod val="75000"/>
          </a:prst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r>
            <a:rPr lang="en-US" sz="1700" kern="1200" dirty="0"/>
            <a:t>Remedies for </a:t>
          </a:r>
          <a:r>
            <a:rPr lang="en-US" sz="17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data</a:t>
          </a:r>
          <a:r>
            <a:rPr lang="en-US" sz="1700" kern="1200" dirty="0"/>
            <a:t> sharing</a:t>
          </a:r>
        </a:p>
      </dgm:t>
    </dgm:pt>
    <dgm:pt modelId="{52F7D652-700A-4BF6-84CD-854CF2050D31}" type="parTrans" cxnId="{95AE5890-444A-40AD-ACE7-84D335FE89B7}">
      <dgm:prSet/>
      <dgm:spPr/>
      <dgm:t>
        <a:bodyPr/>
        <a:lstStyle/>
        <a:p>
          <a:endParaRPr lang="en-US"/>
        </a:p>
      </dgm:t>
    </dgm:pt>
    <dgm:pt modelId="{E0773E83-FF1A-4ABC-9207-F36542C31B9F}" type="sibTrans" cxnId="{95AE5890-444A-40AD-ACE7-84D335FE89B7}">
      <dgm:prSet/>
      <dgm:spPr/>
      <dgm:t>
        <a:bodyPr/>
        <a:lstStyle/>
        <a:p>
          <a:endParaRPr lang="en-US"/>
        </a:p>
      </dgm:t>
    </dgm:pt>
    <dgm:pt modelId="{33F4EACB-4D69-48A6-93F2-3DB11A617B67}">
      <dgm:prSet custT="1"/>
      <dgm:spPr>
        <a:solidFill>
          <a:srgbClr val="5B9BD5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8580" tIns="68580" rIns="68580" bIns="68580" numCol="1" spcCol="1270" anchor="ctr" anchorCtr="0"/>
        <a:lstStyle/>
        <a:p>
          <a:r>
            <a:rPr lang="en-US" sz="1600" kern="1200" dirty="0"/>
            <a:t>Benefits of data </a:t>
          </a:r>
          <a:r>
            <a:rPr lang="en-US" sz="18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sharing</a:t>
          </a:r>
        </a:p>
      </dgm:t>
    </dgm:pt>
    <dgm:pt modelId="{C1DEDBF1-0A63-4E16-9ACD-7CCFB65CD966}" type="parTrans" cxnId="{87051A6F-0B03-4BE6-A890-292406A752C1}">
      <dgm:prSet/>
      <dgm:spPr/>
      <dgm:t>
        <a:bodyPr/>
        <a:lstStyle/>
        <a:p>
          <a:endParaRPr lang="en-US"/>
        </a:p>
      </dgm:t>
    </dgm:pt>
    <dgm:pt modelId="{CB435AE5-6DFE-48E1-9888-23B8DEB527A8}" type="sibTrans" cxnId="{87051A6F-0B03-4BE6-A890-292406A752C1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ED840AB0-A392-4C58-9426-A51D6AC2C90A}">
      <dgm:prSet custT="1"/>
      <dgm:spPr>
        <a:solidFill>
          <a:prstClr val="white">
            <a:lumMod val="75000"/>
          </a:prst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r>
            <a:rPr lang="en-US" sz="1700" kern="1200" dirty="0"/>
            <a:t>Barriers for </a:t>
          </a:r>
          <a:r>
            <a:rPr lang="en-US" sz="17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sharing</a:t>
          </a:r>
          <a:r>
            <a:rPr lang="en-US" sz="1700" kern="1200" dirty="0"/>
            <a:t> data</a:t>
          </a:r>
        </a:p>
      </dgm:t>
    </dgm:pt>
    <dgm:pt modelId="{1FFDAA7E-DF47-4155-B964-C0E4FCF33B81}" type="parTrans" cxnId="{91C42314-272D-40A5-9B84-4376BE8A48AB}">
      <dgm:prSet/>
      <dgm:spPr/>
      <dgm:t>
        <a:bodyPr/>
        <a:lstStyle/>
        <a:p>
          <a:endParaRPr lang="en-US"/>
        </a:p>
      </dgm:t>
    </dgm:pt>
    <dgm:pt modelId="{049A5F95-0340-405C-B320-3AA83200754D}" type="sibTrans" cxnId="{91C42314-272D-40A5-9B84-4376BE8A48AB}">
      <dgm:prSet custT="1"/>
      <dgm:spPr>
        <a:solidFill>
          <a:prstClr val="white">
            <a:lumMod val="75000"/>
          </a:prstClr>
        </a:solidFill>
        <a:ln>
          <a:noFill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903E77A6-20EC-48C7-8F06-CDCB5ACCC45B}" type="pres">
      <dgm:prSet presAssocID="{BD86C240-5612-491A-86D4-9C01C0649026}" presName="Name0" presStyleCnt="0">
        <dgm:presLayoutVars>
          <dgm:dir/>
          <dgm:resizeHandles val="exact"/>
        </dgm:presLayoutVars>
      </dgm:prSet>
      <dgm:spPr/>
    </dgm:pt>
    <dgm:pt modelId="{48393EEE-E27D-416C-BD83-2BC0AB563192}" type="pres">
      <dgm:prSet presAssocID="{89C8219E-D11A-464E-A6F8-F3F5B7CEF3B9}" presName="node" presStyleLbl="node1" presStyleIdx="0" presStyleCnt="4">
        <dgm:presLayoutVars>
          <dgm:bulletEnabled val="1"/>
        </dgm:presLayoutVars>
      </dgm:prSet>
      <dgm:spPr/>
    </dgm:pt>
    <dgm:pt modelId="{F24D8EF2-20B0-4B9E-825C-E4DF536E2A56}" type="pres">
      <dgm:prSet presAssocID="{98532741-A9F7-40A5-8780-CC7BB6966458}" presName="sibTrans" presStyleLbl="sibTrans2D1" presStyleIdx="0" presStyleCnt="3" custAng="10800000"/>
      <dgm:spPr>
        <a:xfrm rot="10800000">
          <a:off x="1604566" y="202191"/>
          <a:ext cx="308602" cy="361006"/>
        </a:xfrm>
        <a:prstGeom prst="rightArrow">
          <a:avLst>
            <a:gd name="adj1" fmla="val 60000"/>
            <a:gd name="adj2" fmla="val 50000"/>
          </a:avLst>
        </a:prstGeom>
      </dgm:spPr>
    </dgm:pt>
    <dgm:pt modelId="{D8E3933C-5E35-43B8-A146-F77AE68F0ADA}" type="pres">
      <dgm:prSet presAssocID="{98532741-A9F7-40A5-8780-CC7BB6966458}" presName="connectorText" presStyleLbl="sibTrans2D1" presStyleIdx="0" presStyleCnt="3"/>
      <dgm:spPr/>
    </dgm:pt>
    <dgm:pt modelId="{430B4871-8ED3-4A8D-B28D-C28751010064}" type="pres">
      <dgm:prSet presAssocID="{33F4EACB-4D69-48A6-93F2-3DB11A617B67}" presName="node" presStyleLbl="node1" presStyleIdx="1" presStyleCnt="4">
        <dgm:presLayoutVars>
          <dgm:bulletEnabled val="1"/>
        </dgm:presLayoutVars>
      </dgm:prSet>
      <dgm:spPr>
        <a:xfrm>
          <a:off x="2041267" y="0"/>
          <a:ext cx="1455670" cy="765390"/>
        </a:xfrm>
        <a:prstGeom prst="roundRect">
          <a:avLst>
            <a:gd name="adj" fmla="val 10000"/>
          </a:avLst>
        </a:prstGeom>
      </dgm:spPr>
    </dgm:pt>
    <dgm:pt modelId="{E5B43174-79F1-4F9B-B8BF-7F379DCFADD4}" type="pres">
      <dgm:prSet presAssocID="{CB435AE5-6DFE-48E1-9888-23B8DEB527A8}" presName="sibTrans" presStyleLbl="sibTrans2D1" presStyleIdx="1" presStyleCnt="3"/>
      <dgm:spPr/>
    </dgm:pt>
    <dgm:pt modelId="{0DA76EAB-A6D3-4221-85C1-094C1536C1AD}" type="pres">
      <dgm:prSet presAssocID="{CB435AE5-6DFE-48E1-9888-23B8DEB527A8}" presName="connectorText" presStyleLbl="sibTrans2D1" presStyleIdx="1" presStyleCnt="3"/>
      <dgm:spPr/>
    </dgm:pt>
    <dgm:pt modelId="{293B4E82-5E0B-4B8A-A6CB-CE718ACA84E0}" type="pres">
      <dgm:prSet presAssocID="{ED840AB0-A392-4C58-9426-A51D6AC2C90A}" presName="node" presStyleLbl="node1" presStyleIdx="2" presStyleCnt="4">
        <dgm:presLayoutVars>
          <dgm:bulletEnabled val="1"/>
        </dgm:presLayoutVars>
      </dgm:prSet>
      <dgm:spPr>
        <a:xfrm>
          <a:off x="4292384" y="41212"/>
          <a:ext cx="1531743" cy="919045"/>
        </a:xfrm>
        <a:prstGeom prst="roundRect">
          <a:avLst>
            <a:gd name="adj" fmla="val 10000"/>
          </a:avLst>
        </a:prstGeom>
      </dgm:spPr>
    </dgm:pt>
    <dgm:pt modelId="{8A348D95-CFA8-4948-9A27-1A809EE1092C}" type="pres">
      <dgm:prSet presAssocID="{049A5F95-0340-405C-B320-3AA83200754D}" presName="sibTrans" presStyleLbl="sibTrans2D1" presStyleIdx="2" presStyleCnt="3"/>
      <dgm:spPr>
        <a:xfrm>
          <a:off x="5977301" y="310799"/>
          <a:ext cx="324729" cy="379872"/>
        </a:xfrm>
        <a:prstGeom prst="rightArrow">
          <a:avLst>
            <a:gd name="adj1" fmla="val 60000"/>
            <a:gd name="adj2" fmla="val 50000"/>
          </a:avLst>
        </a:prstGeom>
      </dgm:spPr>
    </dgm:pt>
    <dgm:pt modelId="{4C8D274A-F1D2-4E68-ABCD-20519748A33E}" type="pres">
      <dgm:prSet presAssocID="{049A5F95-0340-405C-B320-3AA83200754D}" presName="connectorText" presStyleLbl="sibTrans2D1" presStyleIdx="2" presStyleCnt="3"/>
      <dgm:spPr/>
    </dgm:pt>
    <dgm:pt modelId="{DE1AC2F6-EE93-4F2B-85EF-29385BC8A562}" type="pres">
      <dgm:prSet presAssocID="{2F37A6D1-798C-4165-86FF-FF97C6BA0407}" presName="node" presStyleLbl="node1" presStyleIdx="3" presStyleCnt="4">
        <dgm:presLayoutVars>
          <dgm:bulletEnabled val="1"/>
        </dgm:presLayoutVars>
      </dgm:prSet>
      <dgm:spPr>
        <a:xfrm>
          <a:off x="6436824" y="41212"/>
          <a:ext cx="1531743" cy="919045"/>
        </a:xfrm>
        <a:prstGeom prst="roundRect">
          <a:avLst>
            <a:gd name="adj" fmla="val 10000"/>
          </a:avLst>
        </a:prstGeom>
      </dgm:spPr>
    </dgm:pt>
  </dgm:ptLst>
  <dgm:cxnLst>
    <dgm:cxn modelId="{91C42314-272D-40A5-9B84-4376BE8A48AB}" srcId="{BD86C240-5612-491A-86D4-9C01C0649026}" destId="{ED840AB0-A392-4C58-9426-A51D6AC2C90A}" srcOrd="2" destOrd="0" parTransId="{1FFDAA7E-DF47-4155-B964-C0E4FCF33B81}" sibTransId="{049A5F95-0340-405C-B320-3AA83200754D}"/>
    <dgm:cxn modelId="{2A578318-4805-47DB-B155-FAD718E4B21F}" srcId="{BD86C240-5612-491A-86D4-9C01C0649026}" destId="{89C8219E-D11A-464E-A6F8-F3F5B7CEF3B9}" srcOrd="0" destOrd="0" parTransId="{A5A4036C-CB33-41E4-AF73-4CEE0CB5E6DF}" sibTransId="{98532741-A9F7-40A5-8780-CC7BB6966458}"/>
    <dgm:cxn modelId="{8F8AF719-AA52-46C6-8E2C-EAFA2277C65F}" type="presOf" srcId="{CB435AE5-6DFE-48E1-9888-23B8DEB527A8}" destId="{E5B43174-79F1-4F9B-B8BF-7F379DCFADD4}" srcOrd="0" destOrd="0" presId="urn:microsoft.com/office/officeart/2005/8/layout/process1"/>
    <dgm:cxn modelId="{05BF7F3C-1B07-497D-9B6C-6CA22E20CECC}" type="presOf" srcId="{2F37A6D1-798C-4165-86FF-FF97C6BA0407}" destId="{DE1AC2F6-EE93-4F2B-85EF-29385BC8A562}" srcOrd="0" destOrd="0" presId="urn:microsoft.com/office/officeart/2005/8/layout/process1"/>
    <dgm:cxn modelId="{BE6A343F-C56E-4694-BCDA-FC57F87362E5}" type="presOf" srcId="{98532741-A9F7-40A5-8780-CC7BB6966458}" destId="{D8E3933C-5E35-43B8-A146-F77AE68F0ADA}" srcOrd="1" destOrd="0" presId="urn:microsoft.com/office/officeart/2005/8/layout/process1"/>
    <dgm:cxn modelId="{AA023A5C-1FDF-4864-A988-59E04D212F80}" type="presOf" srcId="{CB435AE5-6DFE-48E1-9888-23B8DEB527A8}" destId="{0DA76EAB-A6D3-4221-85C1-094C1536C1AD}" srcOrd="1" destOrd="0" presId="urn:microsoft.com/office/officeart/2005/8/layout/process1"/>
    <dgm:cxn modelId="{BF234944-5E2D-4484-8511-4803536A0387}" type="presOf" srcId="{89C8219E-D11A-464E-A6F8-F3F5B7CEF3B9}" destId="{48393EEE-E27D-416C-BD83-2BC0AB563192}" srcOrd="0" destOrd="0" presId="urn:microsoft.com/office/officeart/2005/8/layout/process1"/>
    <dgm:cxn modelId="{87051A6F-0B03-4BE6-A890-292406A752C1}" srcId="{BD86C240-5612-491A-86D4-9C01C0649026}" destId="{33F4EACB-4D69-48A6-93F2-3DB11A617B67}" srcOrd="1" destOrd="0" parTransId="{C1DEDBF1-0A63-4E16-9ACD-7CCFB65CD966}" sibTransId="{CB435AE5-6DFE-48E1-9888-23B8DEB527A8}"/>
    <dgm:cxn modelId="{CF214090-ED49-433B-89A7-D0E9B01F33A2}" type="presOf" srcId="{049A5F95-0340-405C-B320-3AA83200754D}" destId="{4C8D274A-F1D2-4E68-ABCD-20519748A33E}" srcOrd="1" destOrd="0" presId="urn:microsoft.com/office/officeart/2005/8/layout/process1"/>
    <dgm:cxn modelId="{95AE5890-444A-40AD-ACE7-84D335FE89B7}" srcId="{BD86C240-5612-491A-86D4-9C01C0649026}" destId="{2F37A6D1-798C-4165-86FF-FF97C6BA0407}" srcOrd="3" destOrd="0" parTransId="{52F7D652-700A-4BF6-84CD-854CF2050D31}" sibTransId="{E0773E83-FF1A-4ABC-9207-F36542C31B9F}"/>
    <dgm:cxn modelId="{753AD790-D6AD-4FE2-B298-2ED7B492F1C0}" type="presOf" srcId="{BD86C240-5612-491A-86D4-9C01C0649026}" destId="{903E77A6-20EC-48C7-8F06-CDCB5ACCC45B}" srcOrd="0" destOrd="0" presId="urn:microsoft.com/office/officeart/2005/8/layout/process1"/>
    <dgm:cxn modelId="{27A92C9A-1581-4725-A139-5D14DD165DE3}" type="presOf" srcId="{ED840AB0-A392-4C58-9426-A51D6AC2C90A}" destId="{293B4E82-5E0B-4B8A-A6CB-CE718ACA84E0}" srcOrd="0" destOrd="0" presId="urn:microsoft.com/office/officeart/2005/8/layout/process1"/>
    <dgm:cxn modelId="{8DEC3BA0-D714-4647-B8AA-9F3EA7D1B4DE}" type="presOf" srcId="{98532741-A9F7-40A5-8780-CC7BB6966458}" destId="{F24D8EF2-20B0-4B9E-825C-E4DF536E2A56}" srcOrd="0" destOrd="0" presId="urn:microsoft.com/office/officeart/2005/8/layout/process1"/>
    <dgm:cxn modelId="{C7614ED4-64D6-48AE-99B2-D545CE273897}" type="presOf" srcId="{33F4EACB-4D69-48A6-93F2-3DB11A617B67}" destId="{430B4871-8ED3-4A8D-B28D-C28751010064}" srcOrd="0" destOrd="0" presId="urn:microsoft.com/office/officeart/2005/8/layout/process1"/>
    <dgm:cxn modelId="{D42826E9-43E4-420D-8008-53D94BB0C29D}" type="presOf" srcId="{049A5F95-0340-405C-B320-3AA83200754D}" destId="{8A348D95-CFA8-4948-9A27-1A809EE1092C}" srcOrd="0" destOrd="0" presId="urn:microsoft.com/office/officeart/2005/8/layout/process1"/>
    <dgm:cxn modelId="{68C6CB22-3A46-4E7C-B328-5A23F849C0EC}" type="presParOf" srcId="{903E77A6-20EC-48C7-8F06-CDCB5ACCC45B}" destId="{48393EEE-E27D-416C-BD83-2BC0AB563192}" srcOrd="0" destOrd="0" presId="urn:microsoft.com/office/officeart/2005/8/layout/process1"/>
    <dgm:cxn modelId="{2EE4B3A1-582E-40E0-8171-045EC1ED3739}" type="presParOf" srcId="{903E77A6-20EC-48C7-8F06-CDCB5ACCC45B}" destId="{F24D8EF2-20B0-4B9E-825C-E4DF536E2A56}" srcOrd="1" destOrd="0" presId="urn:microsoft.com/office/officeart/2005/8/layout/process1"/>
    <dgm:cxn modelId="{FF2102C0-B2E5-40D6-8DA7-5F3D0F4A18D5}" type="presParOf" srcId="{F24D8EF2-20B0-4B9E-825C-E4DF536E2A56}" destId="{D8E3933C-5E35-43B8-A146-F77AE68F0ADA}" srcOrd="0" destOrd="0" presId="urn:microsoft.com/office/officeart/2005/8/layout/process1"/>
    <dgm:cxn modelId="{392668BB-0C49-45DD-A498-F3DD2E047DDA}" type="presParOf" srcId="{903E77A6-20EC-48C7-8F06-CDCB5ACCC45B}" destId="{430B4871-8ED3-4A8D-B28D-C28751010064}" srcOrd="2" destOrd="0" presId="urn:microsoft.com/office/officeart/2005/8/layout/process1"/>
    <dgm:cxn modelId="{C146BA01-3AAA-4A7F-87FC-88255A21F8DC}" type="presParOf" srcId="{903E77A6-20EC-48C7-8F06-CDCB5ACCC45B}" destId="{E5B43174-79F1-4F9B-B8BF-7F379DCFADD4}" srcOrd="3" destOrd="0" presId="urn:microsoft.com/office/officeart/2005/8/layout/process1"/>
    <dgm:cxn modelId="{F2758847-9244-4675-8F7A-3625BC90688D}" type="presParOf" srcId="{E5B43174-79F1-4F9B-B8BF-7F379DCFADD4}" destId="{0DA76EAB-A6D3-4221-85C1-094C1536C1AD}" srcOrd="0" destOrd="0" presId="urn:microsoft.com/office/officeart/2005/8/layout/process1"/>
    <dgm:cxn modelId="{A7E04CA9-C454-4E6F-8DDF-1BE572C72390}" type="presParOf" srcId="{903E77A6-20EC-48C7-8F06-CDCB5ACCC45B}" destId="{293B4E82-5E0B-4B8A-A6CB-CE718ACA84E0}" srcOrd="4" destOrd="0" presId="urn:microsoft.com/office/officeart/2005/8/layout/process1"/>
    <dgm:cxn modelId="{2B60B9A0-B28D-4DD7-BB83-B2573630B5CF}" type="presParOf" srcId="{903E77A6-20EC-48C7-8F06-CDCB5ACCC45B}" destId="{8A348D95-CFA8-4948-9A27-1A809EE1092C}" srcOrd="5" destOrd="0" presId="urn:microsoft.com/office/officeart/2005/8/layout/process1"/>
    <dgm:cxn modelId="{03D3D40B-FD3D-4FB0-BF88-9BC662971791}" type="presParOf" srcId="{8A348D95-CFA8-4948-9A27-1A809EE1092C}" destId="{4C8D274A-F1D2-4E68-ABCD-20519748A33E}" srcOrd="0" destOrd="0" presId="urn:microsoft.com/office/officeart/2005/8/layout/process1"/>
    <dgm:cxn modelId="{12E43483-C767-4E1F-9F06-37BF49B87C1C}" type="presParOf" srcId="{903E77A6-20EC-48C7-8F06-CDCB5ACCC45B}" destId="{DE1AC2F6-EE93-4F2B-85EF-29385BC8A562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D86C240-5612-491A-86D4-9C01C0649026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89C8219E-D11A-464E-A6F8-F3F5B7CEF3B9}">
      <dgm:prSet phldrT="[Text]"/>
      <dgm:spPr>
        <a:solidFill>
          <a:prstClr val="white">
            <a:lumMod val="75000"/>
          </a:prst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r>
            <a:rPr lang="en-US" dirty="0"/>
            <a:t>Transportation data</a:t>
          </a:r>
        </a:p>
      </dgm:t>
    </dgm:pt>
    <dgm:pt modelId="{A5A4036C-CB33-41E4-AF73-4CEE0CB5E6DF}" type="parTrans" cxnId="{2A578318-4805-47DB-B155-FAD718E4B21F}">
      <dgm:prSet/>
      <dgm:spPr/>
      <dgm:t>
        <a:bodyPr/>
        <a:lstStyle/>
        <a:p>
          <a:endParaRPr lang="en-US"/>
        </a:p>
      </dgm:t>
    </dgm:pt>
    <dgm:pt modelId="{98532741-A9F7-40A5-8780-CC7BB6966458}" type="sibTrans" cxnId="{2A578318-4805-47DB-B155-FAD718E4B21F}">
      <dgm:prSet custT="1"/>
      <dgm:spPr>
        <a:solidFill>
          <a:prstClr val="white">
            <a:lumMod val="75000"/>
          </a:prstClr>
        </a:solidFill>
        <a:ln>
          <a:noFill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2F37A6D1-798C-4165-86FF-FF97C6BA0407}">
      <dgm:prSet phldrT="[Text]" custT="1"/>
      <dgm:spPr>
        <a:solidFill>
          <a:prstClr val="white">
            <a:lumMod val="75000"/>
          </a:prst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r>
            <a:rPr lang="en-US" sz="1700" kern="1200" dirty="0"/>
            <a:t>Remedies for </a:t>
          </a:r>
          <a:r>
            <a:rPr lang="en-US" sz="17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data</a:t>
          </a:r>
          <a:r>
            <a:rPr lang="en-US" sz="1700" kern="1200" dirty="0"/>
            <a:t> sharing</a:t>
          </a:r>
        </a:p>
      </dgm:t>
    </dgm:pt>
    <dgm:pt modelId="{52F7D652-700A-4BF6-84CD-854CF2050D31}" type="parTrans" cxnId="{95AE5890-444A-40AD-ACE7-84D335FE89B7}">
      <dgm:prSet/>
      <dgm:spPr/>
      <dgm:t>
        <a:bodyPr/>
        <a:lstStyle/>
        <a:p>
          <a:endParaRPr lang="en-US"/>
        </a:p>
      </dgm:t>
    </dgm:pt>
    <dgm:pt modelId="{E0773E83-FF1A-4ABC-9207-F36542C31B9F}" type="sibTrans" cxnId="{95AE5890-444A-40AD-ACE7-84D335FE89B7}">
      <dgm:prSet/>
      <dgm:spPr/>
      <dgm:t>
        <a:bodyPr/>
        <a:lstStyle/>
        <a:p>
          <a:endParaRPr lang="en-US"/>
        </a:p>
      </dgm:t>
    </dgm:pt>
    <dgm:pt modelId="{33F4EACB-4D69-48A6-93F2-3DB11A617B67}">
      <dgm:prSet custT="1"/>
      <dgm:spPr>
        <a:solidFill>
          <a:prstClr val="white">
            <a:lumMod val="75000"/>
          </a:prst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Benefits</a:t>
          </a:r>
          <a:r>
            <a:rPr lang="en-US" sz="18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of data sharing</a:t>
          </a:r>
        </a:p>
      </dgm:t>
    </dgm:pt>
    <dgm:pt modelId="{C1DEDBF1-0A63-4E16-9ACD-7CCFB65CD966}" type="parTrans" cxnId="{87051A6F-0B03-4BE6-A890-292406A752C1}">
      <dgm:prSet/>
      <dgm:spPr/>
      <dgm:t>
        <a:bodyPr/>
        <a:lstStyle/>
        <a:p>
          <a:endParaRPr lang="en-US"/>
        </a:p>
      </dgm:t>
    </dgm:pt>
    <dgm:pt modelId="{CB435AE5-6DFE-48E1-9888-23B8DEB527A8}" type="sibTrans" cxnId="{87051A6F-0B03-4BE6-A890-292406A752C1}">
      <dgm:prSet custT="1"/>
      <dgm:spPr>
        <a:solidFill>
          <a:prstClr val="white">
            <a:lumMod val="75000"/>
          </a:prstClr>
        </a:solidFill>
        <a:ln>
          <a:noFill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ED840AB0-A392-4C58-9426-A51D6AC2C90A}">
      <dgm:prSet custT="1"/>
      <dgm:spPr>
        <a:solidFill>
          <a:srgbClr val="ED7D31">
            <a:lumMod val="75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8580" tIns="68580" rIns="68580" bIns="6858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Barriers for sharing data</a:t>
          </a:r>
        </a:p>
      </dgm:t>
    </dgm:pt>
    <dgm:pt modelId="{1FFDAA7E-DF47-4155-B964-C0E4FCF33B81}" type="parTrans" cxnId="{91C42314-272D-40A5-9B84-4376BE8A48AB}">
      <dgm:prSet/>
      <dgm:spPr/>
      <dgm:t>
        <a:bodyPr/>
        <a:lstStyle/>
        <a:p>
          <a:endParaRPr lang="en-US"/>
        </a:p>
      </dgm:t>
    </dgm:pt>
    <dgm:pt modelId="{049A5F95-0340-405C-B320-3AA83200754D}" type="sibTrans" cxnId="{91C42314-272D-40A5-9B84-4376BE8A48AB}">
      <dgm:prSet custT="1"/>
      <dgm:spPr>
        <a:solidFill>
          <a:srgbClr val="ED7D31">
            <a:lumMod val="75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8580" tIns="68580" rIns="68580" bIns="6858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903E77A6-20EC-48C7-8F06-CDCB5ACCC45B}" type="pres">
      <dgm:prSet presAssocID="{BD86C240-5612-491A-86D4-9C01C0649026}" presName="Name0" presStyleCnt="0">
        <dgm:presLayoutVars>
          <dgm:dir/>
          <dgm:resizeHandles val="exact"/>
        </dgm:presLayoutVars>
      </dgm:prSet>
      <dgm:spPr/>
    </dgm:pt>
    <dgm:pt modelId="{48393EEE-E27D-416C-BD83-2BC0AB563192}" type="pres">
      <dgm:prSet presAssocID="{89C8219E-D11A-464E-A6F8-F3F5B7CEF3B9}" presName="node" presStyleLbl="node1" presStyleIdx="0" presStyleCnt="4">
        <dgm:presLayoutVars>
          <dgm:bulletEnabled val="1"/>
        </dgm:presLayoutVars>
      </dgm:prSet>
      <dgm:spPr>
        <a:xfrm>
          <a:off x="3329" y="0"/>
          <a:ext cx="1455670" cy="765390"/>
        </a:xfrm>
        <a:prstGeom prst="roundRect">
          <a:avLst>
            <a:gd name="adj" fmla="val 10000"/>
          </a:avLst>
        </a:prstGeom>
      </dgm:spPr>
    </dgm:pt>
    <dgm:pt modelId="{F24D8EF2-20B0-4B9E-825C-E4DF536E2A56}" type="pres">
      <dgm:prSet presAssocID="{98532741-A9F7-40A5-8780-CC7BB6966458}" presName="sibTrans" presStyleLbl="sibTrans2D1" presStyleIdx="0" presStyleCnt="3"/>
      <dgm:spPr>
        <a:xfrm>
          <a:off x="1604566" y="202191"/>
          <a:ext cx="308602" cy="361006"/>
        </a:xfrm>
        <a:prstGeom prst="rightArrow">
          <a:avLst>
            <a:gd name="adj1" fmla="val 60000"/>
            <a:gd name="adj2" fmla="val 50000"/>
          </a:avLst>
        </a:prstGeom>
      </dgm:spPr>
    </dgm:pt>
    <dgm:pt modelId="{D8E3933C-5E35-43B8-A146-F77AE68F0ADA}" type="pres">
      <dgm:prSet presAssocID="{98532741-A9F7-40A5-8780-CC7BB6966458}" presName="connectorText" presStyleLbl="sibTrans2D1" presStyleIdx="0" presStyleCnt="3"/>
      <dgm:spPr/>
    </dgm:pt>
    <dgm:pt modelId="{430B4871-8ED3-4A8D-B28D-C28751010064}" type="pres">
      <dgm:prSet presAssocID="{33F4EACB-4D69-48A6-93F2-3DB11A617B67}" presName="node" presStyleLbl="node1" presStyleIdx="1" presStyleCnt="4">
        <dgm:presLayoutVars>
          <dgm:bulletEnabled val="1"/>
        </dgm:presLayoutVars>
      </dgm:prSet>
      <dgm:spPr>
        <a:xfrm>
          <a:off x="2041267" y="0"/>
          <a:ext cx="1455670" cy="765390"/>
        </a:xfrm>
        <a:prstGeom prst="roundRect">
          <a:avLst>
            <a:gd name="adj" fmla="val 10000"/>
          </a:avLst>
        </a:prstGeom>
      </dgm:spPr>
    </dgm:pt>
    <dgm:pt modelId="{E5B43174-79F1-4F9B-B8BF-7F379DCFADD4}" type="pres">
      <dgm:prSet presAssocID="{CB435AE5-6DFE-48E1-9888-23B8DEB527A8}" presName="sibTrans" presStyleLbl="sibTrans2D1" presStyleIdx="1" presStyleCnt="3"/>
      <dgm:spPr>
        <a:xfrm>
          <a:off x="3642505" y="202191"/>
          <a:ext cx="308602" cy="361006"/>
        </a:xfrm>
        <a:prstGeom prst="rightArrow">
          <a:avLst>
            <a:gd name="adj1" fmla="val 60000"/>
            <a:gd name="adj2" fmla="val 50000"/>
          </a:avLst>
        </a:prstGeom>
      </dgm:spPr>
    </dgm:pt>
    <dgm:pt modelId="{0DA76EAB-A6D3-4221-85C1-094C1536C1AD}" type="pres">
      <dgm:prSet presAssocID="{CB435AE5-6DFE-48E1-9888-23B8DEB527A8}" presName="connectorText" presStyleLbl="sibTrans2D1" presStyleIdx="1" presStyleCnt="3"/>
      <dgm:spPr/>
    </dgm:pt>
    <dgm:pt modelId="{293B4E82-5E0B-4B8A-A6CB-CE718ACA84E0}" type="pres">
      <dgm:prSet presAssocID="{ED840AB0-A392-4C58-9426-A51D6AC2C90A}" presName="node" presStyleLbl="node1" presStyleIdx="2" presStyleCnt="4">
        <dgm:presLayoutVars>
          <dgm:bulletEnabled val="1"/>
        </dgm:presLayoutVars>
      </dgm:prSet>
      <dgm:spPr>
        <a:xfrm>
          <a:off x="4079206" y="0"/>
          <a:ext cx="1455670" cy="765390"/>
        </a:xfrm>
        <a:prstGeom prst="roundRect">
          <a:avLst>
            <a:gd name="adj" fmla="val 10000"/>
          </a:avLst>
        </a:prstGeom>
      </dgm:spPr>
    </dgm:pt>
    <dgm:pt modelId="{8A348D95-CFA8-4948-9A27-1A809EE1092C}" type="pres">
      <dgm:prSet presAssocID="{049A5F95-0340-405C-B320-3AA83200754D}" presName="sibTrans" presStyleLbl="sibTrans2D1" presStyleIdx="2" presStyleCnt="3"/>
      <dgm:spPr>
        <a:xfrm>
          <a:off x="5680444" y="202191"/>
          <a:ext cx="308602" cy="361006"/>
        </a:xfrm>
        <a:prstGeom prst="rightArrow">
          <a:avLst>
            <a:gd name="adj1" fmla="val 60000"/>
            <a:gd name="adj2" fmla="val 50000"/>
          </a:avLst>
        </a:prstGeom>
      </dgm:spPr>
    </dgm:pt>
    <dgm:pt modelId="{4C8D274A-F1D2-4E68-ABCD-20519748A33E}" type="pres">
      <dgm:prSet presAssocID="{049A5F95-0340-405C-B320-3AA83200754D}" presName="connectorText" presStyleLbl="sibTrans2D1" presStyleIdx="2" presStyleCnt="3"/>
      <dgm:spPr/>
    </dgm:pt>
    <dgm:pt modelId="{DE1AC2F6-EE93-4F2B-85EF-29385BC8A562}" type="pres">
      <dgm:prSet presAssocID="{2F37A6D1-798C-4165-86FF-FF97C6BA0407}" presName="node" presStyleLbl="node1" presStyleIdx="3" presStyleCnt="4">
        <dgm:presLayoutVars>
          <dgm:bulletEnabled val="1"/>
        </dgm:presLayoutVars>
      </dgm:prSet>
      <dgm:spPr>
        <a:xfrm>
          <a:off x="6436824" y="41212"/>
          <a:ext cx="1531743" cy="919045"/>
        </a:xfrm>
        <a:prstGeom prst="roundRect">
          <a:avLst>
            <a:gd name="adj" fmla="val 10000"/>
          </a:avLst>
        </a:prstGeom>
      </dgm:spPr>
    </dgm:pt>
  </dgm:ptLst>
  <dgm:cxnLst>
    <dgm:cxn modelId="{91C42314-272D-40A5-9B84-4376BE8A48AB}" srcId="{BD86C240-5612-491A-86D4-9C01C0649026}" destId="{ED840AB0-A392-4C58-9426-A51D6AC2C90A}" srcOrd="2" destOrd="0" parTransId="{1FFDAA7E-DF47-4155-B964-C0E4FCF33B81}" sibTransId="{049A5F95-0340-405C-B320-3AA83200754D}"/>
    <dgm:cxn modelId="{2A578318-4805-47DB-B155-FAD718E4B21F}" srcId="{BD86C240-5612-491A-86D4-9C01C0649026}" destId="{89C8219E-D11A-464E-A6F8-F3F5B7CEF3B9}" srcOrd="0" destOrd="0" parTransId="{A5A4036C-CB33-41E4-AF73-4CEE0CB5E6DF}" sibTransId="{98532741-A9F7-40A5-8780-CC7BB6966458}"/>
    <dgm:cxn modelId="{8F8AF719-AA52-46C6-8E2C-EAFA2277C65F}" type="presOf" srcId="{CB435AE5-6DFE-48E1-9888-23B8DEB527A8}" destId="{E5B43174-79F1-4F9B-B8BF-7F379DCFADD4}" srcOrd="0" destOrd="0" presId="urn:microsoft.com/office/officeart/2005/8/layout/process1"/>
    <dgm:cxn modelId="{05BF7F3C-1B07-497D-9B6C-6CA22E20CECC}" type="presOf" srcId="{2F37A6D1-798C-4165-86FF-FF97C6BA0407}" destId="{DE1AC2F6-EE93-4F2B-85EF-29385BC8A562}" srcOrd="0" destOrd="0" presId="urn:microsoft.com/office/officeart/2005/8/layout/process1"/>
    <dgm:cxn modelId="{BE6A343F-C56E-4694-BCDA-FC57F87362E5}" type="presOf" srcId="{98532741-A9F7-40A5-8780-CC7BB6966458}" destId="{D8E3933C-5E35-43B8-A146-F77AE68F0ADA}" srcOrd="1" destOrd="0" presId="urn:microsoft.com/office/officeart/2005/8/layout/process1"/>
    <dgm:cxn modelId="{AA023A5C-1FDF-4864-A988-59E04D212F80}" type="presOf" srcId="{CB435AE5-6DFE-48E1-9888-23B8DEB527A8}" destId="{0DA76EAB-A6D3-4221-85C1-094C1536C1AD}" srcOrd="1" destOrd="0" presId="urn:microsoft.com/office/officeart/2005/8/layout/process1"/>
    <dgm:cxn modelId="{BF234944-5E2D-4484-8511-4803536A0387}" type="presOf" srcId="{89C8219E-D11A-464E-A6F8-F3F5B7CEF3B9}" destId="{48393EEE-E27D-416C-BD83-2BC0AB563192}" srcOrd="0" destOrd="0" presId="urn:microsoft.com/office/officeart/2005/8/layout/process1"/>
    <dgm:cxn modelId="{87051A6F-0B03-4BE6-A890-292406A752C1}" srcId="{BD86C240-5612-491A-86D4-9C01C0649026}" destId="{33F4EACB-4D69-48A6-93F2-3DB11A617B67}" srcOrd="1" destOrd="0" parTransId="{C1DEDBF1-0A63-4E16-9ACD-7CCFB65CD966}" sibTransId="{CB435AE5-6DFE-48E1-9888-23B8DEB527A8}"/>
    <dgm:cxn modelId="{CF214090-ED49-433B-89A7-D0E9B01F33A2}" type="presOf" srcId="{049A5F95-0340-405C-B320-3AA83200754D}" destId="{4C8D274A-F1D2-4E68-ABCD-20519748A33E}" srcOrd="1" destOrd="0" presId="urn:microsoft.com/office/officeart/2005/8/layout/process1"/>
    <dgm:cxn modelId="{95AE5890-444A-40AD-ACE7-84D335FE89B7}" srcId="{BD86C240-5612-491A-86D4-9C01C0649026}" destId="{2F37A6D1-798C-4165-86FF-FF97C6BA0407}" srcOrd="3" destOrd="0" parTransId="{52F7D652-700A-4BF6-84CD-854CF2050D31}" sibTransId="{E0773E83-FF1A-4ABC-9207-F36542C31B9F}"/>
    <dgm:cxn modelId="{753AD790-D6AD-4FE2-B298-2ED7B492F1C0}" type="presOf" srcId="{BD86C240-5612-491A-86D4-9C01C0649026}" destId="{903E77A6-20EC-48C7-8F06-CDCB5ACCC45B}" srcOrd="0" destOrd="0" presId="urn:microsoft.com/office/officeart/2005/8/layout/process1"/>
    <dgm:cxn modelId="{27A92C9A-1581-4725-A139-5D14DD165DE3}" type="presOf" srcId="{ED840AB0-A392-4C58-9426-A51D6AC2C90A}" destId="{293B4E82-5E0B-4B8A-A6CB-CE718ACA84E0}" srcOrd="0" destOrd="0" presId="urn:microsoft.com/office/officeart/2005/8/layout/process1"/>
    <dgm:cxn modelId="{8DEC3BA0-D714-4647-B8AA-9F3EA7D1B4DE}" type="presOf" srcId="{98532741-A9F7-40A5-8780-CC7BB6966458}" destId="{F24D8EF2-20B0-4B9E-825C-E4DF536E2A56}" srcOrd="0" destOrd="0" presId="urn:microsoft.com/office/officeart/2005/8/layout/process1"/>
    <dgm:cxn modelId="{C7614ED4-64D6-48AE-99B2-D545CE273897}" type="presOf" srcId="{33F4EACB-4D69-48A6-93F2-3DB11A617B67}" destId="{430B4871-8ED3-4A8D-B28D-C28751010064}" srcOrd="0" destOrd="0" presId="urn:microsoft.com/office/officeart/2005/8/layout/process1"/>
    <dgm:cxn modelId="{D42826E9-43E4-420D-8008-53D94BB0C29D}" type="presOf" srcId="{049A5F95-0340-405C-B320-3AA83200754D}" destId="{8A348D95-CFA8-4948-9A27-1A809EE1092C}" srcOrd="0" destOrd="0" presId="urn:microsoft.com/office/officeart/2005/8/layout/process1"/>
    <dgm:cxn modelId="{68C6CB22-3A46-4E7C-B328-5A23F849C0EC}" type="presParOf" srcId="{903E77A6-20EC-48C7-8F06-CDCB5ACCC45B}" destId="{48393EEE-E27D-416C-BD83-2BC0AB563192}" srcOrd="0" destOrd="0" presId="urn:microsoft.com/office/officeart/2005/8/layout/process1"/>
    <dgm:cxn modelId="{2EE4B3A1-582E-40E0-8171-045EC1ED3739}" type="presParOf" srcId="{903E77A6-20EC-48C7-8F06-CDCB5ACCC45B}" destId="{F24D8EF2-20B0-4B9E-825C-E4DF536E2A56}" srcOrd="1" destOrd="0" presId="urn:microsoft.com/office/officeart/2005/8/layout/process1"/>
    <dgm:cxn modelId="{FF2102C0-B2E5-40D6-8DA7-5F3D0F4A18D5}" type="presParOf" srcId="{F24D8EF2-20B0-4B9E-825C-E4DF536E2A56}" destId="{D8E3933C-5E35-43B8-A146-F77AE68F0ADA}" srcOrd="0" destOrd="0" presId="urn:microsoft.com/office/officeart/2005/8/layout/process1"/>
    <dgm:cxn modelId="{392668BB-0C49-45DD-A498-F3DD2E047DDA}" type="presParOf" srcId="{903E77A6-20EC-48C7-8F06-CDCB5ACCC45B}" destId="{430B4871-8ED3-4A8D-B28D-C28751010064}" srcOrd="2" destOrd="0" presId="urn:microsoft.com/office/officeart/2005/8/layout/process1"/>
    <dgm:cxn modelId="{C146BA01-3AAA-4A7F-87FC-88255A21F8DC}" type="presParOf" srcId="{903E77A6-20EC-48C7-8F06-CDCB5ACCC45B}" destId="{E5B43174-79F1-4F9B-B8BF-7F379DCFADD4}" srcOrd="3" destOrd="0" presId="urn:microsoft.com/office/officeart/2005/8/layout/process1"/>
    <dgm:cxn modelId="{F2758847-9244-4675-8F7A-3625BC90688D}" type="presParOf" srcId="{E5B43174-79F1-4F9B-B8BF-7F379DCFADD4}" destId="{0DA76EAB-A6D3-4221-85C1-094C1536C1AD}" srcOrd="0" destOrd="0" presId="urn:microsoft.com/office/officeart/2005/8/layout/process1"/>
    <dgm:cxn modelId="{A7E04CA9-C454-4E6F-8DDF-1BE572C72390}" type="presParOf" srcId="{903E77A6-20EC-48C7-8F06-CDCB5ACCC45B}" destId="{293B4E82-5E0B-4B8A-A6CB-CE718ACA84E0}" srcOrd="4" destOrd="0" presId="urn:microsoft.com/office/officeart/2005/8/layout/process1"/>
    <dgm:cxn modelId="{2B60B9A0-B28D-4DD7-BB83-B2573630B5CF}" type="presParOf" srcId="{903E77A6-20EC-48C7-8F06-CDCB5ACCC45B}" destId="{8A348D95-CFA8-4948-9A27-1A809EE1092C}" srcOrd="5" destOrd="0" presId="urn:microsoft.com/office/officeart/2005/8/layout/process1"/>
    <dgm:cxn modelId="{03D3D40B-FD3D-4FB0-BF88-9BC662971791}" type="presParOf" srcId="{8A348D95-CFA8-4948-9A27-1A809EE1092C}" destId="{4C8D274A-F1D2-4E68-ABCD-20519748A33E}" srcOrd="0" destOrd="0" presId="urn:microsoft.com/office/officeart/2005/8/layout/process1"/>
    <dgm:cxn modelId="{12E43483-C767-4E1F-9F06-37BF49B87C1C}" type="presParOf" srcId="{903E77A6-20EC-48C7-8F06-CDCB5ACCC45B}" destId="{DE1AC2F6-EE93-4F2B-85EF-29385BC8A562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D86C240-5612-491A-86D4-9C01C0649026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89C8219E-D11A-464E-A6F8-F3F5B7CEF3B9}">
      <dgm:prSet phldrT="[Text]"/>
      <dgm:spPr>
        <a:solidFill>
          <a:prstClr val="white">
            <a:lumMod val="75000"/>
          </a:prst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r>
            <a:rPr lang="en-US" dirty="0"/>
            <a:t>Transportation data</a:t>
          </a:r>
        </a:p>
      </dgm:t>
    </dgm:pt>
    <dgm:pt modelId="{A5A4036C-CB33-41E4-AF73-4CEE0CB5E6DF}" type="parTrans" cxnId="{2A578318-4805-47DB-B155-FAD718E4B21F}">
      <dgm:prSet/>
      <dgm:spPr/>
      <dgm:t>
        <a:bodyPr/>
        <a:lstStyle/>
        <a:p>
          <a:endParaRPr lang="en-US"/>
        </a:p>
      </dgm:t>
    </dgm:pt>
    <dgm:pt modelId="{98532741-A9F7-40A5-8780-CC7BB6966458}" type="sibTrans" cxnId="{2A578318-4805-47DB-B155-FAD718E4B21F}">
      <dgm:prSet custT="1"/>
      <dgm:spPr>
        <a:solidFill>
          <a:prstClr val="white">
            <a:lumMod val="75000"/>
          </a:prstClr>
        </a:solidFill>
        <a:ln>
          <a:noFill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2F37A6D1-798C-4165-86FF-FF97C6BA0407}">
      <dgm:prSet phldrT="[Text]" custT="1"/>
      <dgm:spPr>
        <a:solidFill>
          <a:srgbClr val="5B9BD5">
            <a:hueOff val="-6758543"/>
            <a:satOff val="-17419"/>
            <a:lumOff val="-11765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8580" tIns="68580" rIns="68580" bIns="68580" numCol="1" spcCol="1270" anchor="ctr" anchorCtr="0"/>
        <a:lstStyle/>
        <a:p>
          <a:r>
            <a:rPr lang="en-US" sz="1700" kern="1200" dirty="0"/>
            <a:t>Remedies for </a:t>
          </a:r>
          <a:r>
            <a:rPr lang="en-US" sz="18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data</a:t>
          </a:r>
          <a:r>
            <a:rPr lang="en-US" sz="1700" kern="1200" dirty="0"/>
            <a:t> sharing</a:t>
          </a:r>
        </a:p>
      </dgm:t>
    </dgm:pt>
    <dgm:pt modelId="{52F7D652-700A-4BF6-84CD-854CF2050D31}" type="parTrans" cxnId="{95AE5890-444A-40AD-ACE7-84D335FE89B7}">
      <dgm:prSet/>
      <dgm:spPr/>
      <dgm:t>
        <a:bodyPr/>
        <a:lstStyle/>
        <a:p>
          <a:endParaRPr lang="en-US"/>
        </a:p>
      </dgm:t>
    </dgm:pt>
    <dgm:pt modelId="{E0773E83-FF1A-4ABC-9207-F36542C31B9F}" type="sibTrans" cxnId="{95AE5890-444A-40AD-ACE7-84D335FE89B7}">
      <dgm:prSet/>
      <dgm:spPr/>
      <dgm:t>
        <a:bodyPr/>
        <a:lstStyle/>
        <a:p>
          <a:endParaRPr lang="en-US"/>
        </a:p>
      </dgm:t>
    </dgm:pt>
    <dgm:pt modelId="{33F4EACB-4D69-48A6-93F2-3DB11A617B67}">
      <dgm:prSet custT="1"/>
      <dgm:spPr>
        <a:solidFill>
          <a:prstClr val="white">
            <a:lumMod val="75000"/>
          </a:prst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Benefits</a:t>
          </a:r>
          <a:r>
            <a:rPr lang="en-US" sz="18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of data sharing</a:t>
          </a:r>
        </a:p>
      </dgm:t>
    </dgm:pt>
    <dgm:pt modelId="{C1DEDBF1-0A63-4E16-9ACD-7CCFB65CD966}" type="parTrans" cxnId="{87051A6F-0B03-4BE6-A890-292406A752C1}">
      <dgm:prSet/>
      <dgm:spPr/>
      <dgm:t>
        <a:bodyPr/>
        <a:lstStyle/>
        <a:p>
          <a:endParaRPr lang="en-US"/>
        </a:p>
      </dgm:t>
    </dgm:pt>
    <dgm:pt modelId="{CB435AE5-6DFE-48E1-9888-23B8DEB527A8}" type="sibTrans" cxnId="{87051A6F-0B03-4BE6-A890-292406A752C1}">
      <dgm:prSet custT="1"/>
      <dgm:spPr>
        <a:solidFill>
          <a:prstClr val="white">
            <a:lumMod val="75000"/>
          </a:prstClr>
        </a:solidFill>
        <a:ln>
          <a:noFill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ED840AB0-A392-4C58-9426-A51D6AC2C90A}">
      <dgm:prSet custT="1"/>
      <dgm:spPr>
        <a:solidFill>
          <a:prstClr val="white">
            <a:lumMod val="75000"/>
          </a:prst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Barriers for sharing data</a:t>
          </a:r>
        </a:p>
      </dgm:t>
    </dgm:pt>
    <dgm:pt modelId="{1FFDAA7E-DF47-4155-B964-C0E4FCF33B81}" type="parTrans" cxnId="{91C42314-272D-40A5-9B84-4376BE8A48AB}">
      <dgm:prSet/>
      <dgm:spPr/>
      <dgm:t>
        <a:bodyPr/>
        <a:lstStyle/>
        <a:p>
          <a:endParaRPr lang="en-US"/>
        </a:p>
      </dgm:t>
    </dgm:pt>
    <dgm:pt modelId="{049A5F95-0340-405C-B320-3AA83200754D}" type="sibTrans" cxnId="{91C42314-272D-40A5-9B84-4376BE8A48AB}">
      <dgm:prSet custT="1"/>
      <dgm:spPr>
        <a:solidFill>
          <a:prstClr val="white">
            <a:lumMod val="75000"/>
          </a:prstClr>
        </a:solidFill>
        <a:ln>
          <a:noFill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903E77A6-20EC-48C7-8F06-CDCB5ACCC45B}" type="pres">
      <dgm:prSet presAssocID="{BD86C240-5612-491A-86D4-9C01C0649026}" presName="Name0" presStyleCnt="0">
        <dgm:presLayoutVars>
          <dgm:dir/>
          <dgm:resizeHandles val="exact"/>
        </dgm:presLayoutVars>
      </dgm:prSet>
      <dgm:spPr/>
    </dgm:pt>
    <dgm:pt modelId="{48393EEE-E27D-416C-BD83-2BC0AB563192}" type="pres">
      <dgm:prSet presAssocID="{89C8219E-D11A-464E-A6F8-F3F5B7CEF3B9}" presName="node" presStyleLbl="node1" presStyleIdx="0" presStyleCnt="4">
        <dgm:presLayoutVars>
          <dgm:bulletEnabled val="1"/>
        </dgm:presLayoutVars>
      </dgm:prSet>
      <dgm:spPr>
        <a:xfrm>
          <a:off x="3329" y="0"/>
          <a:ext cx="1455670" cy="765390"/>
        </a:xfrm>
        <a:prstGeom prst="roundRect">
          <a:avLst>
            <a:gd name="adj" fmla="val 10000"/>
          </a:avLst>
        </a:prstGeom>
      </dgm:spPr>
    </dgm:pt>
    <dgm:pt modelId="{F24D8EF2-20B0-4B9E-825C-E4DF536E2A56}" type="pres">
      <dgm:prSet presAssocID="{98532741-A9F7-40A5-8780-CC7BB6966458}" presName="sibTrans" presStyleLbl="sibTrans2D1" presStyleIdx="0" presStyleCnt="3"/>
      <dgm:spPr>
        <a:xfrm>
          <a:off x="1604566" y="202191"/>
          <a:ext cx="308602" cy="361006"/>
        </a:xfrm>
        <a:prstGeom prst="rightArrow">
          <a:avLst>
            <a:gd name="adj1" fmla="val 60000"/>
            <a:gd name="adj2" fmla="val 50000"/>
          </a:avLst>
        </a:prstGeom>
      </dgm:spPr>
    </dgm:pt>
    <dgm:pt modelId="{D8E3933C-5E35-43B8-A146-F77AE68F0ADA}" type="pres">
      <dgm:prSet presAssocID="{98532741-A9F7-40A5-8780-CC7BB6966458}" presName="connectorText" presStyleLbl="sibTrans2D1" presStyleIdx="0" presStyleCnt="3"/>
      <dgm:spPr/>
    </dgm:pt>
    <dgm:pt modelId="{430B4871-8ED3-4A8D-B28D-C28751010064}" type="pres">
      <dgm:prSet presAssocID="{33F4EACB-4D69-48A6-93F2-3DB11A617B67}" presName="node" presStyleLbl="node1" presStyleIdx="1" presStyleCnt="4">
        <dgm:presLayoutVars>
          <dgm:bulletEnabled val="1"/>
        </dgm:presLayoutVars>
      </dgm:prSet>
      <dgm:spPr>
        <a:xfrm>
          <a:off x="2041267" y="0"/>
          <a:ext cx="1455670" cy="765390"/>
        </a:xfrm>
        <a:prstGeom prst="roundRect">
          <a:avLst>
            <a:gd name="adj" fmla="val 10000"/>
          </a:avLst>
        </a:prstGeom>
      </dgm:spPr>
    </dgm:pt>
    <dgm:pt modelId="{E5B43174-79F1-4F9B-B8BF-7F379DCFADD4}" type="pres">
      <dgm:prSet presAssocID="{CB435AE5-6DFE-48E1-9888-23B8DEB527A8}" presName="sibTrans" presStyleLbl="sibTrans2D1" presStyleIdx="1" presStyleCnt="3"/>
      <dgm:spPr>
        <a:xfrm>
          <a:off x="3642505" y="202191"/>
          <a:ext cx="308602" cy="361006"/>
        </a:xfrm>
        <a:prstGeom prst="rightArrow">
          <a:avLst>
            <a:gd name="adj1" fmla="val 60000"/>
            <a:gd name="adj2" fmla="val 50000"/>
          </a:avLst>
        </a:prstGeom>
      </dgm:spPr>
    </dgm:pt>
    <dgm:pt modelId="{0DA76EAB-A6D3-4221-85C1-094C1536C1AD}" type="pres">
      <dgm:prSet presAssocID="{CB435AE5-6DFE-48E1-9888-23B8DEB527A8}" presName="connectorText" presStyleLbl="sibTrans2D1" presStyleIdx="1" presStyleCnt="3"/>
      <dgm:spPr/>
    </dgm:pt>
    <dgm:pt modelId="{293B4E82-5E0B-4B8A-A6CB-CE718ACA84E0}" type="pres">
      <dgm:prSet presAssocID="{ED840AB0-A392-4C58-9426-A51D6AC2C90A}" presName="node" presStyleLbl="node1" presStyleIdx="2" presStyleCnt="4">
        <dgm:presLayoutVars>
          <dgm:bulletEnabled val="1"/>
        </dgm:presLayoutVars>
      </dgm:prSet>
      <dgm:spPr>
        <a:xfrm>
          <a:off x="4079206" y="0"/>
          <a:ext cx="1455670" cy="765390"/>
        </a:xfrm>
        <a:prstGeom prst="roundRect">
          <a:avLst>
            <a:gd name="adj" fmla="val 10000"/>
          </a:avLst>
        </a:prstGeom>
      </dgm:spPr>
    </dgm:pt>
    <dgm:pt modelId="{8A348D95-CFA8-4948-9A27-1A809EE1092C}" type="pres">
      <dgm:prSet presAssocID="{049A5F95-0340-405C-B320-3AA83200754D}" presName="sibTrans" presStyleLbl="sibTrans2D1" presStyleIdx="2" presStyleCnt="3"/>
      <dgm:spPr>
        <a:xfrm>
          <a:off x="5680444" y="202191"/>
          <a:ext cx="308602" cy="361006"/>
        </a:xfrm>
        <a:prstGeom prst="rightArrow">
          <a:avLst>
            <a:gd name="adj1" fmla="val 60000"/>
            <a:gd name="adj2" fmla="val 50000"/>
          </a:avLst>
        </a:prstGeom>
      </dgm:spPr>
    </dgm:pt>
    <dgm:pt modelId="{4C8D274A-F1D2-4E68-ABCD-20519748A33E}" type="pres">
      <dgm:prSet presAssocID="{049A5F95-0340-405C-B320-3AA83200754D}" presName="connectorText" presStyleLbl="sibTrans2D1" presStyleIdx="2" presStyleCnt="3"/>
      <dgm:spPr/>
    </dgm:pt>
    <dgm:pt modelId="{DE1AC2F6-EE93-4F2B-85EF-29385BC8A562}" type="pres">
      <dgm:prSet presAssocID="{2F37A6D1-798C-4165-86FF-FF97C6BA0407}" presName="node" presStyleLbl="node1" presStyleIdx="3" presStyleCnt="4">
        <dgm:presLayoutVars>
          <dgm:bulletEnabled val="1"/>
        </dgm:presLayoutVars>
      </dgm:prSet>
      <dgm:spPr>
        <a:xfrm>
          <a:off x="6117145" y="0"/>
          <a:ext cx="1455670" cy="765390"/>
        </a:xfrm>
        <a:prstGeom prst="roundRect">
          <a:avLst>
            <a:gd name="adj" fmla="val 10000"/>
          </a:avLst>
        </a:prstGeom>
      </dgm:spPr>
    </dgm:pt>
  </dgm:ptLst>
  <dgm:cxnLst>
    <dgm:cxn modelId="{91C42314-272D-40A5-9B84-4376BE8A48AB}" srcId="{BD86C240-5612-491A-86D4-9C01C0649026}" destId="{ED840AB0-A392-4C58-9426-A51D6AC2C90A}" srcOrd="2" destOrd="0" parTransId="{1FFDAA7E-DF47-4155-B964-C0E4FCF33B81}" sibTransId="{049A5F95-0340-405C-B320-3AA83200754D}"/>
    <dgm:cxn modelId="{2A578318-4805-47DB-B155-FAD718E4B21F}" srcId="{BD86C240-5612-491A-86D4-9C01C0649026}" destId="{89C8219E-D11A-464E-A6F8-F3F5B7CEF3B9}" srcOrd="0" destOrd="0" parTransId="{A5A4036C-CB33-41E4-AF73-4CEE0CB5E6DF}" sibTransId="{98532741-A9F7-40A5-8780-CC7BB6966458}"/>
    <dgm:cxn modelId="{8F8AF719-AA52-46C6-8E2C-EAFA2277C65F}" type="presOf" srcId="{CB435AE5-6DFE-48E1-9888-23B8DEB527A8}" destId="{E5B43174-79F1-4F9B-B8BF-7F379DCFADD4}" srcOrd="0" destOrd="0" presId="urn:microsoft.com/office/officeart/2005/8/layout/process1"/>
    <dgm:cxn modelId="{05BF7F3C-1B07-497D-9B6C-6CA22E20CECC}" type="presOf" srcId="{2F37A6D1-798C-4165-86FF-FF97C6BA0407}" destId="{DE1AC2F6-EE93-4F2B-85EF-29385BC8A562}" srcOrd="0" destOrd="0" presId="urn:microsoft.com/office/officeart/2005/8/layout/process1"/>
    <dgm:cxn modelId="{BE6A343F-C56E-4694-BCDA-FC57F87362E5}" type="presOf" srcId="{98532741-A9F7-40A5-8780-CC7BB6966458}" destId="{D8E3933C-5E35-43B8-A146-F77AE68F0ADA}" srcOrd="1" destOrd="0" presId="urn:microsoft.com/office/officeart/2005/8/layout/process1"/>
    <dgm:cxn modelId="{AA023A5C-1FDF-4864-A988-59E04D212F80}" type="presOf" srcId="{CB435AE5-6DFE-48E1-9888-23B8DEB527A8}" destId="{0DA76EAB-A6D3-4221-85C1-094C1536C1AD}" srcOrd="1" destOrd="0" presId="urn:microsoft.com/office/officeart/2005/8/layout/process1"/>
    <dgm:cxn modelId="{BF234944-5E2D-4484-8511-4803536A0387}" type="presOf" srcId="{89C8219E-D11A-464E-A6F8-F3F5B7CEF3B9}" destId="{48393EEE-E27D-416C-BD83-2BC0AB563192}" srcOrd="0" destOrd="0" presId="urn:microsoft.com/office/officeart/2005/8/layout/process1"/>
    <dgm:cxn modelId="{87051A6F-0B03-4BE6-A890-292406A752C1}" srcId="{BD86C240-5612-491A-86D4-9C01C0649026}" destId="{33F4EACB-4D69-48A6-93F2-3DB11A617B67}" srcOrd="1" destOrd="0" parTransId="{C1DEDBF1-0A63-4E16-9ACD-7CCFB65CD966}" sibTransId="{CB435AE5-6DFE-48E1-9888-23B8DEB527A8}"/>
    <dgm:cxn modelId="{CF214090-ED49-433B-89A7-D0E9B01F33A2}" type="presOf" srcId="{049A5F95-0340-405C-B320-3AA83200754D}" destId="{4C8D274A-F1D2-4E68-ABCD-20519748A33E}" srcOrd="1" destOrd="0" presId="urn:microsoft.com/office/officeart/2005/8/layout/process1"/>
    <dgm:cxn modelId="{95AE5890-444A-40AD-ACE7-84D335FE89B7}" srcId="{BD86C240-5612-491A-86D4-9C01C0649026}" destId="{2F37A6D1-798C-4165-86FF-FF97C6BA0407}" srcOrd="3" destOrd="0" parTransId="{52F7D652-700A-4BF6-84CD-854CF2050D31}" sibTransId="{E0773E83-FF1A-4ABC-9207-F36542C31B9F}"/>
    <dgm:cxn modelId="{753AD790-D6AD-4FE2-B298-2ED7B492F1C0}" type="presOf" srcId="{BD86C240-5612-491A-86D4-9C01C0649026}" destId="{903E77A6-20EC-48C7-8F06-CDCB5ACCC45B}" srcOrd="0" destOrd="0" presId="urn:microsoft.com/office/officeart/2005/8/layout/process1"/>
    <dgm:cxn modelId="{27A92C9A-1581-4725-A139-5D14DD165DE3}" type="presOf" srcId="{ED840AB0-A392-4C58-9426-A51D6AC2C90A}" destId="{293B4E82-5E0B-4B8A-A6CB-CE718ACA84E0}" srcOrd="0" destOrd="0" presId="urn:microsoft.com/office/officeart/2005/8/layout/process1"/>
    <dgm:cxn modelId="{8DEC3BA0-D714-4647-B8AA-9F3EA7D1B4DE}" type="presOf" srcId="{98532741-A9F7-40A5-8780-CC7BB6966458}" destId="{F24D8EF2-20B0-4B9E-825C-E4DF536E2A56}" srcOrd="0" destOrd="0" presId="urn:microsoft.com/office/officeart/2005/8/layout/process1"/>
    <dgm:cxn modelId="{C7614ED4-64D6-48AE-99B2-D545CE273897}" type="presOf" srcId="{33F4EACB-4D69-48A6-93F2-3DB11A617B67}" destId="{430B4871-8ED3-4A8D-B28D-C28751010064}" srcOrd="0" destOrd="0" presId="urn:microsoft.com/office/officeart/2005/8/layout/process1"/>
    <dgm:cxn modelId="{D42826E9-43E4-420D-8008-53D94BB0C29D}" type="presOf" srcId="{049A5F95-0340-405C-B320-3AA83200754D}" destId="{8A348D95-CFA8-4948-9A27-1A809EE1092C}" srcOrd="0" destOrd="0" presId="urn:microsoft.com/office/officeart/2005/8/layout/process1"/>
    <dgm:cxn modelId="{68C6CB22-3A46-4E7C-B328-5A23F849C0EC}" type="presParOf" srcId="{903E77A6-20EC-48C7-8F06-CDCB5ACCC45B}" destId="{48393EEE-E27D-416C-BD83-2BC0AB563192}" srcOrd="0" destOrd="0" presId="urn:microsoft.com/office/officeart/2005/8/layout/process1"/>
    <dgm:cxn modelId="{2EE4B3A1-582E-40E0-8171-045EC1ED3739}" type="presParOf" srcId="{903E77A6-20EC-48C7-8F06-CDCB5ACCC45B}" destId="{F24D8EF2-20B0-4B9E-825C-E4DF536E2A56}" srcOrd="1" destOrd="0" presId="urn:microsoft.com/office/officeart/2005/8/layout/process1"/>
    <dgm:cxn modelId="{FF2102C0-B2E5-40D6-8DA7-5F3D0F4A18D5}" type="presParOf" srcId="{F24D8EF2-20B0-4B9E-825C-E4DF536E2A56}" destId="{D8E3933C-5E35-43B8-A146-F77AE68F0ADA}" srcOrd="0" destOrd="0" presId="urn:microsoft.com/office/officeart/2005/8/layout/process1"/>
    <dgm:cxn modelId="{392668BB-0C49-45DD-A498-F3DD2E047DDA}" type="presParOf" srcId="{903E77A6-20EC-48C7-8F06-CDCB5ACCC45B}" destId="{430B4871-8ED3-4A8D-B28D-C28751010064}" srcOrd="2" destOrd="0" presId="urn:microsoft.com/office/officeart/2005/8/layout/process1"/>
    <dgm:cxn modelId="{C146BA01-3AAA-4A7F-87FC-88255A21F8DC}" type="presParOf" srcId="{903E77A6-20EC-48C7-8F06-CDCB5ACCC45B}" destId="{E5B43174-79F1-4F9B-B8BF-7F379DCFADD4}" srcOrd="3" destOrd="0" presId="urn:microsoft.com/office/officeart/2005/8/layout/process1"/>
    <dgm:cxn modelId="{F2758847-9244-4675-8F7A-3625BC90688D}" type="presParOf" srcId="{E5B43174-79F1-4F9B-B8BF-7F379DCFADD4}" destId="{0DA76EAB-A6D3-4221-85C1-094C1536C1AD}" srcOrd="0" destOrd="0" presId="urn:microsoft.com/office/officeart/2005/8/layout/process1"/>
    <dgm:cxn modelId="{A7E04CA9-C454-4E6F-8DDF-1BE572C72390}" type="presParOf" srcId="{903E77A6-20EC-48C7-8F06-CDCB5ACCC45B}" destId="{293B4E82-5E0B-4B8A-A6CB-CE718ACA84E0}" srcOrd="4" destOrd="0" presId="urn:microsoft.com/office/officeart/2005/8/layout/process1"/>
    <dgm:cxn modelId="{2B60B9A0-B28D-4DD7-BB83-B2573630B5CF}" type="presParOf" srcId="{903E77A6-20EC-48C7-8F06-CDCB5ACCC45B}" destId="{8A348D95-CFA8-4948-9A27-1A809EE1092C}" srcOrd="5" destOrd="0" presId="urn:microsoft.com/office/officeart/2005/8/layout/process1"/>
    <dgm:cxn modelId="{03D3D40B-FD3D-4FB0-BF88-9BC662971791}" type="presParOf" srcId="{8A348D95-CFA8-4948-9A27-1A809EE1092C}" destId="{4C8D274A-F1D2-4E68-ABCD-20519748A33E}" srcOrd="0" destOrd="0" presId="urn:microsoft.com/office/officeart/2005/8/layout/process1"/>
    <dgm:cxn modelId="{12E43483-C767-4E1F-9F06-37BF49B87C1C}" type="presParOf" srcId="{903E77A6-20EC-48C7-8F06-CDCB5ACCC45B}" destId="{DE1AC2F6-EE93-4F2B-85EF-29385BC8A562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D86C240-5612-491A-86D4-9C01C0649026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89C8219E-D11A-464E-A6F8-F3F5B7CEF3B9}">
      <dgm:prSet phldrT="[Text]"/>
      <dgm:spPr>
        <a:solidFill>
          <a:prstClr val="white">
            <a:lumMod val="75000"/>
          </a:prst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r>
            <a:rPr lang="en-US" dirty="0"/>
            <a:t>Transportation data</a:t>
          </a:r>
        </a:p>
      </dgm:t>
    </dgm:pt>
    <dgm:pt modelId="{A5A4036C-CB33-41E4-AF73-4CEE0CB5E6DF}" type="parTrans" cxnId="{2A578318-4805-47DB-B155-FAD718E4B21F}">
      <dgm:prSet/>
      <dgm:spPr/>
      <dgm:t>
        <a:bodyPr/>
        <a:lstStyle/>
        <a:p>
          <a:endParaRPr lang="en-US"/>
        </a:p>
      </dgm:t>
    </dgm:pt>
    <dgm:pt modelId="{98532741-A9F7-40A5-8780-CC7BB6966458}" type="sibTrans" cxnId="{2A578318-4805-47DB-B155-FAD718E4B21F}">
      <dgm:prSet custT="1"/>
      <dgm:spPr>
        <a:solidFill>
          <a:prstClr val="white">
            <a:lumMod val="75000"/>
          </a:prstClr>
        </a:solidFill>
        <a:ln>
          <a:noFill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2F37A6D1-798C-4165-86FF-FF97C6BA0407}">
      <dgm:prSet phldrT="[Text]" custT="1"/>
      <dgm:spPr>
        <a:solidFill>
          <a:srgbClr val="5B9BD5">
            <a:hueOff val="-6758543"/>
            <a:satOff val="-17419"/>
            <a:lumOff val="-11765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8580" tIns="68580" rIns="68580" bIns="68580" numCol="1" spcCol="1270" anchor="ctr" anchorCtr="0"/>
        <a:lstStyle/>
        <a:p>
          <a:r>
            <a:rPr lang="en-US" sz="1700" kern="1200" dirty="0"/>
            <a:t>Remedies for </a:t>
          </a:r>
          <a:r>
            <a:rPr lang="en-US" sz="18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data</a:t>
          </a:r>
          <a:r>
            <a:rPr lang="en-US" sz="1700" kern="1200" dirty="0"/>
            <a:t> sharing</a:t>
          </a:r>
        </a:p>
      </dgm:t>
    </dgm:pt>
    <dgm:pt modelId="{52F7D652-700A-4BF6-84CD-854CF2050D31}" type="parTrans" cxnId="{95AE5890-444A-40AD-ACE7-84D335FE89B7}">
      <dgm:prSet/>
      <dgm:spPr/>
      <dgm:t>
        <a:bodyPr/>
        <a:lstStyle/>
        <a:p>
          <a:endParaRPr lang="en-US"/>
        </a:p>
      </dgm:t>
    </dgm:pt>
    <dgm:pt modelId="{E0773E83-FF1A-4ABC-9207-F36542C31B9F}" type="sibTrans" cxnId="{95AE5890-444A-40AD-ACE7-84D335FE89B7}">
      <dgm:prSet/>
      <dgm:spPr/>
      <dgm:t>
        <a:bodyPr/>
        <a:lstStyle/>
        <a:p>
          <a:endParaRPr lang="en-US"/>
        </a:p>
      </dgm:t>
    </dgm:pt>
    <dgm:pt modelId="{33F4EACB-4D69-48A6-93F2-3DB11A617B67}">
      <dgm:prSet custT="1"/>
      <dgm:spPr>
        <a:solidFill>
          <a:prstClr val="white">
            <a:lumMod val="75000"/>
          </a:prst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Benefits</a:t>
          </a:r>
          <a:r>
            <a:rPr lang="en-US" sz="18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of data sharing</a:t>
          </a:r>
        </a:p>
      </dgm:t>
    </dgm:pt>
    <dgm:pt modelId="{C1DEDBF1-0A63-4E16-9ACD-7CCFB65CD966}" type="parTrans" cxnId="{87051A6F-0B03-4BE6-A890-292406A752C1}">
      <dgm:prSet/>
      <dgm:spPr/>
      <dgm:t>
        <a:bodyPr/>
        <a:lstStyle/>
        <a:p>
          <a:endParaRPr lang="en-US"/>
        </a:p>
      </dgm:t>
    </dgm:pt>
    <dgm:pt modelId="{CB435AE5-6DFE-48E1-9888-23B8DEB527A8}" type="sibTrans" cxnId="{87051A6F-0B03-4BE6-A890-292406A752C1}">
      <dgm:prSet custT="1"/>
      <dgm:spPr>
        <a:solidFill>
          <a:prstClr val="white">
            <a:lumMod val="75000"/>
          </a:prstClr>
        </a:solidFill>
        <a:ln>
          <a:noFill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ED840AB0-A392-4C58-9426-A51D6AC2C90A}">
      <dgm:prSet custT="1"/>
      <dgm:spPr>
        <a:solidFill>
          <a:prstClr val="white">
            <a:lumMod val="75000"/>
          </a:prst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Barriers for sharing data</a:t>
          </a:r>
        </a:p>
      </dgm:t>
    </dgm:pt>
    <dgm:pt modelId="{1FFDAA7E-DF47-4155-B964-C0E4FCF33B81}" type="parTrans" cxnId="{91C42314-272D-40A5-9B84-4376BE8A48AB}">
      <dgm:prSet/>
      <dgm:spPr/>
      <dgm:t>
        <a:bodyPr/>
        <a:lstStyle/>
        <a:p>
          <a:endParaRPr lang="en-US"/>
        </a:p>
      </dgm:t>
    </dgm:pt>
    <dgm:pt modelId="{049A5F95-0340-405C-B320-3AA83200754D}" type="sibTrans" cxnId="{91C42314-272D-40A5-9B84-4376BE8A48AB}">
      <dgm:prSet custT="1"/>
      <dgm:spPr>
        <a:solidFill>
          <a:prstClr val="white">
            <a:lumMod val="75000"/>
          </a:prstClr>
        </a:solidFill>
        <a:ln>
          <a:noFill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903E77A6-20EC-48C7-8F06-CDCB5ACCC45B}" type="pres">
      <dgm:prSet presAssocID="{BD86C240-5612-491A-86D4-9C01C0649026}" presName="Name0" presStyleCnt="0">
        <dgm:presLayoutVars>
          <dgm:dir/>
          <dgm:resizeHandles val="exact"/>
        </dgm:presLayoutVars>
      </dgm:prSet>
      <dgm:spPr/>
    </dgm:pt>
    <dgm:pt modelId="{48393EEE-E27D-416C-BD83-2BC0AB563192}" type="pres">
      <dgm:prSet presAssocID="{89C8219E-D11A-464E-A6F8-F3F5B7CEF3B9}" presName="node" presStyleLbl="node1" presStyleIdx="0" presStyleCnt="4">
        <dgm:presLayoutVars>
          <dgm:bulletEnabled val="1"/>
        </dgm:presLayoutVars>
      </dgm:prSet>
      <dgm:spPr>
        <a:xfrm>
          <a:off x="3329" y="0"/>
          <a:ext cx="1455670" cy="765390"/>
        </a:xfrm>
        <a:prstGeom prst="roundRect">
          <a:avLst>
            <a:gd name="adj" fmla="val 10000"/>
          </a:avLst>
        </a:prstGeom>
      </dgm:spPr>
    </dgm:pt>
    <dgm:pt modelId="{F24D8EF2-20B0-4B9E-825C-E4DF536E2A56}" type="pres">
      <dgm:prSet presAssocID="{98532741-A9F7-40A5-8780-CC7BB6966458}" presName="sibTrans" presStyleLbl="sibTrans2D1" presStyleIdx="0" presStyleCnt="3"/>
      <dgm:spPr>
        <a:xfrm>
          <a:off x="1604566" y="202191"/>
          <a:ext cx="308602" cy="361006"/>
        </a:xfrm>
        <a:prstGeom prst="rightArrow">
          <a:avLst>
            <a:gd name="adj1" fmla="val 60000"/>
            <a:gd name="adj2" fmla="val 50000"/>
          </a:avLst>
        </a:prstGeom>
      </dgm:spPr>
    </dgm:pt>
    <dgm:pt modelId="{D8E3933C-5E35-43B8-A146-F77AE68F0ADA}" type="pres">
      <dgm:prSet presAssocID="{98532741-A9F7-40A5-8780-CC7BB6966458}" presName="connectorText" presStyleLbl="sibTrans2D1" presStyleIdx="0" presStyleCnt="3"/>
      <dgm:spPr/>
    </dgm:pt>
    <dgm:pt modelId="{430B4871-8ED3-4A8D-B28D-C28751010064}" type="pres">
      <dgm:prSet presAssocID="{33F4EACB-4D69-48A6-93F2-3DB11A617B67}" presName="node" presStyleLbl="node1" presStyleIdx="1" presStyleCnt="4">
        <dgm:presLayoutVars>
          <dgm:bulletEnabled val="1"/>
        </dgm:presLayoutVars>
      </dgm:prSet>
      <dgm:spPr>
        <a:xfrm>
          <a:off x="2041267" y="0"/>
          <a:ext cx="1455670" cy="765390"/>
        </a:xfrm>
        <a:prstGeom prst="roundRect">
          <a:avLst>
            <a:gd name="adj" fmla="val 10000"/>
          </a:avLst>
        </a:prstGeom>
      </dgm:spPr>
    </dgm:pt>
    <dgm:pt modelId="{E5B43174-79F1-4F9B-B8BF-7F379DCFADD4}" type="pres">
      <dgm:prSet presAssocID="{CB435AE5-6DFE-48E1-9888-23B8DEB527A8}" presName="sibTrans" presStyleLbl="sibTrans2D1" presStyleIdx="1" presStyleCnt="3"/>
      <dgm:spPr>
        <a:xfrm>
          <a:off x="3642505" y="202191"/>
          <a:ext cx="308602" cy="361006"/>
        </a:xfrm>
        <a:prstGeom prst="rightArrow">
          <a:avLst>
            <a:gd name="adj1" fmla="val 60000"/>
            <a:gd name="adj2" fmla="val 50000"/>
          </a:avLst>
        </a:prstGeom>
      </dgm:spPr>
    </dgm:pt>
    <dgm:pt modelId="{0DA76EAB-A6D3-4221-85C1-094C1536C1AD}" type="pres">
      <dgm:prSet presAssocID="{CB435AE5-6DFE-48E1-9888-23B8DEB527A8}" presName="connectorText" presStyleLbl="sibTrans2D1" presStyleIdx="1" presStyleCnt="3"/>
      <dgm:spPr/>
    </dgm:pt>
    <dgm:pt modelId="{293B4E82-5E0B-4B8A-A6CB-CE718ACA84E0}" type="pres">
      <dgm:prSet presAssocID="{ED840AB0-A392-4C58-9426-A51D6AC2C90A}" presName="node" presStyleLbl="node1" presStyleIdx="2" presStyleCnt="4">
        <dgm:presLayoutVars>
          <dgm:bulletEnabled val="1"/>
        </dgm:presLayoutVars>
      </dgm:prSet>
      <dgm:spPr>
        <a:xfrm>
          <a:off x="4079206" y="0"/>
          <a:ext cx="1455670" cy="765390"/>
        </a:xfrm>
        <a:prstGeom prst="roundRect">
          <a:avLst>
            <a:gd name="adj" fmla="val 10000"/>
          </a:avLst>
        </a:prstGeom>
      </dgm:spPr>
    </dgm:pt>
    <dgm:pt modelId="{8A348D95-CFA8-4948-9A27-1A809EE1092C}" type="pres">
      <dgm:prSet presAssocID="{049A5F95-0340-405C-B320-3AA83200754D}" presName="sibTrans" presStyleLbl="sibTrans2D1" presStyleIdx="2" presStyleCnt="3"/>
      <dgm:spPr>
        <a:xfrm>
          <a:off x="5680444" y="202191"/>
          <a:ext cx="308602" cy="361006"/>
        </a:xfrm>
        <a:prstGeom prst="rightArrow">
          <a:avLst>
            <a:gd name="adj1" fmla="val 60000"/>
            <a:gd name="adj2" fmla="val 50000"/>
          </a:avLst>
        </a:prstGeom>
      </dgm:spPr>
    </dgm:pt>
    <dgm:pt modelId="{4C8D274A-F1D2-4E68-ABCD-20519748A33E}" type="pres">
      <dgm:prSet presAssocID="{049A5F95-0340-405C-B320-3AA83200754D}" presName="connectorText" presStyleLbl="sibTrans2D1" presStyleIdx="2" presStyleCnt="3"/>
      <dgm:spPr/>
    </dgm:pt>
    <dgm:pt modelId="{DE1AC2F6-EE93-4F2B-85EF-29385BC8A562}" type="pres">
      <dgm:prSet presAssocID="{2F37A6D1-798C-4165-86FF-FF97C6BA0407}" presName="node" presStyleLbl="node1" presStyleIdx="3" presStyleCnt="4">
        <dgm:presLayoutVars>
          <dgm:bulletEnabled val="1"/>
        </dgm:presLayoutVars>
      </dgm:prSet>
      <dgm:spPr>
        <a:xfrm>
          <a:off x="6117145" y="0"/>
          <a:ext cx="1455670" cy="765390"/>
        </a:xfrm>
        <a:prstGeom prst="roundRect">
          <a:avLst>
            <a:gd name="adj" fmla="val 10000"/>
          </a:avLst>
        </a:prstGeom>
      </dgm:spPr>
    </dgm:pt>
  </dgm:ptLst>
  <dgm:cxnLst>
    <dgm:cxn modelId="{91C42314-272D-40A5-9B84-4376BE8A48AB}" srcId="{BD86C240-5612-491A-86D4-9C01C0649026}" destId="{ED840AB0-A392-4C58-9426-A51D6AC2C90A}" srcOrd="2" destOrd="0" parTransId="{1FFDAA7E-DF47-4155-B964-C0E4FCF33B81}" sibTransId="{049A5F95-0340-405C-B320-3AA83200754D}"/>
    <dgm:cxn modelId="{2A578318-4805-47DB-B155-FAD718E4B21F}" srcId="{BD86C240-5612-491A-86D4-9C01C0649026}" destId="{89C8219E-D11A-464E-A6F8-F3F5B7CEF3B9}" srcOrd="0" destOrd="0" parTransId="{A5A4036C-CB33-41E4-AF73-4CEE0CB5E6DF}" sibTransId="{98532741-A9F7-40A5-8780-CC7BB6966458}"/>
    <dgm:cxn modelId="{8F8AF719-AA52-46C6-8E2C-EAFA2277C65F}" type="presOf" srcId="{CB435AE5-6DFE-48E1-9888-23B8DEB527A8}" destId="{E5B43174-79F1-4F9B-B8BF-7F379DCFADD4}" srcOrd="0" destOrd="0" presId="urn:microsoft.com/office/officeart/2005/8/layout/process1"/>
    <dgm:cxn modelId="{05BF7F3C-1B07-497D-9B6C-6CA22E20CECC}" type="presOf" srcId="{2F37A6D1-798C-4165-86FF-FF97C6BA0407}" destId="{DE1AC2F6-EE93-4F2B-85EF-29385BC8A562}" srcOrd="0" destOrd="0" presId="urn:microsoft.com/office/officeart/2005/8/layout/process1"/>
    <dgm:cxn modelId="{BE6A343F-C56E-4694-BCDA-FC57F87362E5}" type="presOf" srcId="{98532741-A9F7-40A5-8780-CC7BB6966458}" destId="{D8E3933C-5E35-43B8-A146-F77AE68F0ADA}" srcOrd="1" destOrd="0" presId="urn:microsoft.com/office/officeart/2005/8/layout/process1"/>
    <dgm:cxn modelId="{AA023A5C-1FDF-4864-A988-59E04D212F80}" type="presOf" srcId="{CB435AE5-6DFE-48E1-9888-23B8DEB527A8}" destId="{0DA76EAB-A6D3-4221-85C1-094C1536C1AD}" srcOrd="1" destOrd="0" presId="urn:microsoft.com/office/officeart/2005/8/layout/process1"/>
    <dgm:cxn modelId="{BF234944-5E2D-4484-8511-4803536A0387}" type="presOf" srcId="{89C8219E-D11A-464E-A6F8-F3F5B7CEF3B9}" destId="{48393EEE-E27D-416C-BD83-2BC0AB563192}" srcOrd="0" destOrd="0" presId="urn:microsoft.com/office/officeart/2005/8/layout/process1"/>
    <dgm:cxn modelId="{87051A6F-0B03-4BE6-A890-292406A752C1}" srcId="{BD86C240-5612-491A-86D4-9C01C0649026}" destId="{33F4EACB-4D69-48A6-93F2-3DB11A617B67}" srcOrd="1" destOrd="0" parTransId="{C1DEDBF1-0A63-4E16-9ACD-7CCFB65CD966}" sibTransId="{CB435AE5-6DFE-48E1-9888-23B8DEB527A8}"/>
    <dgm:cxn modelId="{CF214090-ED49-433B-89A7-D0E9B01F33A2}" type="presOf" srcId="{049A5F95-0340-405C-B320-3AA83200754D}" destId="{4C8D274A-F1D2-4E68-ABCD-20519748A33E}" srcOrd="1" destOrd="0" presId="urn:microsoft.com/office/officeart/2005/8/layout/process1"/>
    <dgm:cxn modelId="{95AE5890-444A-40AD-ACE7-84D335FE89B7}" srcId="{BD86C240-5612-491A-86D4-9C01C0649026}" destId="{2F37A6D1-798C-4165-86FF-FF97C6BA0407}" srcOrd="3" destOrd="0" parTransId="{52F7D652-700A-4BF6-84CD-854CF2050D31}" sibTransId="{E0773E83-FF1A-4ABC-9207-F36542C31B9F}"/>
    <dgm:cxn modelId="{753AD790-D6AD-4FE2-B298-2ED7B492F1C0}" type="presOf" srcId="{BD86C240-5612-491A-86D4-9C01C0649026}" destId="{903E77A6-20EC-48C7-8F06-CDCB5ACCC45B}" srcOrd="0" destOrd="0" presId="urn:microsoft.com/office/officeart/2005/8/layout/process1"/>
    <dgm:cxn modelId="{27A92C9A-1581-4725-A139-5D14DD165DE3}" type="presOf" srcId="{ED840AB0-A392-4C58-9426-A51D6AC2C90A}" destId="{293B4E82-5E0B-4B8A-A6CB-CE718ACA84E0}" srcOrd="0" destOrd="0" presId="urn:microsoft.com/office/officeart/2005/8/layout/process1"/>
    <dgm:cxn modelId="{8DEC3BA0-D714-4647-B8AA-9F3EA7D1B4DE}" type="presOf" srcId="{98532741-A9F7-40A5-8780-CC7BB6966458}" destId="{F24D8EF2-20B0-4B9E-825C-E4DF536E2A56}" srcOrd="0" destOrd="0" presId="urn:microsoft.com/office/officeart/2005/8/layout/process1"/>
    <dgm:cxn modelId="{C7614ED4-64D6-48AE-99B2-D545CE273897}" type="presOf" srcId="{33F4EACB-4D69-48A6-93F2-3DB11A617B67}" destId="{430B4871-8ED3-4A8D-B28D-C28751010064}" srcOrd="0" destOrd="0" presId="urn:microsoft.com/office/officeart/2005/8/layout/process1"/>
    <dgm:cxn modelId="{D42826E9-43E4-420D-8008-53D94BB0C29D}" type="presOf" srcId="{049A5F95-0340-405C-B320-3AA83200754D}" destId="{8A348D95-CFA8-4948-9A27-1A809EE1092C}" srcOrd="0" destOrd="0" presId="urn:microsoft.com/office/officeart/2005/8/layout/process1"/>
    <dgm:cxn modelId="{68C6CB22-3A46-4E7C-B328-5A23F849C0EC}" type="presParOf" srcId="{903E77A6-20EC-48C7-8F06-CDCB5ACCC45B}" destId="{48393EEE-E27D-416C-BD83-2BC0AB563192}" srcOrd="0" destOrd="0" presId="urn:microsoft.com/office/officeart/2005/8/layout/process1"/>
    <dgm:cxn modelId="{2EE4B3A1-582E-40E0-8171-045EC1ED3739}" type="presParOf" srcId="{903E77A6-20EC-48C7-8F06-CDCB5ACCC45B}" destId="{F24D8EF2-20B0-4B9E-825C-E4DF536E2A56}" srcOrd="1" destOrd="0" presId="urn:microsoft.com/office/officeart/2005/8/layout/process1"/>
    <dgm:cxn modelId="{FF2102C0-B2E5-40D6-8DA7-5F3D0F4A18D5}" type="presParOf" srcId="{F24D8EF2-20B0-4B9E-825C-E4DF536E2A56}" destId="{D8E3933C-5E35-43B8-A146-F77AE68F0ADA}" srcOrd="0" destOrd="0" presId="urn:microsoft.com/office/officeart/2005/8/layout/process1"/>
    <dgm:cxn modelId="{392668BB-0C49-45DD-A498-F3DD2E047DDA}" type="presParOf" srcId="{903E77A6-20EC-48C7-8F06-CDCB5ACCC45B}" destId="{430B4871-8ED3-4A8D-B28D-C28751010064}" srcOrd="2" destOrd="0" presId="urn:microsoft.com/office/officeart/2005/8/layout/process1"/>
    <dgm:cxn modelId="{C146BA01-3AAA-4A7F-87FC-88255A21F8DC}" type="presParOf" srcId="{903E77A6-20EC-48C7-8F06-CDCB5ACCC45B}" destId="{E5B43174-79F1-4F9B-B8BF-7F379DCFADD4}" srcOrd="3" destOrd="0" presId="urn:microsoft.com/office/officeart/2005/8/layout/process1"/>
    <dgm:cxn modelId="{F2758847-9244-4675-8F7A-3625BC90688D}" type="presParOf" srcId="{E5B43174-79F1-4F9B-B8BF-7F379DCFADD4}" destId="{0DA76EAB-A6D3-4221-85C1-094C1536C1AD}" srcOrd="0" destOrd="0" presId="urn:microsoft.com/office/officeart/2005/8/layout/process1"/>
    <dgm:cxn modelId="{A7E04CA9-C454-4E6F-8DDF-1BE572C72390}" type="presParOf" srcId="{903E77A6-20EC-48C7-8F06-CDCB5ACCC45B}" destId="{293B4E82-5E0B-4B8A-A6CB-CE718ACA84E0}" srcOrd="4" destOrd="0" presId="urn:microsoft.com/office/officeart/2005/8/layout/process1"/>
    <dgm:cxn modelId="{2B60B9A0-B28D-4DD7-BB83-B2573630B5CF}" type="presParOf" srcId="{903E77A6-20EC-48C7-8F06-CDCB5ACCC45B}" destId="{8A348D95-CFA8-4948-9A27-1A809EE1092C}" srcOrd="5" destOrd="0" presId="urn:microsoft.com/office/officeart/2005/8/layout/process1"/>
    <dgm:cxn modelId="{03D3D40B-FD3D-4FB0-BF88-9BC662971791}" type="presParOf" srcId="{8A348D95-CFA8-4948-9A27-1A809EE1092C}" destId="{4C8D274A-F1D2-4E68-ABCD-20519748A33E}" srcOrd="0" destOrd="0" presId="urn:microsoft.com/office/officeart/2005/8/layout/process1"/>
    <dgm:cxn modelId="{12E43483-C767-4E1F-9F06-37BF49B87C1C}" type="presParOf" srcId="{903E77A6-20EC-48C7-8F06-CDCB5ACCC45B}" destId="{DE1AC2F6-EE93-4F2B-85EF-29385BC8A562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D86C240-5612-491A-86D4-9C01C0649026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89C8219E-D11A-464E-A6F8-F3F5B7CEF3B9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/>
            <a:t>Transportation data</a:t>
          </a:r>
        </a:p>
      </dgm:t>
    </dgm:pt>
    <dgm:pt modelId="{A5A4036C-CB33-41E4-AF73-4CEE0CB5E6DF}" type="parTrans" cxnId="{2A578318-4805-47DB-B155-FAD718E4B21F}">
      <dgm:prSet/>
      <dgm:spPr/>
      <dgm:t>
        <a:bodyPr/>
        <a:lstStyle/>
        <a:p>
          <a:endParaRPr lang="en-US"/>
        </a:p>
      </dgm:t>
    </dgm:pt>
    <dgm:pt modelId="{98532741-A9F7-40A5-8780-CC7BB6966458}" type="sibTrans" cxnId="{2A578318-4805-47DB-B155-FAD718E4B21F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2F37A6D1-798C-4165-86FF-FF97C6BA0407}">
      <dgm:prSet phldrT="[Text]" custT="1"/>
      <dgm:spPr>
        <a:solidFill>
          <a:prstClr val="white">
            <a:lumMod val="75000"/>
          </a:prst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r>
            <a:rPr lang="en-US" sz="1700" kern="1200" dirty="0"/>
            <a:t>Remedies for </a:t>
          </a:r>
          <a:r>
            <a:rPr lang="en-US" sz="17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data</a:t>
          </a:r>
          <a:r>
            <a:rPr lang="en-US" sz="1700" kern="1200" dirty="0"/>
            <a:t> sharing</a:t>
          </a:r>
        </a:p>
      </dgm:t>
    </dgm:pt>
    <dgm:pt modelId="{52F7D652-700A-4BF6-84CD-854CF2050D31}" type="parTrans" cxnId="{95AE5890-444A-40AD-ACE7-84D335FE89B7}">
      <dgm:prSet/>
      <dgm:spPr/>
      <dgm:t>
        <a:bodyPr/>
        <a:lstStyle/>
        <a:p>
          <a:endParaRPr lang="en-US"/>
        </a:p>
      </dgm:t>
    </dgm:pt>
    <dgm:pt modelId="{E0773E83-FF1A-4ABC-9207-F36542C31B9F}" type="sibTrans" cxnId="{95AE5890-444A-40AD-ACE7-84D335FE89B7}">
      <dgm:prSet/>
      <dgm:spPr/>
      <dgm:t>
        <a:bodyPr/>
        <a:lstStyle/>
        <a:p>
          <a:endParaRPr lang="en-US"/>
        </a:p>
      </dgm:t>
    </dgm:pt>
    <dgm:pt modelId="{33F4EACB-4D69-48A6-93F2-3DB11A617B67}">
      <dgm:prSet/>
      <dgm:spPr>
        <a:solidFill>
          <a:prstClr val="white">
            <a:lumMod val="75000"/>
          </a:prst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r>
            <a:rPr lang="en-US" dirty="0"/>
            <a:t>Benefits of data sharing</a:t>
          </a:r>
        </a:p>
      </dgm:t>
    </dgm:pt>
    <dgm:pt modelId="{C1DEDBF1-0A63-4E16-9ACD-7CCFB65CD966}" type="parTrans" cxnId="{87051A6F-0B03-4BE6-A890-292406A752C1}">
      <dgm:prSet/>
      <dgm:spPr/>
      <dgm:t>
        <a:bodyPr/>
        <a:lstStyle/>
        <a:p>
          <a:endParaRPr lang="en-US"/>
        </a:p>
      </dgm:t>
    </dgm:pt>
    <dgm:pt modelId="{CB435AE5-6DFE-48E1-9888-23B8DEB527A8}" type="sibTrans" cxnId="{87051A6F-0B03-4BE6-A890-292406A752C1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ED840AB0-A392-4C58-9426-A51D6AC2C90A}">
      <dgm:prSet custT="1"/>
      <dgm:spPr>
        <a:solidFill>
          <a:prstClr val="white">
            <a:lumMod val="75000"/>
          </a:prst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r>
            <a:rPr lang="en-US" sz="1700" kern="1200" dirty="0"/>
            <a:t>Barriers for </a:t>
          </a:r>
          <a:r>
            <a:rPr lang="en-US" sz="17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sharing</a:t>
          </a:r>
          <a:r>
            <a:rPr lang="en-US" sz="1700" kern="1200" dirty="0"/>
            <a:t> data</a:t>
          </a:r>
        </a:p>
      </dgm:t>
    </dgm:pt>
    <dgm:pt modelId="{1FFDAA7E-DF47-4155-B964-C0E4FCF33B81}" type="parTrans" cxnId="{91C42314-272D-40A5-9B84-4376BE8A48AB}">
      <dgm:prSet/>
      <dgm:spPr/>
      <dgm:t>
        <a:bodyPr/>
        <a:lstStyle/>
        <a:p>
          <a:endParaRPr lang="en-US"/>
        </a:p>
      </dgm:t>
    </dgm:pt>
    <dgm:pt modelId="{049A5F95-0340-405C-B320-3AA83200754D}" type="sibTrans" cxnId="{91C42314-272D-40A5-9B84-4376BE8A48AB}">
      <dgm:prSet custT="1"/>
      <dgm:spPr>
        <a:solidFill>
          <a:prstClr val="white">
            <a:lumMod val="75000"/>
          </a:prstClr>
        </a:solidFill>
        <a:ln>
          <a:noFill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903E77A6-20EC-48C7-8F06-CDCB5ACCC45B}" type="pres">
      <dgm:prSet presAssocID="{BD86C240-5612-491A-86D4-9C01C0649026}" presName="Name0" presStyleCnt="0">
        <dgm:presLayoutVars>
          <dgm:dir/>
          <dgm:resizeHandles val="exact"/>
        </dgm:presLayoutVars>
      </dgm:prSet>
      <dgm:spPr/>
    </dgm:pt>
    <dgm:pt modelId="{48393EEE-E27D-416C-BD83-2BC0AB563192}" type="pres">
      <dgm:prSet presAssocID="{89C8219E-D11A-464E-A6F8-F3F5B7CEF3B9}" presName="node" presStyleLbl="node1" presStyleIdx="0" presStyleCnt="4">
        <dgm:presLayoutVars>
          <dgm:bulletEnabled val="1"/>
        </dgm:presLayoutVars>
      </dgm:prSet>
      <dgm:spPr/>
    </dgm:pt>
    <dgm:pt modelId="{F24D8EF2-20B0-4B9E-825C-E4DF536E2A56}" type="pres">
      <dgm:prSet presAssocID="{98532741-A9F7-40A5-8780-CC7BB6966458}" presName="sibTrans" presStyleLbl="sibTrans2D1" presStyleIdx="0" presStyleCnt="3"/>
      <dgm:spPr/>
    </dgm:pt>
    <dgm:pt modelId="{D8E3933C-5E35-43B8-A146-F77AE68F0ADA}" type="pres">
      <dgm:prSet presAssocID="{98532741-A9F7-40A5-8780-CC7BB6966458}" presName="connectorText" presStyleLbl="sibTrans2D1" presStyleIdx="0" presStyleCnt="3"/>
      <dgm:spPr/>
    </dgm:pt>
    <dgm:pt modelId="{430B4871-8ED3-4A8D-B28D-C28751010064}" type="pres">
      <dgm:prSet presAssocID="{33F4EACB-4D69-48A6-93F2-3DB11A617B67}" presName="node" presStyleLbl="node1" presStyleIdx="1" presStyleCnt="4">
        <dgm:presLayoutVars>
          <dgm:bulletEnabled val="1"/>
        </dgm:presLayoutVars>
      </dgm:prSet>
      <dgm:spPr>
        <a:xfrm>
          <a:off x="2147943" y="41212"/>
          <a:ext cx="1531743" cy="919045"/>
        </a:xfrm>
        <a:prstGeom prst="roundRect">
          <a:avLst>
            <a:gd name="adj" fmla="val 10000"/>
          </a:avLst>
        </a:prstGeom>
      </dgm:spPr>
    </dgm:pt>
    <dgm:pt modelId="{E5B43174-79F1-4F9B-B8BF-7F379DCFADD4}" type="pres">
      <dgm:prSet presAssocID="{CB435AE5-6DFE-48E1-9888-23B8DEB527A8}" presName="sibTrans" presStyleLbl="sibTrans2D1" presStyleIdx="1" presStyleCnt="3"/>
      <dgm:spPr/>
    </dgm:pt>
    <dgm:pt modelId="{0DA76EAB-A6D3-4221-85C1-094C1536C1AD}" type="pres">
      <dgm:prSet presAssocID="{CB435AE5-6DFE-48E1-9888-23B8DEB527A8}" presName="connectorText" presStyleLbl="sibTrans2D1" presStyleIdx="1" presStyleCnt="3"/>
      <dgm:spPr/>
    </dgm:pt>
    <dgm:pt modelId="{293B4E82-5E0B-4B8A-A6CB-CE718ACA84E0}" type="pres">
      <dgm:prSet presAssocID="{ED840AB0-A392-4C58-9426-A51D6AC2C90A}" presName="node" presStyleLbl="node1" presStyleIdx="2" presStyleCnt="4">
        <dgm:presLayoutVars>
          <dgm:bulletEnabled val="1"/>
        </dgm:presLayoutVars>
      </dgm:prSet>
      <dgm:spPr>
        <a:xfrm>
          <a:off x="4292384" y="41212"/>
          <a:ext cx="1531743" cy="919045"/>
        </a:xfrm>
        <a:prstGeom prst="roundRect">
          <a:avLst>
            <a:gd name="adj" fmla="val 10000"/>
          </a:avLst>
        </a:prstGeom>
      </dgm:spPr>
    </dgm:pt>
    <dgm:pt modelId="{8A348D95-CFA8-4948-9A27-1A809EE1092C}" type="pres">
      <dgm:prSet presAssocID="{049A5F95-0340-405C-B320-3AA83200754D}" presName="sibTrans" presStyleLbl="sibTrans2D1" presStyleIdx="2" presStyleCnt="3"/>
      <dgm:spPr>
        <a:xfrm>
          <a:off x="5977301" y="310799"/>
          <a:ext cx="324729" cy="379872"/>
        </a:xfrm>
        <a:prstGeom prst="rightArrow">
          <a:avLst>
            <a:gd name="adj1" fmla="val 60000"/>
            <a:gd name="adj2" fmla="val 50000"/>
          </a:avLst>
        </a:prstGeom>
      </dgm:spPr>
    </dgm:pt>
    <dgm:pt modelId="{4C8D274A-F1D2-4E68-ABCD-20519748A33E}" type="pres">
      <dgm:prSet presAssocID="{049A5F95-0340-405C-B320-3AA83200754D}" presName="connectorText" presStyleLbl="sibTrans2D1" presStyleIdx="2" presStyleCnt="3"/>
      <dgm:spPr/>
    </dgm:pt>
    <dgm:pt modelId="{DE1AC2F6-EE93-4F2B-85EF-29385BC8A562}" type="pres">
      <dgm:prSet presAssocID="{2F37A6D1-798C-4165-86FF-FF97C6BA0407}" presName="node" presStyleLbl="node1" presStyleIdx="3" presStyleCnt="4">
        <dgm:presLayoutVars>
          <dgm:bulletEnabled val="1"/>
        </dgm:presLayoutVars>
      </dgm:prSet>
      <dgm:spPr>
        <a:xfrm>
          <a:off x="6436824" y="41212"/>
          <a:ext cx="1531743" cy="919045"/>
        </a:xfrm>
        <a:prstGeom prst="roundRect">
          <a:avLst>
            <a:gd name="adj" fmla="val 10000"/>
          </a:avLst>
        </a:prstGeom>
      </dgm:spPr>
    </dgm:pt>
  </dgm:ptLst>
  <dgm:cxnLst>
    <dgm:cxn modelId="{91C42314-272D-40A5-9B84-4376BE8A48AB}" srcId="{BD86C240-5612-491A-86D4-9C01C0649026}" destId="{ED840AB0-A392-4C58-9426-A51D6AC2C90A}" srcOrd="2" destOrd="0" parTransId="{1FFDAA7E-DF47-4155-B964-C0E4FCF33B81}" sibTransId="{049A5F95-0340-405C-B320-3AA83200754D}"/>
    <dgm:cxn modelId="{2A578318-4805-47DB-B155-FAD718E4B21F}" srcId="{BD86C240-5612-491A-86D4-9C01C0649026}" destId="{89C8219E-D11A-464E-A6F8-F3F5B7CEF3B9}" srcOrd="0" destOrd="0" parTransId="{A5A4036C-CB33-41E4-AF73-4CEE0CB5E6DF}" sibTransId="{98532741-A9F7-40A5-8780-CC7BB6966458}"/>
    <dgm:cxn modelId="{8F8AF719-AA52-46C6-8E2C-EAFA2277C65F}" type="presOf" srcId="{CB435AE5-6DFE-48E1-9888-23B8DEB527A8}" destId="{E5B43174-79F1-4F9B-B8BF-7F379DCFADD4}" srcOrd="0" destOrd="0" presId="urn:microsoft.com/office/officeart/2005/8/layout/process1"/>
    <dgm:cxn modelId="{05BF7F3C-1B07-497D-9B6C-6CA22E20CECC}" type="presOf" srcId="{2F37A6D1-798C-4165-86FF-FF97C6BA0407}" destId="{DE1AC2F6-EE93-4F2B-85EF-29385BC8A562}" srcOrd="0" destOrd="0" presId="urn:microsoft.com/office/officeart/2005/8/layout/process1"/>
    <dgm:cxn modelId="{BE6A343F-C56E-4694-BCDA-FC57F87362E5}" type="presOf" srcId="{98532741-A9F7-40A5-8780-CC7BB6966458}" destId="{D8E3933C-5E35-43B8-A146-F77AE68F0ADA}" srcOrd="1" destOrd="0" presId="urn:microsoft.com/office/officeart/2005/8/layout/process1"/>
    <dgm:cxn modelId="{AA023A5C-1FDF-4864-A988-59E04D212F80}" type="presOf" srcId="{CB435AE5-6DFE-48E1-9888-23B8DEB527A8}" destId="{0DA76EAB-A6D3-4221-85C1-094C1536C1AD}" srcOrd="1" destOrd="0" presId="urn:microsoft.com/office/officeart/2005/8/layout/process1"/>
    <dgm:cxn modelId="{BF234944-5E2D-4484-8511-4803536A0387}" type="presOf" srcId="{89C8219E-D11A-464E-A6F8-F3F5B7CEF3B9}" destId="{48393EEE-E27D-416C-BD83-2BC0AB563192}" srcOrd="0" destOrd="0" presId="urn:microsoft.com/office/officeart/2005/8/layout/process1"/>
    <dgm:cxn modelId="{87051A6F-0B03-4BE6-A890-292406A752C1}" srcId="{BD86C240-5612-491A-86D4-9C01C0649026}" destId="{33F4EACB-4D69-48A6-93F2-3DB11A617B67}" srcOrd="1" destOrd="0" parTransId="{C1DEDBF1-0A63-4E16-9ACD-7CCFB65CD966}" sibTransId="{CB435AE5-6DFE-48E1-9888-23B8DEB527A8}"/>
    <dgm:cxn modelId="{CF214090-ED49-433B-89A7-D0E9B01F33A2}" type="presOf" srcId="{049A5F95-0340-405C-B320-3AA83200754D}" destId="{4C8D274A-F1D2-4E68-ABCD-20519748A33E}" srcOrd="1" destOrd="0" presId="urn:microsoft.com/office/officeart/2005/8/layout/process1"/>
    <dgm:cxn modelId="{95AE5890-444A-40AD-ACE7-84D335FE89B7}" srcId="{BD86C240-5612-491A-86D4-9C01C0649026}" destId="{2F37A6D1-798C-4165-86FF-FF97C6BA0407}" srcOrd="3" destOrd="0" parTransId="{52F7D652-700A-4BF6-84CD-854CF2050D31}" sibTransId="{E0773E83-FF1A-4ABC-9207-F36542C31B9F}"/>
    <dgm:cxn modelId="{753AD790-D6AD-4FE2-B298-2ED7B492F1C0}" type="presOf" srcId="{BD86C240-5612-491A-86D4-9C01C0649026}" destId="{903E77A6-20EC-48C7-8F06-CDCB5ACCC45B}" srcOrd="0" destOrd="0" presId="urn:microsoft.com/office/officeart/2005/8/layout/process1"/>
    <dgm:cxn modelId="{27A92C9A-1581-4725-A139-5D14DD165DE3}" type="presOf" srcId="{ED840AB0-A392-4C58-9426-A51D6AC2C90A}" destId="{293B4E82-5E0B-4B8A-A6CB-CE718ACA84E0}" srcOrd="0" destOrd="0" presId="urn:microsoft.com/office/officeart/2005/8/layout/process1"/>
    <dgm:cxn modelId="{8DEC3BA0-D714-4647-B8AA-9F3EA7D1B4DE}" type="presOf" srcId="{98532741-A9F7-40A5-8780-CC7BB6966458}" destId="{F24D8EF2-20B0-4B9E-825C-E4DF536E2A56}" srcOrd="0" destOrd="0" presId="urn:microsoft.com/office/officeart/2005/8/layout/process1"/>
    <dgm:cxn modelId="{C7614ED4-64D6-48AE-99B2-D545CE273897}" type="presOf" srcId="{33F4EACB-4D69-48A6-93F2-3DB11A617B67}" destId="{430B4871-8ED3-4A8D-B28D-C28751010064}" srcOrd="0" destOrd="0" presId="urn:microsoft.com/office/officeart/2005/8/layout/process1"/>
    <dgm:cxn modelId="{D42826E9-43E4-420D-8008-53D94BB0C29D}" type="presOf" srcId="{049A5F95-0340-405C-B320-3AA83200754D}" destId="{8A348D95-CFA8-4948-9A27-1A809EE1092C}" srcOrd="0" destOrd="0" presId="urn:microsoft.com/office/officeart/2005/8/layout/process1"/>
    <dgm:cxn modelId="{68C6CB22-3A46-4E7C-B328-5A23F849C0EC}" type="presParOf" srcId="{903E77A6-20EC-48C7-8F06-CDCB5ACCC45B}" destId="{48393EEE-E27D-416C-BD83-2BC0AB563192}" srcOrd="0" destOrd="0" presId="urn:microsoft.com/office/officeart/2005/8/layout/process1"/>
    <dgm:cxn modelId="{2EE4B3A1-582E-40E0-8171-045EC1ED3739}" type="presParOf" srcId="{903E77A6-20EC-48C7-8F06-CDCB5ACCC45B}" destId="{F24D8EF2-20B0-4B9E-825C-E4DF536E2A56}" srcOrd="1" destOrd="0" presId="urn:microsoft.com/office/officeart/2005/8/layout/process1"/>
    <dgm:cxn modelId="{FF2102C0-B2E5-40D6-8DA7-5F3D0F4A18D5}" type="presParOf" srcId="{F24D8EF2-20B0-4B9E-825C-E4DF536E2A56}" destId="{D8E3933C-5E35-43B8-A146-F77AE68F0ADA}" srcOrd="0" destOrd="0" presId="urn:microsoft.com/office/officeart/2005/8/layout/process1"/>
    <dgm:cxn modelId="{392668BB-0C49-45DD-A498-F3DD2E047DDA}" type="presParOf" srcId="{903E77A6-20EC-48C7-8F06-CDCB5ACCC45B}" destId="{430B4871-8ED3-4A8D-B28D-C28751010064}" srcOrd="2" destOrd="0" presId="urn:microsoft.com/office/officeart/2005/8/layout/process1"/>
    <dgm:cxn modelId="{C146BA01-3AAA-4A7F-87FC-88255A21F8DC}" type="presParOf" srcId="{903E77A6-20EC-48C7-8F06-CDCB5ACCC45B}" destId="{E5B43174-79F1-4F9B-B8BF-7F379DCFADD4}" srcOrd="3" destOrd="0" presId="urn:microsoft.com/office/officeart/2005/8/layout/process1"/>
    <dgm:cxn modelId="{F2758847-9244-4675-8F7A-3625BC90688D}" type="presParOf" srcId="{E5B43174-79F1-4F9B-B8BF-7F379DCFADD4}" destId="{0DA76EAB-A6D3-4221-85C1-094C1536C1AD}" srcOrd="0" destOrd="0" presId="urn:microsoft.com/office/officeart/2005/8/layout/process1"/>
    <dgm:cxn modelId="{A7E04CA9-C454-4E6F-8DDF-1BE572C72390}" type="presParOf" srcId="{903E77A6-20EC-48C7-8F06-CDCB5ACCC45B}" destId="{293B4E82-5E0B-4B8A-A6CB-CE718ACA84E0}" srcOrd="4" destOrd="0" presId="urn:microsoft.com/office/officeart/2005/8/layout/process1"/>
    <dgm:cxn modelId="{2B60B9A0-B28D-4DD7-BB83-B2573630B5CF}" type="presParOf" srcId="{903E77A6-20EC-48C7-8F06-CDCB5ACCC45B}" destId="{8A348D95-CFA8-4948-9A27-1A809EE1092C}" srcOrd="5" destOrd="0" presId="urn:microsoft.com/office/officeart/2005/8/layout/process1"/>
    <dgm:cxn modelId="{03D3D40B-FD3D-4FB0-BF88-9BC662971791}" type="presParOf" srcId="{8A348D95-CFA8-4948-9A27-1A809EE1092C}" destId="{4C8D274A-F1D2-4E68-ABCD-20519748A33E}" srcOrd="0" destOrd="0" presId="urn:microsoft.com/office/officeart/2005/8/layout/process1"/>
    <dgm:cxn modelId="{12E43483-C767-4E1F-9F06-37BF49B87C1C}" type="presParOf" srcId="{903E77A6-20EC-48C7-8F06-CDCB5ACCC45B}" destId="{DE1AC2F6-EE93-4F2B-85EF-29385BC8A562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D86C240-5612-491A-86D4-9C01C0649026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89C8219E-D11A-464E-A6F8-F3F5B7CEF3B9}">
      <dgm:prSet phldrT="[Text]"/>
      <dgm:spPr>
        <a:solidFill>
          <a:prstClr val="white">
            <a:lumMod val="75000"/>
          </a:prst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r>
            <a:rPr lang="en-US" dirty="0"/>
            <a:t>Transportation data</a:t>
          </a:r>
        </a:p>
      </dgm:t>
    </dgm:pt>
    <dgm:pt modelId="{A5A4036C-CB33-41E4-AF73-4CEE0CB5E6DF}" type="parTrans" cxnId="{2A578318-4805-47DB-B155-FAD718E4B21F}">
      <dgm:prSet/>
      <dgm:spPr/>
      <dgm:t>
        <a:bodyPr/>
        <a:lstStyle/>
        <a:p>
          <a:endParaRPr lang="en-US"/>
        </a:p>
      </dgm:t>
    </dgm:pt>
    <dgm:pt modelId="{98532741-A9F7-40A5-8780-CC7BB6966458}" type="sibTrans" cxnId="{2A578318-4805-47DB-B155-FAD718E4B21F}">
      <dgm:prSet custT="1"/>
      <dgm:spPr>
        <a:solidFill>
          <a:prstClr val="white">
            <a:lumMod val="75000"/>
          </a:prstClr>
        </a:solidFill>
        <a:ln>
          <a:noFill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2F37A6D1-798C-4165-86FF-FF97C6BA0407}">
      <dgm:prSet phldrT="[Text]" custT="1"/>
      <dgm:spPr>
        <a:solidFill>
          <a:prstClr val="white">
            <a:lumMod val="75000"/>
          </a:prst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r>
            <a:rPr lang="en-US" sz="1700" kern="1200" dirty="0"/>
            <a:t>Remedies for </a:t>
          </a:r>
          <a:r>
            <a:rPr lang="en-US" sz="17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data</a:t>
          </a:r>
          <a:r>
            <a:rPr lang="en-US" sz="1700" kern="1200" dirty="0"/>
            <a:t> sharing</a:t>
          </a:r>
        </a:p>
      </dgm:t>
    </dgm:pt>
    <dgm:pt modelId="{52F7D652-700A-4BF6-84CD-854CF2050D31}" type="parTrans" cxnId="{95AE5890-444A-40AD-ACE7-84D335FE89B7}">
      <dgm:prSet/>
      <dgm:spPr/>
      <dgm:t>
        <a:bodyPr/>
        <a:lstStyle/>
        <a:p>
          <a:endParaRPr lang="en-US"/>
        </a:p>
      </dgm:t>
    </dgm:pt>
    <dgm:pt modelId="{E0773E83-FF1A-4ABC-9207-F36542C31B9F}" type="sibTrans" cxnId="{95AE5890-444A-40AD-ACE7-84D335FE89B7}">
      <dgm:prSet/>
      <dgm:spPr/>
      <dgm:t>
        <a:bodyPr/>
        <a:lstStyle/>
        <a:p>
          <a:endParaRPr lang="en-US"/>
        </a:p>
      </dgm:t>
    </dgm:pt>
    <dgm:pt modelId="{33F4EACB-4D69-48A6-93F2-3DB11A617B67}">
      <dgm:prSet custT="1"/>
      <dgm:spPr>
        <a:solidFill>
          <a:srgbClr val="5B9BD5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8580" tIns="68580" rIns="68580" bIns="6858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Benefits of data sharing</a:t>
          </a:r>
        </a:p>
      </dgm:t>
    </dgm:pt>
    <dgm:pt modelId="{C1DEDBF1-0A63-4E16-9ACD-7CCFB65CD966}" type="parTrans" cxnId="{87051A6F-0B03-4BE6-A890-292406A752C1}">
      <dgm:prSet/>
      <dgm:spPr/>
      <dgm:t>
        <a:bodyPr/>
        <a:lstStyle/>
        <a:p>
          <a:endParaRPr lang="en-US"/>
        </a:p>
      </dgm:t>
    </dgm:pt>
    <dgm:pt modelId="{CB435AE5-6DFE-48E1-9888-23B8DEB527A8}" type="sibTrans" cxnId="{87051A6F-0B03-4BE6-A890-292406A752C1}">
      <dgm:prSet custT="1"/>
      <dgm:spPr>
        <a:solidFill>
          <a:srgbClr val="5B9BD5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8580" tIns="68580" rIns="68580" bIns="6858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ED840AB0-A392-4C58-9426-A51D6AC2C90A}">
      <dgm:prSet custT="1"/>
      <dgm:spPr>
        <a:solidFill>
          <a:prstClr val="white">
            <a:lumMod val="75000"/>
          </a:prst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r>
            <a:rPr lang="en-US" sz="1700" kern="1200" dirty="0"/>
            <a:t>Barriers for </a:t>
          </a:r>
          <a:r>
            <a:rPr lang="en-US" sz="17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sharing</a:t>
          </a:r>
          <a:r>
            <a:rPr lang="en-US" sz="1700" kern="1200" dirty="0"/>
            <a:t> data</a:t>
          </a:r>
        </a:p>
      </dgm:t>
    </dgm:pt>
    <dgm:pt modelId="{1FFDAA7E-DF47-4155-B964-C0E4FCF33B81}" type="parTrans" cxnId="{91C42314-272D-40A5-9B84-4376BE8A48AB}">
      <dgm:prSet/>
      <dgm:spPr/>
      <dgm:t>
        <a:bodyPr/>
        <a:lstStyle/>
        <a:p>
          <a:endParaRPr lang="en-US"/>
        </a:p>
      </dgm:t>
    </dgm:pt>
    <dgm:pt modelId="{049A5F95-0340-405C-B320-3AA83200754D}" type="sibTrans" cxnId="{91C42314-272D-40A5-9B84-4376BE8A48AB}">
      <dgm:prSet custT="1"/>
      <dgm:spPr>
        <a:solidFill>
          <a:prstClr val="white">
            <a:lumMod val="75000"/>
          </a:prstClr>
        </a:solidFill>
        <a:ln>
          <a:noFill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903E77A6-20EC-48C7-8F06-CDCB5ACCC45B}" type="pres">
      <dgm:prSet presAssocID="{BD86C240-5612-491A-86D4-9C01C0649026}" presName="Name0" presStyleCnt="0">
        <dgm:presLayoutVars>
          <dgm:dir/>
          <dgm:resizeHandles val="exact"/>
        </dgm:presLayoutVars>
      </dgm:prSet>
      <dgm:spPr/>
    </dgm:pt>
    <dgm:pt modelId="{48393EEE-E27D-416C-BD83-2BC0AB563192}" type="pres">
      <dgm:prSet presAssocID="{89C8219E-D11A-464E-A6F8-F3F5B7CEF3B9}" presName="node" presStyleLbl="node1" presStyleIdx="0" presStyleCnt="4">
        <dgm:presLayoutVars>
          <dgm:bulletEnabled val="1"/>
        </dgm:presLayoutVars>
      </dgm:prSet>
      <dgm:spPr>
        <a:xfrm>
          <a:off x="3329" y="0"/>
          <a:ext cx="1455670" cy="765390"/>
        </a:xfrm>
        <a:prstGeom prst="roundRect">
          <a:avLst>
            <a:gd name="adj" fmla="val 10000"/>
          </a:avLst>
        </a:prstGeom>
      </dgm:spPr>
    </dgm:pt>
    <dgm:pt modelId="{F24D8EF2-20B0-4B9E-825C-E4DF536E2A56}" type="pres">
      <dgm:prSet presAssocID="{98532741-A9F7-40A5-8780-CC7BB6966458}" presName="sibTrans" presStyleLbl="sibTrans2D1" presStyleIdx="0" presStyleCnt="3"/>
      <dgm:spPr>
        <a:xfrm>
          <a:off x="1604566" y="202191"/>
          <a:ext cx="308602" cy="361006"/>
        </a:xfrm>
        <a:prstGeom prst="rightArrow">
          <a:avLst>
            <a:gd name="adj1" fmla="val 60000"/>
            <a:gd name="adj2" fmla="val 50000"/>
          </a:avLst>
        </a:prstGeom>
      </dgm:spPr>
    </dgm:pt>
    <dgm:pt modelId="{D8E3933C-5E35-43B8-A146-F77AE68F0ADA}" type="pres">
      <dgm:prSet presAssocID="{98532741-A9F7-40A5-8780-CC7BB6966458}" presName="connectorText" presStyleLbl="sibTrans2D1" presStyleIdx="0" presStyleCnt="3"/>
      <dgm:spPr/>
    </dgm:pt>
    <dgm:pt modelId="{430B4871-8ED3-4A8D-B28D-C28751010064}" type="pres">
      <dgm:prSet presAssocID="{33F4EACB-4D69-48A6-93F2-3DB11A617B67}" presName="node" presStyleLbl="node1" presStyleIdx="1" presStyleCnt="4">
        <dgm:presLayoutVars>
          <dgm:bulletEnabled val="1"/>
        </dgm:presLayoutVars>
      </dgm:prSet>
      <dgm:spPr>
        <a:xfrm>
          <a:off x="2041267" y="0"/>
          <a:ext cx="1455670" cy="765390"/>
        </a:xfrm>
        <a:prstGeom prst="roundRect">
          <a:avLst>
            <a:gd name="adj" fmla="val 10000"/>
          </a:avLst>
        </a:prstGeom>
      </dgm:spPr>
    </dgm:pt>
    <dgm:pt modelId="{E5B43174-79F1-4F9B-B8BF-7F379DCFADD4}" type="pres">
      <dgm:prSet presAssocID="{CB435AE5-6DFE-48E1-9888-23B8DEB527A8}" presName="sibTrans" presStyleLbl="sibTrans2D1" presStyleIdx="1" presStyleCnt="3"/>
      <dgm:spPr>
        <a:xfrm>
          <a:off x="3642505" y="202191"/>
          <a:ext cx="308602" cy="361006"/>
        </a:xfrm>
        <a:prstGeom prst="rightArrow">
          <a:avLst>
            <a:gd name="adj1" fmla="val 60000"/>
            <a:gd name="adj2" fmla="val 50000"/>
          </a:avLst>
        </a:prstGeom>
      </dgm:spPr>
    </dgm:pt>
    <dgm:pt modelId="{0DA76EAB-A6D3-4221-85C1-094C1536C1AD}" type="pres">
      <dgm:prSet presAssocID="{CB435AE5-6DFE-48E1-9888-23B8DEB527A8}" presName="connectorText" presStyleLbl="sibTrans2D1" presStyleIdx="1" presStyleCnt="3"/>
      <dgm:spPr/>
    </dgm:pt>
    <dgm:pt modelId="{293B4E82-5E0B-4B8A-A6CB-CE718ACA84E0}" type="pres">
      <dgm:prSet presAssocID="{ED840AB0-A392-4C58-9426-A51D6AC2C90A}" presName="node" presStyleLbl="node1" presStyleIdx="2" presStyleCnt="4">
        <dgm:presLayoutVars>
          <dgm:bulletEnabled val="1"/>
        </dgm:presLayoutVars>
      </dgm:prSet>
      <dgm:spPr>
        <a:xfrm>
          <a:off x="4292384" y="41212"/>
          <a:ext cx="1531743" cy="919045"/>
        </a:xfrm>
        <a:prstGeom prst="roundRect">
          <a:avLst>
            <a:gd name="adj" fmla="val 10000"/>
          </a:avLst>
        </a:prstGeom>
      </dgm:spPr>
    </dgm:pt>
    <dgm:pt modelId="{8A348D95-CFA8-4948-9A27-1A809EE1092C}" type="pres">
      <dgm:prSet presAssocID="{049A5F95-0340-405C-B320-3AA83200754D}" presName="sibTrans" presStyleLbl="sibTrans2D1" presStyleIdx="2" presStyleCnt="3"/>
      <dgm:spPr>
        <a:xfrm>
          <a:off x="5977301" y="310799"/>
          <a:ext cx="324729" cy="379872"/>
        </a:xfrm>
        <a:prstGeom prst="rightArrow">
          <a:avLst>
            <a:gd name="adj1" fmla="val 60000"/>
            <a:gd name="adj2" fmla="val 50000"/>
          </a:avLst>
        </a:prstGeom>
      </dgm:spPr>
    </dgm:pt>
    <dgm:pt modelId="{4C8D274A-F1D2-4E68-ABCD-20519748A33E}" type="pres">
      <dgm:prSet presAssocID="{049A5F95-0340-405C-B320-3AA83200754D}" presName="connectorText" presStyleLbl="sibTrans2D1" presStyleIdx="2" presStyleCnt="3"/>
      <dgm:spPr/>
    </dgm:pt>
    <dgm:pt modelId="{DE1AC2F6-EE93-4F2B-85EF-29385BC8A562}" type="pres">
      <dgm:prSet presAssocID="{2F37A6D1-798C-4165-86FF-FF97C6BA0407}" presName="node" presStyleLbl="node1" presStyleIdx="3" presStyleCnt="4">
        <dgm:presLayoutVars>
          <dgm:bulletEnabled val="1"/>
        </dgm:presLayoutVars>
      </dgm:prSet>
      <dgm:spPr>
        <a:xfrm>
          <a:off x="6436824" y="41212"/>
          <a:ext cx="1531743" cy="919045"/>
        </a:xfrm>
        <a:prstGeom prst="roundRect">
          <a:avLst>
            <a:gd name="adj" fmla="val 10000"/>
          </a:avLst>
        </a:prstGeom>
      </dgm:spPr>
    </dgm:pt>
  </dgm:ptLst>
  <dgm:cxnLst>
    <dgm:cxn modelId="{91C42314-272D-40A5-9B84-4376BE8A48AB}" srcId="{BD86C240-5612-491A-86D4-9C01C0649026}" destId="{ED840AB0-A392-4C58-9426-A51D6AC2C90A}" srcOrd="2" destOrd="0" parTransId="{1FFDAA7E-DF47-4155-B964-C0E4FCF33B81}" sibTransId="{049A5F95-0340-405C-B320-3AA83200754D}"/>
    <dgm:cxn modelId="{2A578318-4805-47DB-B155-FAD718E4B21F}" srcId="{BD86C240-5612-491A-86D4-9C01C0649026}" destId="{89C8219E-D11A-464E-A6F8-F3F5B7CEF3B9}" srcOrd="0" destOrd="0" parTransId="{A5A4036C-CB33-41E4-AF73-4CEE0CB5E6DF}" sibTransId="{98532741-A9F7-40A5-8780-CC7BB6966458}"/>
    <dgm:cxn modelId="{8F8AF719-AA52-46C6-8E2C-EAFA2277C65F}" type="presOf" srcId="{CB435AE5-6DFE-48E1-9888-23B8DEB527A8}" destId="{E5B43174-79F1-4F9B-B8BF-7F379DCFADD4}" srcOrd="0" destOrd="0" presId="urn:microsoft.com/office/officeart/2005/8/layout/process1"/>
    <dgm:cxn modelId="{05BF7F3C-1B07-497D-9B6C-6CA22E20CECC}" type="presOf" srcId="{2F37A6D1-798C-4165-86FF-FF97C6BA0407}" destId="{DE1AC2F6-EE93-4F2B-85EF-29385BC8A562}" srcOrd="0" destOrd="0" presId="urn:microsoft.com/office/officeart/2005/8/layout/process1"/>
    <dgm:cxn modelId="{BE6A343F-C56E-4694-BCDA-FC57F87362E5}" type="presOf" srcId="{98532741-A9F7-40A5-8780-CC7BB6966458}" destId="{D8E3933C-5E35-43B8-A146-F77AE68F0ADA}" srcOrd="1" destOrd="0" presId="urn:microsoft.com/office/officeart/2005/8/layout/process1"/>
    <dgm:cxn modelId="{AA023A5C-1FDF-4864-A988-59E04D212F80}" type="presOf" srcId="{CB435AE5-6DFE-48E1-9888-23B8DEB527A8}" destId="{0DA76EAB-A6D3-4221-85C1-094C1536C1AD}" srcOrd="1" destOrd="0" presId="urn:microsoft.com/office/officeart/2005/8/layout/process1"/>
    <dgm:cxn modelId="{BF234944-5E2D-4484-8511-4803536A0387}" type="presOf" srcId="{89C8219E-D11A-464E-A6F8-F3F5B7CEF3B9}" destId="{48393EEE-E27D-416C-BD83-2BC0AB563192}" srcOrd="0" destOrd="0" presId="urn:microsoft.com/office/officeart/2005/8/layout/process1"/>
    <dgm:cxn modelId="{87051A6F-0B03-4BE6-A890-292406A752C1}" srcId="{BD86C240-5612-491A-86D4-9C01C0649026}" destId="{33F4EACB-4D69-48A6-93F2-3DB11A617B67}" srcOrd="1" destOrd="0" parTransId="{C1DEDBF1-0A63-4E16-9ACD-7CCFB65CD966}" sibTransId="{CB435AE5-6DFE-48E1-9888-23B8DEB527A8}"/>
    <dgm:cxn modelId="{CF214090-ED49-433B-89A7-D0E9B01F33A2}" type="presOf" srcId="{049A5F95-0340-405C-B320-3AA83200754D}" destId="{4C8D274A-F1D2-4E68-ABCD-20519748A33E}" srcOrd="1" destOrd="0" presId="urn:microsoft.com/office/officeart/2005/8/layout/process1"/>
    <dgm:cxn modelId="{95AE5890-444A-40AD-ACE7-84D335FE89B7}" srcId="{BD86C240-5612-491A-86D4-9C01C0649026}" destId="{2F37A6D1-798C-4165-86FF-FF97C6BA0407}" srcOrd="3" destOrd="0" parTransId="{52F7D652-700A-4BF6-84CD-854CF2050D31}" sibTransId="{E0773E83-FF1A-4ABC-9207-F36542C31B9F}"/>
    <dgm:cxn modelId="{753AD790-D6AD-4FE2-B298-2ED7B492F1C0}" type="presOf" srcId="{BD86C240-5612-491A-86D4-9C01C0649026}" destId="{903E77A6-20EC-48C7-8F06-CDCB5ACCC45B}" srcOrd="0" destOrd="0" presId="urn:microsoft.com/office/officeart/2005/8/layout/process1"/>
    <dgm:cxn modelId="{27A92C9A-1581-4725-A139-5D14DD165DE3}" type="presOf" srcId="{ED840AB0-A392-4C58-9426-A51D6AC2C90A}" destId="{293B4E82-5E0B-4B8A-A6CB-CE718ACA84E0}" srcOrd="0" destOrd="0" presId="urn:microsoft.com/office/officeart/2005/8/layout/process1"/>
    <dgm:cxn modelId="{8DEC3BA0-D714-4647-B8AA-9F3EA7D1B4DE}" type="presOf" srcId="{98532741-A9F7-40A5-8780-CC7BB6966458}" destId="{F24D8EF2-20B0-4B9E-825C-E4DF536E2A56}" srcOrd="0" destOrd="0" presId="urn:microsoft.com/office/officeart/2005/8/layout/process1"/>
    <dgm:cxn modelId="{C7614ED4-64D6-48AE-99B2-D545CE273897}" type="presOf" srcId="{33F4EACB-4D69-48A6-93F2-3DB11A617B67}" destId="{430B4871-8ED3-4A8D-B28D-C28751010064}" srcOrd="0" destOrd="0" presId="urn:microsoft.com/office/officeart/2005/8/layout/process1"/>
    <dgm:cxn modelId="{D42826E9-43E4-420D-8008-53D94BB0C29D}" type="presOf" srcId="{049A5F95-0340-405C-B320-3AA83200754D}" destId="{8A348D95-CFA8-4948-9A27-1A809EE1092C}" srcOrd="0" destOrd="0" presId="urn:microsoft.com/office/officeart/2005/8/layout/process1"/>
    <dgm:cxn modelId="{68C6CB22-3A46-4E7C-B328-5A23F849C0EC}" type="presParOf" srcId="{903E77A6-20EC-48C7-8F06-CDCB5ACCC45B}" destId="{48393EEE-E27D-416C-BD83-2BC0AB563192}" srcOrd="0" destOrd="0" presId="urn:microsoft.com/office/officeart/2005/8/layout/process1"/>
    <dgm:cxn modelId="{2EE4B3A1-582E-40E0-8171-045EC1ED3739}" type="presParOf" srcId="{903E77A6-20EC-48C7-8F06-CDCB5ACCC45B}" destId="{F24D8EF2-20B0-4B9E-825C-E4DF536E2A56}" srcOrd="1" destOrd="0" presId="urn:microsoft.com/office/officeart/2005/8/layout/process1"/>
    <dgm:cxn modelId="{FF2102C0-B2E5-40D6-8DA7-5F3D0F4A18D5}" type="presParOf" srcId="{F24D8EF2-20B0-4B9E-825C-E4DF536E2A56}" destId="{D8E3933C-5E35-43B8-A146-F77AE68F0ADA}" srcOrd="0" destOrd="0" presId="urn:microsoft.com/office/officeart/2005/8/layout/process1"/>
    <dgm:cxn modelId="{392668BB-0C49-45DD-A498-F3DD2E047DDA}" type="presParOf" srcId="{903E77A6-20EC-48C7-8F06-CDCB5ACCC45B}" destId="{430B4871-8ED3-4A8D-B28D-C28751010064}" srcOrd="2" destOrd="0" presId="urn:microsoft.com/office/officeart/2005/8/layout/process1"/>
    <dgm:cxn modelId="{C146BA01-3AAA-4A7F-87FC-88255A21F8DC}" type="presParOf" srcId="{903E77A6-20EC-48C7-8F06-CDCB5ACCC45B}" destId="{E5B43174-79F1-4F9B-B8BF-7F379DCFADD4}" srcOrd="3" destOrd="0" presId="urn:microsoft.com/office/officeart/2005/8/layout/process1"/>
    <dgm:cxn modelId="{F2758847-9244-4675-8F7A-3625BC90688D}" type="presParOf" srcId="{E5B43174-79F1-4F9B-B8BF-7F379DCFADD4}" destId="{0DA76EAB-A6D3-4221-85C1-094C1536C1AD}" srcOrd="0" destOrd="0" presId="urn:microsoft.com/office/officeart/2005/8/layout/process1"/>
    <dgm:cxn modelId="{A7E04CA9-C454-4E6F-8DDF-1BE572C72390}" type="presParOf" srcId="{903E77A6-20EC-48C7-8F06-CDCB5ACCC45B}" destId="{293B4E82-5E0B-4B8A-A6CB-CE718ACA84E0}" srcOrd="4" destOrd="0" presId="urn:microsoft.com/office/officeart/2005/8/layout/process1"/>
    <dgm:cxn modelId="{2B60B9A0-B28D-4DD7-BB83-B2573630B5CF}" type="presParOf" srcId="{903E77A6-20EC-48C7-8F06-CDCB5ACCC45B}" destId="{8A348D95-CFA8-4948-9A27-1A809EE1092C}" srcOrd="5" destOrd="0" presId="urn:microsoft.com/office/officeart/2005/8/layout/process1"/>
    <dgm:cxn modelId="{03D3D40B-FD3D-4FB0-BF88-9BC662971791}" type="presParOf" srcId="{8A348D95-CFA8-4948-9A27-1A809EE1092C}" destId="{4C8D274A-F1D2-4E68-ABCD-20519748A33E}" srcOrd="0" destOrd="0" presId="urn:microsoft.com/office/officeart/2005/8/layout/process1"/>
    <dgm:cxn modelId="{12E43483-C767-4E1F-9F06-37BF49B87C1C}" type="presParOf" srcId="{903E77A6-20EC-48C7-8F06-CDCB5ACCC45B}" destId="{DE1AC2F6-EE93-4F2B-85EF-29385BC8A562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393EEE-E27D-416C-BD83-2BC0AB563192}">
      <dsp:nvSpPr>
        <dsp:cNvPr id="0" name=""/>
        <dsp:cNvSpPr/>
      </dsp:nvSpPr>
      <dsp:spPr>
        <a:xfrm>
          <a:off x="3571" y="201523"/>
          <a:ext cx="1561703" cy="937021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Transportation data</a:t>
          </a:r>
        </a:p>
      </dsp:txBody>
      <dsp:txXfrm>
        <a:off x="31015" y="228967"/>
        <a:ext cx="1506815" cy="882133"/>
      </dsp:txXfrm>
    </dsp:sp>
    <dsp:sp modelId="{F24D8EF2-20B0-4B9E-825C-E4DF536E2A56}">
      <dsp:nvSpPr>
        <dsp:cNvPr id="0" name=""/>
        <dsp:cNvSpPr/>
      </dsp:nvSpPr>
      <dsp:spPr>
        <a:xfrm>
          <a:off x="1721445" y="476383"/>
          <a:ext cx="331081" cy="3873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721445" y="553843"/>
        <a:ext cx="231757" cy="232382"/>
      </dsp:txXfrm>
    </dsp:sp>
    <dsp:sp modelId="{430B4871-8ED3-4A8D-B28D-C28751010064}">
      <dsp:nvSpPr>
        <dsp:cNvPr id="0" name=""/>
        <dsp:cNvSpPr/>
      </dsp:nvSpPr>
      <dsp:spPr>
        <a:xfrm>
          <a:off x="2189956" y="201523"/>
          <a:ext cx="1561703" cy="937021"/>
        </a:xfrm>
        <a:prstGeom prst="roundRect">
          <a:avLst>
            <a:gd name="adj" fmla="val 10000"/>
          </a:avLst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Benefits of data sharing</a:t>
          </a:r>
        </a:p>
      </dsp:txBody>
      <dsp:txXfrm>
        <a:off x="2217400" y="228967"/>
        <a:ext cx="1506815" cy="882133"/>
      </dsp:txXfrm>
    </dsp:sp>
    <dsp:sp modelId="{E5B43174-79F1-4F9B-B8BF-7F379DCFADD4}">
      <dsp:nvSpPr>
        <dsp:cNvPr id="0" name=""/>
        <dsp:cNvSpPr/>
      </dsp:nvSpPr>
      <dsp:spPr>
        <a:xfrm>
          <a:off x="3907829" y="476383"/>
          <a:ext cx="331081" cy="3873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3907829" y="553843"/>
        <a:ext cx="231757" cy="232382"/>
      </dsp:txXfrm>
    </dsp:sp>
    <dsp:sp modelId="{293B4E82-5E0B-4B8A-A6CB-CE718ACA84E0}">
      <dsp:nvSpPr>
        <dsp:cNvPr id="0" name=""/>
        <dsp:cNvSpPr/>
      </dsp:nvSpPr>
      <dsp:spPr>
        <a:xfrm>
          <a:off x="4376340" y="201523"/>
          <a:ext cx="1561703" cy="937021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Barriers for sharing data</a:t>
          </a:r>
        </a:p>
      </dsp:txBody>
      <dsp:txXfrm>
        <a:off x="4403784" y="228967"/>
        <a:ext cx="1506815" cy="882133"/>
      </dsp:txXfrm>
    </dsp:sp>
    <dsp:sp modelId="{8A348D95-CFA8-4948-9A27-1A809EE1092C}">
      <dsp:nvSpPr>
        <dsp:cNvPr id="0" name=""/>
        <dsp:cNvSpPr/>
      </dsp:nvSpPr>
      <dsp:spPr>
        <a:xfrm>
          <a:off x="6094214" y="476383"/>
          <a:ext cx="331081" cy="3873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6094214" y="553843"/>
        <a:ext cx="231757" cy="232382"/>
      </dsp:txXfrm>
    </dsp:sp>
    <dsp:sp modelId="{DE1AC2F6-EE93-4F2B-85EF-29385BC8A562}">
      <dsp:nvSpPr>
        <dsp:cNvPr id="0" name=""/>
        <dsp:cNvSpPr/>
      </dsp:nvSpPr>
      <dsp:spPr>
        <a:xfrm>
          <a:off x="6562724" y="201523"/>
          <a:ext cx="1561703" cy="937021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Remedies for data sharing</a:t>
          </a:r>
        </a:p>
      </dsp:txBody>
      <dsp:txXfrm>
        <a:off x="6590168" y="228967"/>
        <a:ext cx="1506815" cy="88213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393EEE-E27D-416C-BD83-2BC0AB563192}">
      <dsp:nvSpPr>
        <dsp:cNvPr id="0" name=""/>
        <dsp:cNvSpPr/>
      </dsp:nvSpPr>
      <dsp:spPr>
        <a:xfrm>
          <a:off x="3329" y="0"/>
          <a:ext cx="1455670" cy="765390"/>
        </a:xfrm>
        <a:prstGeom prst="roundRect">
          <a:avLst>
            <a:gd name="adj" fmla="val 10000"/>
          </a:avLst>
        </a:prstGeom>
        <a:solidFill>
          <a:prstClr val="white">
            <a:lumMod val="75000"/>
          </a:prst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Transportation data</a:t>
          </a:r>
        </a:p>
      </dsp:txBody>
      <dsp:txXfrm>
        <a:off x="25747" y="22418"/>
        <a:ext cx="1410834" cy="720554"/>
      </dsp:txXfrm>
    </dsp:sp>
    <dsp:sp modelId="{F24D8EF2-20B0-4B9E-825C-E4DF536E2A56}">
      <dsp:nvSpPr>
        <dsp:cNvPr id="0" name=""/>
        <dsp:cNvSpPr/>
      </dsp:nvSpPr>
      <dsp:spPr>
        <a:xfrm>
          <a:off x="1604566" y="202191"/>
          <a:ext cx="308602" cy="361006"/>
        </a:xfrm>
        <a:prstGeom prst="rightArrow">
          <a:avLst>
            <a:gd name="adj1" fmla="val 60000"/>
            <a:gd name="adj2" fmla="val 50000"/>
          </a:avLst>
        </a:prstGeom>
        <a:solidFill>
          <a:prstClr val="white">
            <a:lumMod val="75000"/>
          </a:prst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1604566" y="274392"/>
        <a:ext cx="216021" cy="216604"/>
      </dsp:txXfrm>
    </dsp:sp>
    <dsp:sp modelId="{430B4871-8ED3-4A8D-B28D-C28751010064}">
      <dsp:nvSpPr>
        <dsp:cNvPr id="0" name=""/>
        <dsp:cNvSpPr/>
      </dsp:nvSpPr>
      <dsp:spPr>
        <a:xfrm>
          <a:off x="2041267" y="0"/>
          <a:ext cx="1455670" cy="765390"/>
        </a:xfrm>
        <a:prstGeom prst="roundRect">
          <a:avLst>
            <a:gd name="adj" fmla="val 10000"/>
          </a:avLst>
        </a:prstGeom>
        <a:solidFill>
          <a:prstClr val="white">
            <a:lumMod val="75000"/>
          </a:prst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Benefits</a:t>
          </a:r>
          <a:r>
            <a:rPr lang="en-US" sz="18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of data sharing</a:t>
          </a:r>
        </a:p>
      </dsp:txBody>
      <dsp:txXfrm>
        <a:off x="2063685" y="22418"/>
        <a:ext cx="1410834" cy="720554"/>
      </dsp:txXfrm>
    </dsp:sp>
    <dsp:sp modelId="{E5B43174-79F1-4F9B-B8BF-7F379DCFADD4}">
      <dsp:nvSpPr>
        <dsp:cNvPr id="0" name=""/>
        <dsp:cNvSpPr/>
      </dsp:nvSpPr>
      <dsp:spPr>
        <a:xfrm>
          <a:off x="3642505" y="202191"/>
          <a:ext cx="308602" cy="361006"/>
        </a:xfrm>
        <a:prstGeom prst="rightArrow">
          <a:avLst>
            <a:gd name="adj1" fmla="val 60000"/>
            <a:gd name="adj2" fmla="val 50000"/>
          </a:avLst>
        </a:prstGeom>
        <a:solidFill>
          <a:prstClr val="white">
            <a:lumMod val="75000"/>
          </a:prst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3642505" y="274392"/>
        <a:ext cx="216021" cy="216604"/>
      </dsp:txXfrm>
    </dsp:sp>
    <dsp:sp modelId="{293B4E82-5E0B-4B8A-A6CB-CE718ACA84E0}">
      <dsp:nvSpPr>
        <dsp:cNvPr id="0" name=""/>
        <dsp:cNvSpPr/>
      </dsp:nvSpPr>
      <dsp:spPr>
        <a:xfrm>
          <a:off x="4079206" y="0"/>
          <a:ext cx="1455670" cy="765390"/>
        </a:xfrm>
        <a:prstGeom prst="roundRect">
          <a:avLst>
            <a:gd name="adj" fmla="val 10000"/>
          </a:avLst>
        </a:prstGeom>
        <a:solidFill>
          <a:srgbClr val="ED7D31">
            <a:lumMod val="75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Barriers for sharing data</a:t>
          </a:r>
        </a:p>
      </dsp:txBody>
      <dsp:txXfrm>
        <a:off x="4101624" y="22418"/>
        <a:ext cx="1410834" cy="720554"/>
      </dsp:txXfrm>
    </dsp:sp>
    <dsp:sp modelId="{8A348D95-CFA8-4948-9A27-1A809EE1092C}">
      <dsp:nvSpPr>
        <dsp:cNvPr id="0" name=""/>
        <dsp:cNvSpPr/>
      </dsp:nvSpPr>
      <dsp:spPr>
        <a:xfrm>
          <a:off x="5680444" y="202191"/>
          <a:ext cx="308602" cy="361006"/>
        </a:xfrm>
        <a:prstGeom prst="rightArrow">
          <a:avLst>
            <a:gd name="adj1" fmla="val 60000"/>
            <a:gd name="adj2" fmla="val 50000"/>
          </a:avLst>
        </a:prstGeom>
        <a:solidFill>
          <a:srgbClr val="ED7D31">
            <a:lumMod val="75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5680444" y="274392"/>
        <a:ext cx="216021" cy="216604"/>
      </dsp:txXfrm>
    </dsp:sp>
    <dsp:sp modelId="{DE1AC2F6-EE93-4F2B-85EF-29385BC8A562}">
      <dsp:nvSpPr>
        <dsp:cNvPr id="0" name=""/>
        <dsp:cNvSpPr/>
      </dsp:nvSpPr>
      <dsp:spPr>
        <a:xfrm>
          <a:off x="6117145" y="0"/>
          <a:ext cx="1455670" cy="765390"/>
        </a:xfrm>
        <a:prstGeom prst="roundRect">
          <a:avLst>
            <a:gd name="adj" fmla="val 10000"/>
          </a:avLst>
        </a:prstGeom>
        <a:solidFill>
          <a:srgbClr val="5B9BD5">
            <a:hueOff val="-6758543"/>
            <a:satOff val="-17419"/>
            <a:lumOff val="-11765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Remedies for </a:t>
          </a:r>
          <a:r>
            <a:rPr lang="en-US" sz="18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data</a:t>
          </a:r>
          <a:r>
            <a:rPr lang="en-US" sz="1700" kern="1200" dirty="0"/>
            <a:t> sharing</a:t>
          </a:r>
        </a:p>
      </dsp:txBody>
      <dsp:txXfrm>
        <a:off x="6139563" y="22418"/>
        <a:ext cx="1410834" cy="7205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393EEE-E27D-416C-BD83-2BC0AB563192}">
      <dsp:nvSpPr>
        <dsp:cNvPr id="0" name=""/>
        <dsp:cNvSpPr/>
      </dsp:nvSpPr>
      <dsp:spPr>
        <a:xfrm>
          <a:off x="3329" y="0"/>
          <a:ext cx="1455670" cy="765390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Transportation data</a:t>
          </a:r>
        </a:p>
      </dsp:txBody>
      <dsp:txXfrm>
        <a:off x="25747" y="22418"/>
        <a:ext cx="1410834" cy="720554"/>
      </dsp:txXfrm>
    </dsp:sp>
    <dsp:sp modelId="{F24D8EF2-20B0-4B9E-825C-E4DF536E2A56}">
      <dsp:nvSpPr>
        <dsp:cNvPr id="0" name=""/>
        <dsp:cNvSpPr/>
      </dsp:nvSpPr>
      <dsp:spPr>
        <a:xfrm>
          <a:off x="1604566" y="202191"/>
          <a:ext cx="308602" cy="3610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1604566" y="274392"/>
        <a:ext cx="216021" cy="216604"/>
      </dsp:txXfrm>
    </dsp:sp>
    <dsp:sp modelId="{430B4871-8ED3-4A8D-B28D-C28751010064}">
      <dsp:nvSpPr>
        <dsp:cNvPr id="0" name=""/>
        <dsp:cNvSpPr/>
      </dsp:nvSpPr>
      <dsp:spPr>
        <a:xfrm>
          <a:off x="2041267" y="0"/>
          <a:ext cx="1455670" cy="765390"/>
        </a:xfrm>
        <a:prstGeom prst="roundRect">
          <a:avLst>
            <a:gd name="adj" fmla="val 10000"/>
          </a:avLst>
        </a:prstGeom>
        <a:solidFill>
          <a:prstClr val="white">
            <a:lumMod val="75000"/>
          </a:prst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Benefits of data sharing</a:t>
          </a:r>
        </a:p>
      </dsp:txBody>
      <dsp:txXfrm>
        <a:off x="2063685" y="22418"/>
        <a:ext cx="1410834" cy="720554"/>
      </dsp:txXfrm>
    </dsp:sp>
    <dsp:sp modelId="{E5B43174-79F1-4F9B-B8BF-7F379DCFADD4}">
      <dsp:nvSpPr>
        <dsp:cNvPr id="0" name=""/>
        <dsp:cNvSpPr/>
      </dsp:nvSpPr>
      <dsp:spPr>
        <a:xfrm>
          <a:off x="3642505" y="202191"/>
          <a:ext cx="308602" cy="361006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3642505" y="274392"/>
        <a:ext cx="216021" cy="216604"/>
      </dsp:txXfrm>
    </dsp:sp>
    <dsp:sp modelId="{293B4E82-5E0B-4B8A-A6CB-CE718ACA84E0}">
      <dsp:nvSpPr>
        <dsp:cNvPr id="0" name=""/>
        <dsp:cNvSpPr/>
      </dsp:nvSpPr>
      <dsp:spPr>
        <a:xfrm>
          <a:off x="4079206" y="0"/>
          <a:ext cx="1455670" cy="765390"/>
        </a:xfrm>
        <a:prstGeom prst="roundRect">
          <a:avLst>
            <a:gd name="adj" fmla="val 10000"/>
          </a:avLst>
        </a:prstGeom>
        <a:solidFill>
          <a:prstClr val="white">
            <a:lumMod val="75000"/>
          </a:prst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Barriers for </a:t>
          </a:r>
          <a:r>
            <a:rPr lang="en-US" sz="17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sharing</a:t>
          </a:r>
          <a:r>
            <a:rPr lang="en-US" sz="1700" kern="1200" dirty="0"/>
            <a:t> data</a:t>
          </a:r>
        </a:p>
      </dsp:txBody>
      <dsp:txXfrm>
        <a:off x="4101624" y="22418"/>
        <a:ext cx="1410834" cy="720554"/>
      </dsp:txXfrm>
    </dsp:sp>
    <dsp:sp modelId="{8A348D95-CFA8-4948-9A27-1A809EE1092C}">
      <dsp:nvSpPr>
        <dsp:cNvPr id="0" name=""/>
        <dsp:cNvSpPr/>
      </dsp:nvSpPr>
      <dsp:spPr>
        <a:xfrm>
          <a:off x="5680444" y="202191"/>
          <a:ext cx="308602" cy="361006"/>
        </a:xfrm>
        <a:prstGeom prst="rightArrow">
          <a:avLst>
            <a:gd name="adj1" fmla="val 60000"/>
            <a:gd name="adj2" fmla="val 50000"/>
          </a:avLst>
        </a:prstGeom>
        <a:solidFill>
          <a:prstClr val="white">
            <a:lumMod val="75000"/>
          </a:prst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5680444" y="274392"/>
        <a:ext cx="216021" cy="216604"/>
      </dsp:txXfrm>
    </dsp:sp>
    <dsp:sp modelId="{DE1AC2F6-EE93-4F2B-85EF-29385BC8A562}">
      <dsp:nvSpPr>
        <dsp:cNvPr id="0" name=""/>
        <dsp:cNvSpPr/>
      </dsp:nvSpPr>
      <dsp:spPr>
        <a:xfrm>
          <a:off x="6117145" y="0"/>
          <a:ext cx="1455670" cy="765390"/>
        </a:xfrm>
        <a:prstGeom prst="roundRect">
          <a:avLst>
            <a:gd name="adj" fmla="val 10000"/>
          </a:avLst>
        </a:prstGeom>
        <a:solidFill>
          <a:prstClr val="white">
            <a:lumMod val="75000"/>
          </a:prst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Remedies for </a:t>
          </a:r>
          <a:r>
            <a:rPr lang="en-US" sz="17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data</a:t>
          </a:r>
          <a:r>
            <a:rPr lang="en-US" sz="1700" kern="1200" dirty="0"/>
            <a:t> sharing</a:t>
          </a:r>
        </a:p>
      </dsp:txBody>
      <dsp:txXfrm>
        <a:off x="6139563" y="22418"/>
        <a:ext cx="1410834" cy="7205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393EEE-E27D-416C-BD83-2BC0AB563192}">
      <dsp:nvSpPr>
        <dsp:cNvPr id="0" name=""/>
        <dsp:cNvSpPr/>
      </dsp:nvSpPr>
      <dsp:spPr>
        <a:xfrm>
          <a:off x="3329" y="0"/>
          <a:ext cx="1455670" cy="765390"/>
        </a:xfrm>
        <a:prstGeom prst="roundRect">
          <a:avLst>
            <a:gd name="adj" fmla="val 10000"/>
          </a:avLst>
        </a:prstGeom>
        <a:solidFill>
          <a:prstClr val="white">
            <a:lumMod val="75000"/>
          </a:prst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Transportation data</a:t>
          </a:r>
        </a:p>
      </dsp:txBody>
      <dsp:txXfrm>
        <a:off x="25747" y="22418"/>
        <a:ext cx="1410834" cy="720554"/>
      </dsp:txXfrm>
    </dsp:sp>
    <dsp:sp modelId="{F24D8EF2-20B0-4B9E-825C-E4DF536E2A56}">
      <dsp:nvSpPr>
        <dsp:cNvPr id="0" name=""/>
        <dsp:cNvSpPr/>
      </dsp:nvSpPr>
      <dsp:spPr>
        <a:xfrm>
          <a:off x="1604566" y="202191"/>
          <a:ext cx="308602" cy="361006"/>
        </a:xfrm>
        <a:prstGeom prst="rightArrow">
          <a:avLst>
            <a:gd name="adj1" fmla="val 60000"/>
            <a:gd name="adj2" fmla="val 50000"/>
          </a:avLst>
        </a:prstGeom>
        <a:solidFill>
          <a:prstClr val="white">
            <a:lumMod val="75000"/>
          </a:prst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1604566" y="274392"/>
        <a:ext cx="216021" cy="216604"/>
      </dsp:txXfrm>
    </dsp:sp>
    <dsp:sp modelId="{430B4871-8ED3-4A8D-B28D-C28751010064}">
      <dsp:nvSpPr>
        <dsp:cNvPr id="0" name=""/>
        <dsp:cNvSpPr/>
      </dsp:nvSpPr>
      <dsp:spPr>
        <a:xfrm>
          <a:off x="2041267" y="0"/>
          <a:ext cx="1455670" cy="765390"/>
        </a:xfrm>
        <a:prstGeom prst="roundRect">
          <a:avLst>
            <a:gd name="adj" fmla="val 10000"/>
          </a:avLst>
        </a:prstGeom>
        <a:solidFill>
          <a:srgbClr val="5B9BD5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Benefits of data sharing</a:t>
          </a:r>
        </a:p>
      </dsp:txBody>
      <dsp:txXfrm>
        <a:off x="2063685" y="22418"/>
        <a:ext cx="1410834" cy="720554"/>
      </dsp:txXfrm>
    </dsp:sp>
    <dsp:sp modelId="{E5B43174-79F1-4F9B-B8BF-7F379DCFADD4}">
      <dsp:nvSpPr>
        <dsp:cNvPr id="0" name=""/>
        <dsp:cNvSpPr/>
      </dsp:nvSpPr>
      <dsp:spPr>
        <a:xfrm>
          <a:off x="3642505" y="202191"/>
          <a:ext cx="308602" cy="361006"/>
        </a:xfrm>
        <a:prstGeom prst="rightArrow">
          <a:avLst>
            <a:gd name="adj1" fmla="val 60000"/>
            <a:gd name="adj2" fmla="val 50000"/>
          </a:avLst>
        </a:prstGeom>
        <a:solidFill>
          <a:srgbClr val="5B9BD5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3642505" y="274392"/>
        <a:ext cx="216021" cy="216604"/>
      </dsp:txXfrm>
    </dsp:sp>
    <dsp:sp modelId="{293B4E82-5E0B-4B8A-A6CB-CE718ACA84E0}">
      <dsp:nvSpPr>
        <dsp:cNvPr id="0" name=""/>
        <dsp:cNvSpPr/>
      </dsp:nvSpPr>
      <dsp:spPr>
        <a:xfrm>
          <a:off x="4079206" y="0"/>
          <a:ext cx="1455670" cy="765390"/>
        </a:xfrm>
        <a:prstGeom prst="roundRect">
          <a:avLst>
            <a:gd name="adj" fmla="val 10000"/>
          </a:avLst>
        </a:prstGeom>
        <a:solidFill>
          <a:prstClr val="white">
            <a:lumMod val="75000"/>
          </a:prst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Barriers for </a:t>
          </a:r>
          <a:r>
            <a:rPr lang="en-US" sz="17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sharing</a:t>
          </a:r>
          <a:r>
            <a:rPr lang="en-US" sz="1700" kern="1200" dirty="0"/>
            <a:t> data</a:t>
          </a:r>
        </a:p>
      </dsp:txBody>
      <dsp:txXfrm>
        <a:off x="4101624" y="22418"/>
        <a:ext cx="1410834" cy="720554"/>
      </dsp:txXfrm>
    </dsp:sp>
    <dsp:sp modelId="{8A348D95-CFA8-4948-9A27-1A809EE1092C}">
      <dsp:nvSpPr>
        <dsp:cNvPr id="0" name=""/>
        <dsp:cNvSpPr/>
      </dsp:nvSpPr>
      <dsp:spPr>
        <a:xfrm>
          <a:off x="5680444" y="202191"/>
          <a:ext cx="308602" cy="361006"/>
        </a:xfrm>
        <a:prstGeom prst="rightArrow">
          <a:avLst>
            <a:gd name="adj1" fmla="val 60000"/>
            <a:gd name="adj2" fmla="val 50000"/>
          </a:avLst>
        </a:prstGeom>
        <a:solidFill>
          <a:prstClr val="white">
            <a:lumMod val="75000"/>
          </a:prst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5680444" y="274392"/>
        <a:ext cx="216021" cy="216604"/>
      </dsp:txXfrm>
    </dsp:sp>
    <dsp:sp modelId="{DE1AC2F6-EE93-4F2B-85EF-29385BC8A562}">
      <dsp:nvSpPr>
        <dsp:cNvPr id="0" name=""/>
        <dsp:cNvSpPr/>
      </dsp:nvSpPr>
      <dsp:spPr>
        <a:xfrm>
          <a:off x="6117145" y="0"/>
          <a:ext cx="1455670" cy="765390"/>
        </a:xfrm>
        <a:prstGeom prst="roundRect">
          <a:avLst>
            <a:gd name="adj" fmla="val 10000"/>
          </a:avLst>
        </a:prstGeom>
        <a:solidFill>
          <a:prstClr val="white">
            <a:lumMod val="75000"/>
          </a:prst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Remedies for </a:t>
          </a:r>
          <a:r>
            <a:rPr lang="en-US" sz="17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data</a:t>
          </a:r>
          <a:r>
            <a:rPr lang="en-US" sz="1700" kern="1200" dirty="0"/>
            <a:t> sharing</a:t>
          </a:r>
        </a:p>
      </dsp:txBody>
      <dsp:txXfrm>
        <a:off x="6139563" y="22418"/>
        <a:ext cx="1410834" cy="7205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393EEE-E27D-416C-BD83-2BC0AB563192}">
      <dsp:nvSpPr>
        <dsp:cNvPr id="0" name=""/>
        <dsp:cNvSpPr/>
      </dsp:nvSpPr>
      <dsp:spPr>
        <a:xfrm>
          <a:off x="3329" y="0"/>
          <a:ext cx="1455670" cy="765390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Transportation data</a:t>
          </a:r>
        </a:p>
      </dsp:txBody>
      <dsp:txXfrm>
        <a:off x="25747" y="22418"/>
        <a:ext cx="1410834" cy="720554"/>
      </dsp:txXfrm>
    </dsp:sp>
    <dsp:sp modelId="{F24D8EF2-20B0-4B9E-825C-E4DF536E2A56}">
      <dsp:nvSpPr>
        <dsp:cNvPr id="0" name=""/>
        <dsp:cNvSpPr/>
      </dsp:nvSpPr>
      <dsp:spPr>
        <a:xfrm rot="10800000">
          <a:off x="1604566" y="202191"/>
          <a:ext cx="308602" cy="361006"/>
        </a:xfrm>
        <a:prstGeom prst="rightArrow">
          <a:avLst>
            <a:gd name="adj1" fmla="val 60000"/>
            <a:gd name="adj2" fmla="val 50000"/>
          </a:avLst>
        </a:prstGeom>
        <a:solidFill>
          <a:srgbClr val="5B9BD5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1697147" y="274392"/>
        <a:ext cx="216021" cy="216604"/>
      </dsp:txXfrm>
    </dsp:sp>
    <dsp:sp modelId="{430B4871-8ED3-4A8D-B28D-C28751010064}">
      <dsp:nvSpPr>
        <dsp:cNvPr id="0" name=""/>
        <dsp:cNvSpPr/>
      </dsp:nvSpPr>
      <dsp:spPr>
        <a:xfrm>
          <a:off x="2041267" y="0"/>
          <a:ext cx="1455670" cy="765390"/>
        </a:xfrm>
        <a:prstGeom prst="roundRect">
          <a:avLst>
            <a:gd name="adj" fmla="val 10000"/>
          </a:avLst>
        </a:prstGeom>
        <a:solidFill>
          <a:srgbClr val="5B9BD5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Benefits of data </a:t>
          </a:r>
          <a:r>
            <a:rPr lang="en-US" sz="18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sharing</a:t>
          </a:r>
        </a:p>
      </dsp:txBody>
      <dsp:txXfrm>
        <a:off x="2063685" y="22418"/>
        <a:ext cx="1410834" cy="720554"/>
      </dsp:txXfrm>
    </dsp:sp>
    <dsp:sp modelId="{E5B43174-79F1-4F9B-B8BF-7F379DCFADD4}">
      <dsp:nvSpPr>
        <dsp:cNvPr id="0" name=""/>
        <dsp:cNvSpPr/>
      </dsp:nvSpPr>
      <dsp:spPr>
        <a:xfrm>
          <a:off x="3642505" y="202191"/>
          <a:ext cx="308602" cy="361006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3642505" y="274392"/>
        <a:ext cx="216021" cy="216604"/>
      </dsp:txXfrm>
    </dsp:sp>
    <dsp:sp modelId="{293B4E82-5E0B-4B8A-A6CB-CE718ACA84E0}">
      <dsp:nvSpPr>
        <dsp:cNvPr id="0" name=""/>
        <dsp:cNvSpPr/>
      </dsp:nvSpPr>
      <dsp:spPr>
        <a:xfrm>
          <a:off x="4079206" y="0"/>
          <a:ext cx="1455670" cy="765390"/>
        </a:xfrm>
        <a:prstGeom prst="roundRect">
          <a:avLst>
            <a:gd name="adj" fmla="val 10000"/>
          </a:avLst>
        </a:prstGeom>
        <a:solidFill>
          <a:prstClr val="white">
            <a:lumMod val="75000"/>
          </a:prst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Barriers for </a:t>
          </a:r>
          <a:r>
            <a:rPr lang="en-US" sz="17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sharing</a:t>
          </a:r>
          <a:r>
            <a:rPr lang="en-US" sz="1700" kern="1200" dirty="0"/>
            <a:t> data</a:t>
          </a:r>
        </a:p>
      </dsp:txBody>
      <dsp:txXfrm>
        <a:off x="4101624" y="22418"/>
        <a:ext cx="1410834" cy="720554"/>
      </dsp:txXfrm>
    </dsp:sp>
    <dsp:sp modelId="{8A348D95-CFA8-4948-9A27-1A809EE1092C}">
      <dsp:nvSpPr>
        <dsp:cNvPr id="0" name=""/>
        <dsp:cNvSpPr/>
      </dsp:nvSpPr>
      <dsp:spPr>
        <a:xfrm>
          <a:off x="5680444" y="202191"/>
          <a:ext cx="308602" cy="361006"/>
        </a:xfrm>
        <a:prstGeom prst="rightArrow">
          <a:avLst>
            <a:gd name="adj1" fmla="val 60000"/>
            <a:gd name="adj2" fmla="val 50000"/>
          </a:avLst>
        </a:prstGeom>
        <a:solidFill>
          <a:prstClr val="white">
            <a:lumMod val="75000"/>
          </a:prst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5680444" y="274392"/>
        <a:ext cx="216021" cy="216604"/>
      </dsp:txXfrm>
    </dsp:sp>
    <dsp:sp modelId="{DE1AC2F6-EE93-4F2B-85EF-29385BC8A562}">
      <dsp:nvSpPr>
        <dsp:cNvPr id="0" name=""/>
        <dsp:cNvSpPr/>
      </dsp:nvSpPr>
      <dsp:spPr>
        <a:xfrm>
          <a:off x="6117145" y="0"/>
          <a:ext cx="1455670" cy="765390"/>
        </a:xfrm>
        <a:prstGeom prst="roundRect">
          <a:avLst>
            <a:gd name="adj" fmla="val 10000"/>
          </a:avLst>
        </a:prstGeom>
        <a:solidFill>
          <a:prstClr val="white">
            <a:lumMod val="75000"/>
          </a:prst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Remedies for </a:t>
          </a:r>
          <a:r>
            <a:rPr lang="en-US" sz="17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data</a:t>
          </a:r>
          <a:r>
            <a:rPr lang="en-US" sz="1700" kern="1200" dirty="0"/>
            <a:t> sharing</a:t>
          </a:r>
        </a:p>
      </dsp:txBody>
      <dsp:txXfrm>
        <a:off x="6139563" y="22418"/>
        <a:ext cx="1410834" cy="7205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393EEE-E27D-416C-BD83-2BC0AB563192}">
      <dsp:nvSpPr>
        <dsp:cNvPr id="0" name=""/>
        <dsp:cNvSpPr/>
      </dsp:nvSpPr>
      <dsp:spPr>
        <a:xfrm>
          <a:off x="3329" y="0"/>
          <a:ext cx="1455670" cy="765390"/>
        </a:xfrm>
        <a:prstGeom prst="roundRect">
          <a:avLst>
            <a:gd name="adj" fmla="val 10000"/>
          </a:avLst>
        </a:prstGeom>
        <a:solidFill>
          <a:prstClr val="white">
            <a:lumMod val="75000"/>
          </a:prst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Transportation data</a:t>
          </a:r>
        </a:p>
      </dsp:txBody>
      <dsp:txXfrm>
        <a:off x="25747" y="22418"/>
        <a:ext cx="1410834" cy="720554"/>
      </dsp:txXfrm>
    </dsp:sp>
    <dsp:sp modelId="{F24D8EF2-20B0-4B9E-825C-E4DF536E2A56}">
      <dsp:nvSpPr>
        <dsp:cNvPr id="0" name=""/>
        <dsp:cNvSpPr/>
      </dsp:nvSpPr>
      <dsp:spPr>
        <a:xfrm>
          <a:off x="1604566" y="202191"/>
          <a:ext cx="308602" cy="361006"/>
        </a:xfrm>
        <a:prstGeom prst="rightArrow">
          <a:avLst>
            <a:gd name="adj1" fmla="val 60000"/>
            <a:gd name="adj2" fmla="val 50000"/>
          </a:avLst>
        </a:prstGeom>
        <a:solidFill>
          <a:prstClr val="white">
            <a:lumMod val="75000"/>
          </a:prst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1604566" y="274392"/>
        <a:ext cx="216021" cy="216604"/>
      </dsp:txXfrm>
    </dsp:sp>
    <dsp:sp modelId="{430B4871-8ED3-4A8D-B28D-C28751010064}">
      <dsp:nvSpPr>
        <dsp:cNvPr id="0" name=""/>
        <dsp:cNvSpPr/>
      </dsp:nvSpPr>
      <dsp:spPr>
        <a:xfrm>
          <a:off x="2041267" y="0"/>
          <a:ext cx="1455670" cy="765390"/>
        </a:xfrm>
        <a:prstGeom prst="roundRect">
          <a:avLst>
            <a:gd name="adj" fmla="val 10000"/>
          </a:avLst>
        </a:prstGeom>
        <a:solidFill>
          <a:prstClr val="white">
            <a:lumMod val="75000"/>
          </a:prst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Benefits</a:t>
          </a:r>
          <a:r>
            <a:rPr lang="en-US" sz="18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of data sharing</a:t>
          </a:r>
        </a:p>
      </dsp:txBody>
      <dsp:txXfrm>
        <a:off x="2063685" y="22418"/>
        <a:ext cx="1410834" cy="720554"/>
      </dsp:txXfrm>
    </dsp:sp>
    <dsp:sp modelId="{E5B43174-79F1-4F9B-B8BF-7F379DCFADD4}">
      <dsp:nvSpPr>
        <dsp:cNvPr id="0" name=""/>
        <dsp:cNvSpPr/>
      </dsp:nvSpPr>
      <dsp:spPr>
        <a:xfrm>
          <a:off x="3642505" y="202191"/>
          <a:ext cx="308602" cy="361006"/>
        </a:xfrm>
        <a:prstGeom prst="rightArrow">
          <a:avLst>
            <a:gd name="adj1" fmla="val 60000"/>
            <a:gd name="adj2" fmla="val 50000"/>
          </a:avLst>
        </a:prstGeom>
        <a:solidFill>
          <a:prstClr val="white">
            <a:lumMod val="75000"/>
          </a:prst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3642505" y="274392"/>
        <a:ext cx="216021" cy="216604"/>
      </dsp:txXfrm>
    </dsp:sp>
    <dsp:sp modelId="{293B4E82-5E0B-4B8A-A6CB-CE718ACA84E0}">
      <dsp:nvSpPr>
        <dsp:cNvPr id="0" name=""/>
        <dsp:cNvSpPr/>
      </dsp:nvSpPr>
      <dsp:spPr>
        <a:xfrm>
          <a:off x="4079206" y="0"/>
          <a:ext cx="1455670" cy="765390"/>
        </a:xfrm>
        <a:prstGeom prst="roundRect">
          <a:avLst>
            <a:gd name="adj" fmla="val 10000"/>
          </a:avLst>
        </a:prstGeom>
        <a:solidFill>
          <a:srgbClr val="ED7D31">
            <a:lumMod val="75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Barriers for sharing data</a:t>
          </a:r>
        </a:p>
      </dsp:txBody>
      <dsp:txXfrm>
        <a:off x="4101624" y="22418"/>
        <a:ext cx="1410834" cy="720554"/>
      </dsp:txXfrm>
    </dsp:sp>
    <dsp:sp modelId="{8A348D95-CFA8-4948-9A27-1A809EE1092C}">
      <dsp:nvSpPr>
        <dsp:cNvPr id="0" name=""/>
        <dsp:cNvSpPr/>
      </dsp:nvSpPr>
      <dsp:spPr>
        <a:xfrm>
          <a:off x="5680444" y="202191"/>
          <a:ext cx="308602" cy="361006"/>
        </a:xfrm>
        <a:prstGeom prst="rightArrow">
          <a:avLst>
            <a:gd name="adj1" fmla="val 60000"/>
            <a:gd name="adj2" fmla="val 50000"/>
          </a:avLst>
        </a:prstGeom>
        <a:solidFill>
          <a:srgbClr val="ED7D31">
            <a:lumMod val="75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5680444" y="274392"/>
        <a:ext cx="216021" cy="216604"/>
      </dsp:txXfrm>
    </dsp:sp>
    <dsp:sp modelId="{DE1AC2F6-EE93-4F2B-85EF-29385BC8A562}">
      <dsp:nvSpPr>
        <dsp:cNvPr id="0" name=""/>
        <dsp:cNvSpPr/>
      </dsp:nvSpPr>
      <dsp:spPr>
        <a:xfrm>
          <a:off x="6117145" y="0"/>
          <a:ext cx="1455670" cy="765390"/>
        </a:xfrm>
        <a:prstGeom prst="roundRect">
          <a:avLst>
            <a:gd name="adj" fmla="val 10000"/>
          </a:avLst>
        </a:prstGeom>
        <a:solidFill>
          <a:prstClr val="white">
            <a:lumMod val="75000"/>
          </a:prst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Remedies for </a:t>
          </a:r>
          <a:r>
            <a:rPr lang="en-US" sz="17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data</a:t>
          </a:r>
          <a:r>
            <a:rPr lang="en-US" sz="1700" kern="1200" dirty="0"/>
            <a:t> sharing</a:t>
          </a:r>
        </a:p>
      </dsp:txBody>
      <dsp:txXfrm>
        <a:off x="6139563" y="22418"/>
        <a:ext cx="1410834" cy="72055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393EEE-E27D-416C-BD83-2BC0AB563192}">
      <dsp:nvSpPr>
        <dsp:cNvPr id="0" name=""/>
        <dsp:cNvSpPr/>
      </dsp:nvSpPr>
      <dsp:spPr>
        <a:xfrm>
          <a:off x="3329" y="0"/>
          <a:ext cx="1455670" cy="765390"/>
        </a:xfrm>
        <a:prstGeom prst="roundRect">
          <a:avLst>
            <a:gd name="adj" fmla="val 10000"/>
          </a:avLst>
        </a:prstGeom>
        <a:solidFill>
          <a:prstClr val="white">
            <a:lumMod val="75000"/>
          </a:prst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Transportation data</a:t>
          </a:r>
        </a:p>
      </dsp:txBody>
      <dsp:txXfrm>
        <a:off x="25747" y="22418"/>
        <a:ext cx="1410834" cy="720554"/>
      </dsp:txXfrm>
    </dsp:sp>
    <dsp:sp modelId="{F24D8EF2-20B0-4B9E-825C-E4DF536E2A56}">
      <dsp:nvSpPr>
        <dsp:cNvPr id="0" name=""/>
        <dsp:cNvSpPr/>
      </dsp:nvSpPr>
      <dsp:spPr>
        <a:xfrm>
          <a:off x="1604566" y="202191"/>
          <a:ext cx="308602" cy="361006"/>
        </a:xfrm>
        <a:prstGeom prst="rightArrow">
          <a:avLst>
            <a:gd name="adj1" fmla="val 60000"/>
            <a:gd name="adj2" fmla="val 50000"/>
          </a:avLst>
        </a:prstGeom>
        <a:solidFill>
          <a:prstClr val="white">
            <a:lumMod val="75000"/>
          </a:prst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1604566" y="274392"/>
        <a:ext cx="216021" cy="216604"/>
      </dsp:txXfrm>
    </dsp:sp>
    <dsp:sp modelId="{430B4871-8ED3-4A8D-B28D-C28751010064}">
      <dsp:nvSpPr>
        <dsp:cNvPr id="0" name=""/>
        <dsp:cNvSpPr/>
      </dsp:nvSpPr>
      <dsp:spPr>
        <a:xfrm>
          <a:off x="2041267" y="0"/>
          <a:ext cx="1455670" cy="765390"/>
        </a:xfrm>
        <a:prstGeom prst="roundRect">
          <a:avLst>
            <a:gd name="adj" fmla="val 10000"/>
          </a:avLst>
        </a:prstGeom>
        <a:solidFill>
          <a:prstClr val="white">
            <a:lumMod val="75000"/>
          </a:prst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Benefits</a:t>
          </a:r>
          <a:r>
            <a:rPr lang="en-US" sz="18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of data sharing</a:t>
          </a:r>
        </a:p>
      </dsp:txBody>
      <dsp:txXfrm>
        <a:off x="2063685" y="22418"/>
        <a:ext cx="1410834" cy="720554"/>
      </dsp:txXfrm>
    </dsp:sp>
    <dsp:sp modelId="{E5B43174-79F1-4F9B-B8BF-7F379DCFADD4}">
      <dsp:nvSpPr>
        <dsp:cNvPr id="0" name=""/>
        <dsp:cNvSpPr/>
      </dsp:nvSpPr>
      <dsp:spPr>
        <a:xfrm>
          <a:off x="3642505" y="202191"/>
          <a:ext cx="308602" cy="361006"/>
        </a:xfrm>
        <a:prstGeom prst="rightArrow">
          <a:avLst>
            <a:gd name="adj1" fmla="val 60000"/>
            <a:gd name="adj2" fmla="val 50000"/>
          </a:avLst>
        </a:prstGeom>
        <a:solidFill>
          <a:prstClr val="white">
            <a:lumMod val="75000"/>
          </a:prst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3642505" y="274392"/>
        <a:ext cx="216021" cy="216604"/>
      </dsp:txXfrm>
    </dsp:sp>
    <dsp:sp modelId="{293B4E82-5E0B-4B8A-A6CB-CE718ACA84E0}">
      <dsp:nvSpPr>
        <dsp:cNvPr id="0" name=""/>
        <dsp:cNvSpPr/>
      </dsp:nvSpPr>
      <dsp:spPr>
        <a:xfrm>
          <a:off x="4079206" y="0"/>
          <a:ext cx="1455670" cy="765390"/>
        </a:xfrm>
        <a:prstGeom prst="roundRect">
          <a:avLst>
            <a:gd name="adj" fmla="val 10000"/>
          </a:avLst>
        </a:prstGeom>
        <a:solidFill>
          <a:prstClr val="white">
            <a:lumMod val="75000"/>
          </a:prst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Barriers for sharing data</a:t>
          </a:r>
        </a:p>
      </dsp:txBody>
      <dsp:txXfrm>
        <a:off x="4101624" y="22418"/>
        <a:ext cx="1410834" cy="720554"/>
      </dsp:txXfrm>
    </dsp:sp>
    <dsp:sp modelId="{8A348D95-CFA8-4948-9A27-1A809EE1092C}">
      <dsp:nvSpPr>
        <dsp:cNvPr id="0" name=""/>
        <dsp:cNvSpPr/>
      </dsp:nvSpPr>
      <dsp:spPr>
        <a:xfrm>
          <a:off x="5680444" y="202191"/>
          <a:ext cx="308602" cy="361006"/>
        </a:xfrm>
        <a:prstGeom prst="rightArrow">
          <a:avLst>
            <a:gd name="adj1" fmla="val 60000"/>
            <a:gd name="adj2" fmla="val 50000"/>
          </a:avLst>
        </a:prstGeom>
        <a:solidFill>
          <a:prstClr val="white">
            <a:lumMod val="75000"/>
          </a:prst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5680444" y="274392"/>
        <a:ext cx="216021" cy="216604"/>
      </dsp:txXfrm>
    </dsp:sp>
    <dsp:sp modelId="{DE1AC2F6-EE93-4F2B-85EF-29385BC8A562}">
      <dsp:nvSpPr>
        <dsp:cNvPr id="0" name=""/>
        <dsp:cNvSpPr/>
      </dsp:nvSpPr>
      <dsp:spPr>
        <a:xfrm>
          <a:off x="6117145" y="0"/>
          <a:ext cx="1455670" cy="765390"/>
        </a:xfrm>
        <a:prstGeom prst="roundRect">
          <a:avLst>
            <a:gd name="adj" fmla="val 10000"/>
          </a:avLst>
        </a:prstGeom>
        <a:solidFill>
          <a:srgbClr val="5B9BD5">
            <a:hueOff val="-6758543"/>
            <a:satOff val="-17419"/>
            <a:lumOff val="-11765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Remedies for </a:t>
          </a:r>
          <a:r>
            <a:rPr lang="en-US" sz="18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data</a:t>
          </a:r>
          <a:r>
            <a:rPr lang="en-US" sz="1700" kern="1200" dirty="0"/>
            <a:t> sharing</a:t>
          </a:r>
        </a:p>
      </dsp:txBody>
      <dsp:txXfrm>
        <a:off x="6139563" y="22418"/>
        <a:ext cx="1410834" cy="72055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393EEE-E27D-416C-BD83-2BC0AB563192}">
      <dsp:nvSpPr>
        <dsp:cNvPr id="0" name=""/>
        <dsp:cNvSpPr/>
      </dsp:nvSpPr>
      <dsp:spPr>
        <a:xfrm>
          <a:off x="3329" y="0"/>
          <a:ext cx="1455670" cy="765390"/>
        </a:xfrm>
        <a:prstGeom prst="roundRect">
          <a:avLst>
            <a:gd name="adj" fmla="val 10000"/>
          </a:avLst>
        </a:prstGeom>
        <a:solidFill>
          <a:prstClr val="white">
            <a:lumMod val="75000"/>
          </a:prst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Transportation data</a:t>
          </a:r>
        </a:p>
      </dsp:txBody>
      <dsp:txXfrm>
        <a:off x="25747" y="22418"/>
        <a:ext cx="1410834" cy="720554"/>
      </dsp:txXfrm>
    </dsp:sp>
    <dsp:sp modelId="{F24D8EF2-20B0-4B9E-825C-E4DF536E2A56}">
      <dsp:nvSpPr>
        <dsp:cNvPr id="0" name=""/>
        <dsp:cNvSpPr/>
      </dsp:nvSpPr>
      <dsp:spPr>
        <a:xfrm>
          <a:off x="1604566" y="202191"/>
          <a:ext cx="308602" cy="361006"/>
        </a:xfrm>
        <a:prstGeom prst="rightArrow">
          <a:avLst>
            <a:gd name="adj1" fmla="val 60000"/>
            <a:gd name="adj2" fmla="val 50000"/>
          </a:avLst>
        </a:prstGeom>
        <a:solidFill>
          <a:prstClr val="white">
            <a:lumMod val="75000"/>
          </a:prst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1604566" y="274392"/>
        <a:ext cx="216021" cy="216604"/>
      </dsp:txXfrm>
    </dsp:sp>
    <dsp:sp modelId="{430B4871-8ED3-4A8D-B28D-C28751010064}">
      <dsp:nvSpPr>
        <dsp:cNvPr id="0" name=""/>
        <dsp:cNvSpPr/>
      </dsp:nvSpPr>
      <dsp:spPr>
        <a:xfrm>
          <a:off x="2041267" y="0"/>
          <a:ext cx="1455670" cy="765390"/>
        </a:xfrm>
        <a:prstGeom prst="roundRect">
          <a:avLst>
            <a:gd name="adj" fmla="val 10000"/>
          </a:avLst>
        </a:prstGeom>
        <a:solidFill>
          <a:prstClr val="white">
            <a:lumMod val="75000"/>
          </a:prst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Benefits</a:t>
          </a:r>
          <a:r>
            <a:rPr lang="en-US" sz="18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of data sharing</a:t>
          </a:r>
        </a:p>
      </dsp:txBody>
      <dsp:txXfrm>
        <a:off x="2063685" y="22418"/>
        <a:ext cx="1410834" cy="720554"/>
      </dsp:txXfrm>
    </dsp:sp>
    <dsp:sp modelId="{E5B43174-79F1-4F9B-B8BF-7F379DCFADD4}">
      <dsp:nvSpPr>
        <dsp:cNvPr id="0" name=""/>
        <dsp:cNvSpPr/>
      </dsp:nvSpPr>
      <dsp:spPr>
        <a:xfrm>
          <a:off x="3642505" y="202191"/>
          <a:ext cx="308602" cy="361006"/>
        </a:xfrm>
        <a:prstGeom prst="rightArrow">
          <a:avLst>
            <a:gd name="adj1" fmla="val 60000"/>
            <a:gd name="adj2" fmla="val 50000"/>
          </a:avLst>
        </a:prstGeom>
        <a:solidFill>
          <a:prstClr val="white">
            <a:lumMod val="75000"/>
          </a:prst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3642505" y="274392"/>
        <a:ext cx="216021" cy="216604"/>
      </dsp:txXfrm>
    </dsp:sp>
    <dsp:sp modelId="{293B4E82-5E0B-4B8A-A6CB-CE718ACA84E0}">
      <dsp:nvSpPr>
        <dsp:cNvPr id="0" name=""/>
        <dsp:cNvSpPr/>
      </dsp:nvSpPr>
      <dsp:spPr>
        <a:xfrm>
          <a:off x="4079206" y="0"/>
          <a:ext cx="1455670" cy="765390"/>
        </a:xfrm>
        <a:prstGeom prst="roundRect">
          <a:avLst>
            <a:gd name="adj" fmla="val 10000"/>
          </a:avLst>
        </a:prstGeom>
        <a:solidFill>
          <a:prstClr val="white">
            <a:lumMod val="75000"/>
          </a:prst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Barriers for sharing data</a:t>
          </a:r>
        </a:p>
      </dsp:txBody>
      <dsp:txXfrm>
        <a:off x="4101624" y="22418"/>
        <a:ext cx="1410834" cy="720554"/>
      </dsp:txXfrm>
    </dsp:sp>
    <dsp:sp modelId="{8A348D95-CFA8-4948-9A27-1A809EE1092C}">
      <dsp:nvSpPr>
        <dsp:cNvPr id="0" name=""/>
        <dsp:cNvSpPr/>
      </dsp:nvSpPr>
      <dsp:spPr>
        <a:xfrm>
          <a:off x="5680444" y="202191"/>
          <a:ext cx="308602" cy="361006"/>
        </a:xfrm>
        <a:prstGeom prst="rightArrow">
          <a:avLst>
            <a:gd name="adj1" fmla="val 60000"/>
            <a:gd name="adj2" fmla="val 50000"/>
          </a:avLst>
        </a:prstGeom>
        <a:solidFill>
          <a:prstClr val="white">
            <a:lumMod val="75000"/>
          </a:prst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5680444" y="274392"/>
        <a:ext cx="216021" cy="216604"/>
      </dsp:txXfrm>
    </dsp:sp>
    <dsp:sp modelId="{DE1AC2F6-EE93-4F2B-85EF-29385BC8A562}">
      <dsp:nvSpPr>
        <dsp:cNvPr id="0" name=""/>
        <dsp:cNvSpPr/>
      </dsp:nvSpPr>
      <dsp:spPr>
        <a:xfrm>
          <a:off x="6117145" y="0"/>
          <a:ext cx="1455670" cy="765390"/>
        </a:xfrm>
        <a:prstGeom prst="roundRect">
          <a:avLst>
            <a:gd name="adj" fmla="val 10000"/>
          </a:avLst>
        </a:prstGeom>
        <a:solidFill>
          <a:srgbClr val="5B9BD5">
            <a:hueOff val="-6758543"/>
            <a:satOff val="-17419"/>
            <a:lumOff val="-11765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Remedies for </a:t>
          </a:r>
          <a:r>
            <a:rPr lang="en-US" sz="18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data</a:t>
          </a:r>
          <a:r>
            <a:rPr lang="en-US" sz="1700" kern="1200" dirty="0"/>
            <a:t> sharing</a:t>
          </a:r>
        </a:p>
      </dsp:txBody>
      <dsp:txXfrm>
        <a:off x="6139563" y="22418"/>
        <a:ext cx="1410834" cy="72055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393EEE-E27D-416C-BD83-2BC0AB563192}">
      <dsp:nvSpPr>
        <dsp:cNvPr id="0" name=""/>
        <dsp:cNvSpPr/>
      </dsp:nvSpPr>
      <dsp:spPr>
        <a:xfrm>
          <a:off x="3329" y="0"/>
          <a:ext cx="1455670" cy="765390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Transportation data</a:t>
          </a:r>
        </a:p>
      </dsp:txBody>
      <dsp:txXfrm>
        <a:off x="25747" y="22418"/>
        <a:ext cx="1410834" cy="720554"/>
      </dsp:txXfrm>
    </dsp:sp>
    <dsp:sp modelId="{F24D8EF2-20B0-4B9E-825C-E4DF536E2A56}">
      <dsp:nvSpPr>
        <dsp:cNvPr id="0" name=""/>
        <dsp:cNvSpPr/>
      </dsp:nvSpPr>
      <dsp:spPr>
        <a:xfrm>
          <a:off x="1604566" y="202191"/>
          <a:ext cx="308602" cy="3610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1604566" y="274392"/>
        <a:ext cx="216021" cy="216604"/>
      </dsp:txXfrm>
    </dsp:sp>
    <dsp:sp modelId="{430B4871-8ED3-4A8D-B28D-C28751010064}">
      <dsp:nvSpPr>
        <dsp:cNvPr id="0" name=""/>
        <dsp:cNvSpPr/>
      </dsp:nvSpPr>
      <dsp:spPr>
        <a:xfrm>
          <a:off x="2041267" y="0"/>
          <a:ext cx="1455670" cy="765390"/>
        </a:xfrm>
        <a:prstGeom prst="roundRect">
          <a:avLst>
            <a:gd name="adj" fmla="val 10000"/>
          </a:avLst>
        </a:prstGeom>
        <a:solidFill>
          <a:prstClr val="white">
            <a:lumMod val="75000"/>
          </a:prst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Benefits of data sharing</a:t>
          </a:r>
        </a:p>
      </dsp:txBody>
      <dsp:txXfrm>
        <a:off x="2063685" y="22418"/>
        <a:ext cx="1410834" cy="720554"/>
      </dsp:txXfrm>
    </dsp:sp>
    <dsp:sp modelId="{E5B43174-79F1-4F9B-B8BF-7F379DCFADD4}">
      <dsp:nvSpPr>
        <dsp:cNvPr id="0" name=""/>
        <dsp:cNvSpPr/>
      </dsp:nvSpPr>
      <dsp:spPr>
        <a:xfrm>
          <a:off x="3642505" y="202191"/>
          <a:ext cx="308602" cy="361006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3642505" y="274392"/>
        <a:ext cx="216021" cy="216604"/>
      </dsp:txXfrm>
    </dsp:sp>
    <dsp:sp modelId="{293B4E82-5E0B-4B8A-A6CB-CE718ACA84E0}">
      <dsp:nvSpPr>
        <dsp:cNvPr id="0" name=""/>
        <dsp:cNvSpPr/>
      </dsp:nvSpPr>
      <dsp:spPr>
        <a:xfrm>
          <a:off x="4079206" y="0"/>
          <a:ext cx="1455670" cy="765390"/>
        </a:xfrm>
        <a:prstGeom prst="roundRect">
          <a:avLst>
            <a:gd name="adj" fmla="val 10000"/>
          </a:avLst>
        </a:prstGeom>
        <a:solidFill>
          <a:prstClr val="white">
            <a:lumMod val="75000"/>
          </a:prst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Barriers for </a:t>
          </a:r>
          <a:r>
            <a:rPr lang="en-US" sz="17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sharing</a:t>
          </a:r>
          <a:r>
            <a:rPr lang="en-US" sz="1700" kern="1200" dirty="0"/>
            <a:t> data</a:t>
          </a:r>
        </a:p>
      </dsp:txBody>
      <dsp:txXfrm>
        <a:off x="4101624" y="22418"/>
        <a:ext cx="1410834" cy="720554"/>
      </dsp:txXfrm>
    </dsp:sp>
    <dsp:sp modelId="{8A348D95-CFA8-4948-9A27-1A809EE1092C}">
      <dsp:nvSpPr>
        <dsp:cNvPr id="0" name=""/>
        <dsp:cNvSpPr/>
      </dsp:nvSpPr>
      <dsp:spPr>
        <a:xfrm>
          <a:off x="5680444" y="202191"/>
          <a:ext cx="308602" cy="361006"/>
        </a:xfrm>
        <a:prstGeom prst="rightArrow">
          <a:avLst>
            <a:gd name="adj1" fmla="val 60000"/>
            <a:gd name="adj2" fmla="val 50000"/>
          </a:avLst>
        </a:prstGeom>
        <a:solidFill>
          <a:prstClr val="white">
            <a:lumMod val="75000"/>
          </a:prst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5680444" y="274392"/>
        <a:ext cx="216021" cy="216604"/>
      </dsp:txXfrm>
    </dsp:sp>
    <dsp:sp modelId="{DE1AC2F6-EE93-4F2B-85EF-29385BC8A562}">
      <dsp:nvSpPr>
        <dsp:cNvPr id="0" name=""/>
        <dsp:cNvSpPr/>
      </dsp:nvSpPr>
      <dsp:spPr>
        <a:xfrm>
          <a:off x="6117145" y="0"/>
          <a:ext cx="1455670" cy="765390"/>
        </a:xfrm>
        <a:prstGeom prst="roundRect">
          <a:avLst>
            <a:gd name="adj" fmla="val 10000"/>
          </a:avLst>
        </a:prstGeom>
        <a:solidFill>
          <a:prstClr val="white">
            <a:lumMod val="75000"/>
          </a:prst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Remedies for </a:t>
          </a:r>
          <a:r>
            <a:rPr lang="en-US" sz="17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data</a:t>
          </a:r>
          <a:r>
            <a:rPr lang="en-US" sz="1700" kern="1200" dirty="0"/>
            <a:t> sharing</a:t>
          </a:r>
        </a:p>
      </dsp:txBody>
      <dsp:txXfrm>
        <a:off x="6139563" y="22418"/>
        <a:ext cx="1410834" cy="72055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393EEE-E27D-416C-BD83-2BC0AB563192}">
      <dsp:nvSpPr>
        <dsp:cNvPr id="0" name=""/>
        <dsp:cNvSpPr/>
      </dsp:nvSpPr>
      <dsp:spPr>
        <a:xfrm>
          <a:off x="3329" y="0"/>
          <a:ext cx="1455670" cy="765390"/>
        </a:xfrm>
        <a:prstGeom prst="roundRect">
          <a:avLst>
            <a:gd name="adj" fmla="val 10000"/>
          </a:avLst>
        </a:prstGeom>
        <a:solidFill>
          <a:prstClr val="white">
            <a:lumMod val="75000"/>
          </a:prst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Transportation data</a:t>
          </a:r>
        </a:p>
      </dsp:txBody>
      <dsp:txXfrm>
        <a:off x="25747" y="22418"/>
        <a:ext cx="1410834" cy="720554"/>
      </dsp:txXfrm>
    </dsp:sp>
    <dsp:sp modelId="{F24D8EF2-20B0-4B9E-825C-E4DF536E2A56}">
      <dsp:nvSpPr>
        <dsp:cNvPr id="0" name=""/>
        <dsp:cNvSpPr/>
      </dsp:nvSpPr>
      <dsp:spPr>
        <a:xfrm>
          <a:off x="1604566" y="202191"/>
          <a:ext cx="308602" cy="361006"/>
        </a:xfrm>
        <a:prstGeom prst="rightArrow">
          <a:avLst>
            <a:gd name="adj1" fmla="val 60000"/>
            <a:gd name="adj2" fmla="val 50000"/>
          </a:avLst>
        </a:prstGeom>
        <a:solidFill>
          <a:prstClr val="white">
            <a:lumMod val="75000"/>
          </a:prst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1604566" y="274392"/>
        <a:ext cx="216021" cy="216604"/>
      </dsp:txXfrm>
    </dsp:sp>
    <dsp:sp modelId="{430B4871-8ED3-4A8D-B28D-C28751010064}">
      <dsp:nvSpPr>
        <dsp:cNvPr id="0" name=""/>
        <dsp:cNvSpPr/>
      </dsp:nvSpPr>
      <dsp:spPr>
        <a:xfrm>
          <a:off x="2041267" y="0"/>
          <a:ext cx="1455670" cy="765390"/>
        </a:xfrm>
        <a:prstGeom prst="roundRect">
          <a:avLst>
            <a:gd name="adj" fmla="val 10000"/>
          </a:avLst>
        </a:prstGeom>
        <a:solidFill>
          <a:srgbClr val="5B9BD5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Benefits of data sharing</a:t>
          </a:r>
        </a:p>
      </dsp:txBody>
      <dsp:txXfrm>
        <a:off x="2063685" y="22418"/>
        <a:ext cx="1410834" cy="720554"/>
      </dsp:txXfrm>
    </dsp:sp>
    <dsp:sp modelId="{E5B43174-79F1-4F9B-B8BF-7F379DCFADD4}">
      <dsp:nvSpPr>
        <dsp:cNvPr id="0" name=""/>
        <dsp:cNvSpPr/>
      </dsp:nvSpPr>
      <dsp:spPr>
        <a:xfrm>
          <a:off x="3642505" y="202191"/>
          <a:ext cx="308602" cy="361006"/>
        </a:xfrm>
        <a:prstGeom prst="rightArrow">
          <a:avLst>
            <a:gd name="adj1" fmla="val 60000"/>
            <a:gd name="adj2" fmla="val 50000"/>
          </a:avLst>
        </a:prstGeom>
        <a:solidFill>
          <a:srgbClr val="5B9BD5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3642505" y="274392"/>
        <a:ext cx="216021" cy="216604"/>
      </dsp:txXfrm>
    </dsp:sp>
    <dsp:sp modelId="{293B4E82-5E0B-4B8A-A6CB-CE718ACA84E0}">
      <dsp:nvSpPr>
        <dsp:cNvPr id="0" name=""/>
        <dsp:cNvSpPr/>
      </dsp:nvSpPr>
      <dsp:spPr>
        <a:xfrm>
          <a:off x="4079206" y="0"/>
          <a:ext cx="1455670" cy="765390"/>
        </a:xfrm>
        <a:prstGeom prst="roundRect">
          <a:avLst>
            <a:gd name="adj" fmla="val 10000"/>
          </a:avLst>
        </a:prstGeom>
        <a:solidFill>
          <a:prstClr val="white">
            <a:lumMod val="75000"/>
          </a:prst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Barriers for </a:t>
          </a:r>
          <a:r>
            <a:rPr lang="en-US" sz="17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sharing</a:t>
          </a:r>
          <a:r>
            <a:rPr lang="en-US" sz="1700" kern="1200" dirty="0"/>
            <a:t> data</a:t>
          </a:r>
        </a:p>
      </dsp:txBody>
      <dsp:txXfrm>
        <a:off x="4101624" y="22418"/>
        <a:ext cx="1410834" cy="720554"/>
      </dsp:txXfrm>
    </dsp:sp>
    <dsp:sp modelId="{8A348D95-CFA8-4948-9A27-1A809EE1092C}">
      <dsp:nvSpPr>
        <dsp:cNvPr id="0" name=""/>
        <dsp:cNvSpPr/>
      </dsp:nvSpPr>
      <dsp:spPr>
        <a:xfrm>
          <a:off x="5680444" y="202191"/>
          <a:ext cx="308602" cy="361006"/>
        </a:xfrm>
        <a:prstGeom prst="rightArrow">
          <a:avLst>
            <a:gd name="adj1" fmla="val 60000"/>
            <a:gd name="adj2" fmla="val 50000"/>
          </a:avLst>
        </a:prstGeom>
        <a:solidFill>
          <a:prstClr val="white">
            <a:lumMod val="75000"/>
          </a:prst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5680444" y="274392"/>
        <a:ext cx="216021" cy="216604"/>
      </dsp:txXfrm>
    </dsp:sp>
    <dsp:sp modelId="{DE1AC2F6-EE93-4F2B-85EF-29385BC8A562}">
      <dsp:nvSpPr>
        <dsp:cNvPr id="0" name=""/>
        <dsp:cNvSpPr/>
      </dsp:nvSpPr>
      <dsp:spPr>
        <a:xfrm>
          <a:off x="6117145" y="0"/>
          <a:ext cx="1455670" cy="765390"/>
        </a:xfrm>
        <a:prstGeom prst="roundRect">
          <a:avLst>
            <a:gd name="adj" fmla="val 10000"/>
          </a:avLst>
        </a:prstGeom>
        <a:solidFill>
          <a:prstClr val="white">
            <a:lumMod val="75000"/>
          </a:prst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Remedies for </a:t>
          </a:r>
          <a:r>
            <a:rPr lang="en-US" sz="17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data</a:t>
          </a:r>
          <a:r>
            <a:rPr lang="en-US" sz="1700" kern="1200" dirty="0"/>
            <a:t> sharing</a:t>
          </a:r>
        </a:p>
      </dsp:txBody>
      <dsp:txXfrm>
        <a:off x="6139563" y="22418"/>
        <a:ext cx="1410834" cy="7205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78617F-4BDB-F94F-8D64-82C7CB102736}" type="datetimeFigureOut">
              <a:rPr lang="en-SE" smtClean="0"/>
              <a:t>06/17/2021</a:t>
            </a:fld>
            <a:endParaRPr lang="en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CEBE69-6146-E643-8B10-794FA6B76DA9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969402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3F62F2-DDDE-AF40-8C94-85F7BA70B2A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8130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EBE69-6146-E643-8B10-794FA6B76DA9}" type="slidenum">
              <a:rPr lang="en-SE" smtClean="0"/>
              <a:t>10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4606192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EBE69-6146-E643-8B10-794FA6B76DA9}" type="slidenum">
              <a:rPr lang="en-SE" smtClean="0"/>
              <a:t>11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5950456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EBE69-6146-E643-8B10-794FA6B76DA9}" type="slidenum">
              <a:rPr lang="en-SE" smtClean="0"/>
              <a:t>12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355409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EBE69-6146-E643-8B10-794FA6B76DA9}" type="slidenum">
              <a:rPr lang="en-SE" smtClean="0"/>
              <a:t>2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190075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will today briefly cover these 4 aspects today….</a:t>
            </a:r>
          </a:p>
          <a:p>
            <a:r>
              <a:rPr lang="en-US" dirty="0"/>
              <a:t>Let me also say that this is very preliminary work yet. I only started this work during the spring.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EBE69-6146-E643-8B10-794FA6B76DA9}" type="slidenum">
              <a:rPr lang="en-SE" smtClean="0"/>
              <a:t>3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074956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EBE69-6146-E643-8B10-794FA6B76DA9}" type="slidenum">
              <a:rPr lang="en-SE" smtClean="0"/>
              <a:t>4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108151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EBE69-6146-E643-8B10-794FA6B76DA9}" type="slidenum">
              <a:rPr lang="en-SE" smtClean="0"/>
              <a:t>5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275625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EBE69-6146-E643-8B10-794FA6B76DA9}" type="slidenum">
              <a:rPr lang="en-SE" smtClean="0"/>
              <a:t>6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761869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EBE69-6146-E643-8B10-794FA6B76DA9}" type="slidenum">
              <a:rPr lang="en-SE" smtClean="0"/>
              <a:t>7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407386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EBE69-6146-E643-8B10-794FA6B76DA9}" type="slidenum">
              <a:rPr lang="en-SE" smtClean="0"/>
              <a:t>8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5197974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EBE69-6146-E643-8B10-794FA6B76DA9}" type="slidenum">
              <a:rPr lang="en-SE" smtClean="0"/>
              <a:t>9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516376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1103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1223100" y="197441"/>
            <a:ext cx="1006102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2228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831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496A5-F5F6-F949-AEF6-29FF7BFCCE0C}" type="datetimeFigureOut">
              <a:rPr lang="en-SE" smtClean="0"/>
              <a:t>06/17/2021</a:t>
            </a:fld>
            <a:endParaRPr lang="en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A6B619-5639-6647-B483-695782D7472D}" type="slidenum">
              <a:rPr lang="en-SE" smtClean="0"/>
              <a:t>‹#›</a:t>
            </a:fld>
            <a:endParaRPr lang="en-SE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223100" y="197441"/>
            <a:ext cx="1006102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52719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223100" y="197441"/>
            <a:ext cx="1006102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48800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A6B619-5639-6647-B483-695782D7472D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430528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1790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23100" y="197441"/>
            <a:ext cx="1006102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207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BE8DDDA-E89C-EF4E-AF06-7A03F3200D7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43" y="244230"/>
            <a:ext cx="792549" cy="7849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086" y="6185141"/>
            <a:ext cx="1054720" cy="5945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3" y="6297749"/>
            <a:ext cx="1796172" cy="3740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061" y="6357220"/>
            <a:ext cx="1532087" cy="26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752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hape 22">
            <a:extLst>
              <a:ext uri="{FF2B5EF4-FFF2-40B4-BE49-F238E27FC236}">
                <a16:creationId xmlns:a16="http://schemas.microsoft.com/office/drawing/2014/main" id="{3D71A166-B1AC-4F6B-A815-6A0652EC759C}"/>
              </a:ext>
            </a:extLst>
          </p:cNvPr>
          <p:cNvSpPr/>
          <p:nvPr/>
        </p:nvSpPr>
        <p:spPr>
          <a:xfrm>
            <a:off x="0" y="1447800"/>
            <a:ext cx="12192000" cy="4505739"/>
          </a:xfrm>
          <a:prstGeom prst="rect">
            <a:avLst/>
          </a:prstGeom>
          <a:solidFill>
            <a:srgbClr val="0F4CA4"/>
          </a:solidFill>
          <a:ln>
            <a:solidFill>
              <a:srgbClr val="0F4F9D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64F21B-D80D-4739-A35C-AD5CCF82E49D}"/>
              </a:ext>
            </a:extLst>
          </p:cNvPr>
          <p:cNvSpPr txBox="1"/>
          <p:nvPr/>
        </p:nvSpPr>
        <p:spPr>
          <a:xfrm>
            <a:off x="846040" y="1564850"/>
            <a:ext cx="966700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Towards a data sharing eco-system</a:t>
            </a:r>
            <a:br>
              <a:rPr kumimoji="0" lang="en-GB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GB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a case of coordinated </a:t>
            </a:r>
            <a:br>
              <a:rPr kumimoji="0" lang="en-GB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GB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distribution of goods</a:t>
            </a:r>
            <a:br>
              <a:rPr kumimoji="0" lang="en-GB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kumimoji="0" lang="en-GB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GB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 and advanced benefits</a:t>
            </a:r>
            <a:endParaRPr kumimoji="0" lang="en-GB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D02C31-9814-4C81-9BDB-C5A944042D60}"/>
              </a:ext>
            </a:extLst>
          </p:cNvPr>
          <p:cNvSpPr txBox="1"/>
          <p:nvPr/>
        </p:nvSpPr>
        <p:spPr>
          <a:xfrm>
            <a:off x="4225322" y="5067429"/>
            <a:ext cx="2749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Annette Hultåker</a:t>
            </a:r>
          </a:p>
        </p:txBody>
      </p:sp>
    </p:spTree>
    <p:extLst>
      <p:ext uri="{BB962C8B-B14F-4D97-AF65-F5344CB8AC3E}">
        <p14:creationId xmlns:p14="http://schemas.microsoft.com/office/powerpoint/2010/main" val="3695844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6C756A0-FE42-40DA-81D7-DB673151CB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6794628"/>
              </p:ext>
            </p:extLst>
          </p:nvPr>
        </p:nvGraphicFramePr>
        <p:xfrm>
          <a:off x="2307927" y="243572"/>
          <a:ext cx="7576145" cy="765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4C1912A-387D-48C1-AE53-7B07D5BB285A}"/>
              </a:ext>
            </a:extLst>
          </p:cNvPr>
          <p:cNvCxnSpPr/>
          <p:nvPr/>
        </p:nvCxnSpPr>
        <p:spPr>
          <a:xfrm flipV="1">
            <a:off x="263184" y="1111150"/>
            <a:ext cx="11576882" cy="63386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C1007BDF-EE7B-4682-92B7-CDF1198B393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059"/>
          <a:stretch/>
        </p:blipFill>
        <p:spPr>
          <a:xfrm>
            <a:off x="3100714" y="1721492"/>
            <a:ext cx="7576145" cy="431840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E3E92B7-9D3B-43E5-80B0-EE73DA782600}"/>
              </a:ext>
            </a:extLst>
          </p:cNvPr>
          <p:cNvSpPr/>
          <p:nvPr/>
        </p:nvSpPr>
        <p:spPr>
          <a:xfrm>
            <a:off x="597366" y="1352160"/>
            <a:ext cx="4493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Södertörn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</a:t>
            </a: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coordinated distribution of goods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2273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16DB542-8585-4677-A2A8-D329C76429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2791289"/>
              </p:ext>
            </p:extLst>
          </p:nvPr>
        </p:nvGraphicFramePr>
        <p:xfrm>
          <a:off x="2307927" y="243572"/>
          <a:ext cx="7576145" cy="765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C123DC0-B1F9-45E4-86ED-6C197221F05F}"/>
              </a:ext>
            </a:extLst>
          </p:cNvPr>
          <p:cNvCxnSpPr/>
          <p:nvPr/>
        </p:nvCxnSpPr>
        <p:spPr>
          <a:xfrm flipV="1">
            <a:off x="263184" y="1111150"/>
            <a:ext cx="11576882" cy="63386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4116F8BA-3CE3-4505-80AA-9CEA56493D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38857" y="1353710"/>
            <a:ext cx="5613137" cy="483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215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C87ED3E-AE61-4C37-A635-5674E91ED3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6368692"/>
              </p:ext>
            </p:extLst>
          </p:nvPr>
        </p:nvGraphicFramePr>
        <p:xfrm>
          <a:off x="2307927" y="243572"/>
          <a:ext cx="7576145" cy="765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5597AD3-D0BD-445B-A1C2-B5171C720B28}"/>
              </a:ext>
            </a:extLst>
          </p:cNvPr>
          <p:cNvCxnSpPr/>
          <p:nvPr/>
        </p:nvCxnSpPr>
        <p:spPr>
          <a:xfrm flipV="1">
            <a:off x="263184" y="1111150"/>
            <a:ext cx="11576882" cy="63386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FA80BE74-EA85-41F4-94C3-B71E9F1EF8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3398" y="1902094"/>
            <a:ext cx="4385769" cy="429005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14871DE-CB8F-4D72-A6D7-CBDE85AD53B6}"/>
              </a:ext>
            </a:extLst>
          </p:cNvPr>
          <p:cNvGrpSpPr/>
          <p:nvPr/>
        </p:nvGrpSpPr>
        <p:grpSpPr>
          <a:xfrm>
            <a:off x="3074431" y="1771675"/>
            <a:ext cx="1868240" cy="1031824"/>
            <a:chOff x="3295576" y="1469208"/>
            <a:chExt cx="1868240" cy="103182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F2418C1-33FB-4B44-BCC2-1AEEE3BC4A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29827" t="45358" r="56775" b="31856"/>
            <a:stretch/>
          </p:blipFill>
          <p:spPr>
            <a:xfrm>
              <a:off x="3295576" y="1469208"/>
              <a:ext cx="406368" cy="48873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EE6A0E2-75D7-4FE6-8D08-927F32013F35}"/>
                </a:ext>
              </a:extLst>
            </p:cNvPr>
            <p:cNvSpPr txBox="1"/>
            <p:nvPr/>
          </p:nvSpPr>
          <p:spPr>
            <a:xfrm>
              <a:off x="3400192" y="1854701"/>
              <a:ext cx="17636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haroni" panose="020B0604020202020204" pitchFamily="2" charset="-79"/>
                  <a:ea typeface="+mn-ea"/>
                  <a:cs typeface="Aharoni" panose="020B0604020202020204" pitchFamily="2" charset="-79"/>
                </a:rPr>
                <a:t>with analytics </a:t>
              </a:r>
              <a:b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haroni" panose="020B0604020202020204" pitchFamily="2" charset="-79"/>
                  <a:ea typeface="+mn-ea"/>
                  <a:cs typeface="Aharoni" panose="020B0604020202020204" pitchFamily="2" charset="-79"/>
                </a:rPr>
              </a:b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haroni" panose="020B0604020202020204" pitchFamily="2" charset="-79"/>
                  <a:ea typeface="+mn-ea"/>
                  <a:cs typeface="Aharoni" panose="020B0604020202020204" pitchFamily="2" charset="-79"/>
                </a:rPr>
                <a:t>capabilities</a:t>
              </a: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C4DD339F-2E62-497D-BF56-6A5E5C84C316}"/>
              </a:ext>
            </a:extLst>
          </p:cNvPr>
          <p:cNvSpPr txBox="1">
            <a:spLocks/>
          </p:cNvSpPr>
          <p:nvPr/>
        </p:nvSpPr>
        <p:spPr>
          <a:xfrm>
            <a:off x="5275265" y="1674618"/>
            <a:ext cx="6246176" cy="3793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defRPr/>
            </a:pPr>
            <a:r>
              <a:rPr lang="en-GB" sz="2000" b="1" dirty="0">
                <a:solidFill>
                  <a:prstClr val="black"/>
                </a:solidFill>
                <a:latin typeface="Calibri" panose="020F0502020204030204"/>
              </a:rPr>
              <a:t>Cultural and organizational barriers</a:t>
            </a:r>
            <a:b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- do not see potential benefits </a:t>
            </a:r>
            <a:br>
              <a:rPr lang="en-GB" sz="20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GB" sz="2000" dirty="0">
                <a:solidFill>
                  <a:prstClr val="black"/>
                </a:solidFill>
                <a:sym typeface="Wingdings" panose="05000000000000000000" pitchFamily="2" charset="2"/>
              </a:rPr>
              <a:t></a:t>
            </a:r>
            <a:r>
              <a:rPr lang="en-GB" sz="2000" dirty="0">
                <a:solidFill>
                  <a:prstClr val="black"/>
                </a:solidFill>
              </a:rPr>
              <a:t> </a:t>
            </a:r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lack of trust and fear of competition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Legal and regulatory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barriers</a:t>
            </a:r>
            <a:b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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restrictions of data location</a:t>
            </a:r>
            <a:b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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uncertainty in lawful grounds to use or share data</a:t>
            </a:r>
            <a:b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- uncertainty about data ownership and data access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Technical and operational barriers </a:t>
            </a:r>
            <a:b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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lack of data interoperability </a:t>
            </a:r>
            <a:b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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lack of standards</a:t>
            </a:r>
            <a:b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high costs of data curation to adapt it for sharing</a:t>
            </a:r>
            <a:b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437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C90D64-3CA2-4A52-BA0F-AA1FDA0F14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259"/>
          <a:stretch/>
        </p:blipFill>
        <p:spPr>
          <a:xfrm>
            <a:off x="266700" y="1172818"/>
            <a:ext cx="11658600" cy="419700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58C6DE18-6711-4AAA-873F-A9967ED86D35}"/>
              </a:ext>
            </a:extLst>
          </p:cNvPr>
          <p:cNvSpPr/>
          <p:nvPr/>
        </p:nvSpPr>
        <p:spPr>
          <a:xfrm>
            <a:off x="9869557" y="3906078"/>
            <a:ext cx="1610139" cy="1553196"/>
          </a:xfrm>
          <a:prstGeom prst="ellipse">
            <a:avLst/>
          </a:prstGeom>
          <a:noFill/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879248734">
                  <a:custGeom>
                    <a:avLst/>
                    <a:gdLst>
                      <a:gd name="connsiteX0" fmla="*/ 0 w 1746504"/>
                      <a:gd name="connsiteY0" fmla="*/ 737239 h 1474478"/>
                      <a:gd name="connsiteX1" fmla="*/ 873252 w 1746504"/>
                      <a:gd name="connsiteY1" fmla="*/ 0 h 1474478"/>
                      <a:gd name="connsiteX2" fmla="*/ 1746504 w 1746504"/>
                      <a:gd name="connsiteY2" fmla="*/ 737239 h 1474478"/>
                      <a:gd name="connsiteX3" fmla="*/ 873252 w 1746504"/>
                      <a:gd name="connsiteY3" fmla="*/ 1474478 h 1474478"/>
                      <a:gd name="connsiteX4" fmla="*/ 0 w 1746504"/>
                      <a:gd name="connsiteY4" fmla="*/ 737239 h 14744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6504" h="1474478" extrusionOk="0">
                        <a:moveTo>
                          <a:pt x="0" y="737239"/>
                        </a:moveTo>
                        <a:cubicBezTo>
                          <a:pt x="-59738" y="259825"/>
                          <a:pt x="449396" y="-21214"/>
                          <a:pt x="873252" y="0"/>
                        </a:cubicBezTo>
                        <a:cubicBezTo>
                          <a:pt x="1277487" y="43852"/>
                          <a:pt x="1834121" y="303928"/>
                          <a:pt x="1746504" y="737239"/>
                        </a:cubicBezTo>
                        <a:cubicBezTo>
                          <a:pt x="1695925" y="1043564"/>
                          <a:pt x="1334824" y="1538927"/>
                          <a:pt x="873252" y="1474478"/>
                        </a:cubicBezTo>
                        <a:cubicBezTo>
                          <a:pt x="432856" y="1416693"/>
                          <a:pt x="87069" y="1137240"/>
                          <a:pt x="0" y="7372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94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5532BF7-DBB3-43E6-BE32-F06AAACC79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5658338"/>
              </p:ext>
            </p:extLst>
          </p:nvPr>
        </p:nvGraphicFramePr>
        <p:xfrm>
          <a:off x="1819165" y="2311849"/>
          <a:ext cx="8128000" cy="1340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90CB0689-DC3B-4BC0-A32E-98D208DF0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6995" y="179698"/>
            <a:ext cx="10026805" cy="925512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602036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BA6347D-C383-4135-8A0F-2FB5635326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87462"/>
              </p:ext>
            </p:extLst>
          </p:nvPr>
        </p:nvGraphicFramePr>
        <p:xfrm>
          <a:off x="2307927" y="243572"/>
          <a:ext cx="7576145" cy="765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941FFE8-5E9C-456E-A707-F7E4412C3FE4}"/>
              </a:ext>
            </a:extLst>
          </p:cNvPr>
          <p:cNvCxnSpPr/>
          <p:nvPr/>
        </p:nvCxnSpPr>
        <p:spPr>
          <a:xfrm flipV="1">
            <a:off x="263184" y="1111150"/>
            <a:ext cx="11576882" cy="63386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535BFD2-8FD7-47CE-87D7-987BA6282D7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2444" t="10259" r="1179" b="4354"/>
          <a:stretch/>
        </p:blipFill>
        <p:spPr>
          <a:xfrm>
            <a:off x="1918253" y="2094210"/>
            <a:ext cx="5406886" cy="399337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6C7B9BA-72E8-4D4D-8771-D5B0C502AA5F}"/>
              </a:ext>
            </a:extLst>
          </p:cNvPr>
          <p:cNvCxnSpPr>
            <a:cxnSpLocks/>
          </p:cNvCxnSpPr>
          <p:nvPr/>
        </p:nvCxnSpPr>
        <p:spPr>
          <a:xfrm>
            <a:off x="1918253" y="3104109"/>
            <a:ext cx="817190" cy="324891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32267A8-809B-4DB5-9516-C78A3324F060}"/>
              </a:ext>
            </a:extLst>
          </p:cNvPr>
          <p:cNvSpPr txBox="1"/>
          <p:nvPr/>
        </p:nvSpPr>
        <p:spPr>
          <a:xfrm>
            <a:off x="679419" y="2734777"/>
            <a:ext cx="1253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Goods data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AA02081-C70A-43CE-AD10-22CA009FB00D}"/>
              </a:ext>
            </a:extLst>
          </p:cNvPr>
          <p:cNvCxnSpPr>
            <a:cxnSpLocks/>
          </p:cNvCxnSpPr>
          <p:nvPr/>
        </p:nvCxnSpPr>
        <p:spPr>
          <a:xfrm flipH="1" flipV="1">
            <a:off x="5935073" y="4240603"/>
            <a:ext cx="1459640" cy="687293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7B3C64E-5EB5-4D71-A107-6AC2BF1DB3C1}"/>
              </a:ext>
            </a:extLst>
          </p:cNvPr>
          <p:cNvSpPr txBox="1"/>
          <p:nvPr/>
        </p:nvSpPr>
        <p:spPr>
          <a:xfrm>
            <a:off x="7544853" y="4768433"/>
            <a:ext cx="3350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party data e.g.; weather, roads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951CCF-92B7-45BA-8768-5FF9E5C8687A}"/>
              </a:ext>
            </a:extLst>
          </p:cNvPr>
          <p:cNvSpPr txBox="1"/>
          <p:nvPr/>
        </p:nvSpPr>
        <p:spPr>
          <a:xfrm>
            <a:off x="381245" y="1246770"/>
            <a:ext cx="9714839" cy="70788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Structured data e.g.; shipment orders, vehicle and goods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id:s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with attributes, sensor data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Unstructured data; text, video, sound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871CBC3-49C5-44D8-B9F2-081DB1B6A449}"/>
              </a:ext>
            </a:extLst>
          </p:cNvPr>
          <p:cNvCxnSpPr>
            <a:cxnSpLocks/>
          </p:cNvCxnSpPr>
          <p:nvPr/>
        </p:nvCxnSpPr>
        <p:spPr>
          <a:xfrm flipV="1">
            <a:off x="2188650" y="4130348"/>
            <a:ext cx="1093586" cy="70818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84A02FE-5FDF-488E-803C-26CCCDF1A276}"/>
              </a:ext>
            </a:extLst>
          </p:cNvPr>
          <p:cNvSpPr txBox="1"/>
          <p:nvPr/>
        </p:nvSpPr>
        <p:spPr>
          <a:xfrm>
            <a:off x="1547657" y="4953099"/>
            <a:ext cx="13288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Vehicle data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Fleet data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2865E9-AA74-4B8C-8212-2372F872DC2F}"/>
              </a:ext>
            </a:extLst>
          </p:cNvPr>
          <p:cNvSpPr txBox="1"/>
          <p:nvPr/>
        </p:nvSpPr>
        <p:spPr>
          <a:xfrm>
            <a:off x="7615331" y="3195191"/>
            <a:ext cx="3891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organization data e.g.;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traffic controls, toll stations, passenger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5CF9180-FB96-4E3A-A531-7E1619D82761}"/>
              </a:ext>
            </a:extLst>
          </p:cNvPr>
          <p:cNvCxnSpPr>
            <a:cxnSpLocks/>
          </p:cNvCxnSpPr>
          <p:nvPr/>
        </p:nvCxnSpPr>
        <p:spPr>
          <a:xfrm flipH="1">
            <a:off x="5666766" y="3607667"/>
            <a:ext cx="1878087" cy="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5735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3EA2A8D-4DAC-4F1C-BDE7-3B547C9941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9335565"/>
              </p:ext>
            </p:extLst>
          </p:nvPr>
        </p:nvGraphicFramePr>
        <p:xfrm>
          <a:off x="2307927" y="243572"/>
          <a:ext cx="7576145" cy="765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5601BCC-39BF-4683-9CA1-A4F4F213FB1A}"/>
              </a:ext>
            </a:extLst>
          </p:cNvPr>
          <p:cNvCxnSpPr/>
          <p:nvPr/>
        </p:nvCxnSpPr>
        <p:spPr>
          <a:xfrm flipV="1">
            <a:off x="263184" y="1111150"/>
            <a:ext cx="11576882" cy="63386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2">
            <a:extLst>
              <a:ext uri="{FF2B5EF4-FFF2-40B4-BE49-F238E27FC236}">
                <a16:creationId xmlns:a16="http://schemas.microsoft.com/office/drawing/2014/main" id="{7DDBAF7D-D9D0-48EA-ABB8-4A11D9B6110E}"/>
              </a:ext>
            </a:extLst>
          </p:cNvPr>
          <p:cNvSpPr txBox="1">
            <a:spLocks/>
          </p:cNvSpPr>
          <p:nvPr/>
        </p:nvSpPr>
        <p:spPr>
          <a:xfrm>
            <a:off x="263184" y="1384277"/>
            <a:ext cx="9144000" cy="39162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data refinement enables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enhanced decision support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customized services</a:t>
            </a:r>
          </a:p>
        </p:txBody>
      </p:sp>
      <p:pic>
        <p:nvPicPr>
          <p:cNvPr id="9" name="Picture 2" descr="Food Pyramid or Data Pyramid?. The role of data and analytics variesâ¦ | by  Anthea Stratigos | Outsell">
            <a:extLst>
              <a:ext uri="{FF2B5EF4-FFF2-40B4-BE49-F238E27FC236}">
                <a16:creationId xmlns:a16="http://schemas.microsoft.com/office/drawing/2014/main" id="{339860A5-7A0A-4628-B3D8-8A7F3CBD1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273381"/>
            <a:ext cx="7172079" cy="455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239D2DB-3466-4B7B-AD1B-A250896F1C1D}"/>
              </a:ext>
            </a:extLst>
          </p:cNvPr>
          <p:cNvSpPr txBox="1"/>
          <p:nvPr/>
        </p:nvSpPr>
        <p:spPr>
          <a:xfrm>
            <a:off x="6642607" y="5802352"/>
            <a:ext cx="17108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Outsell analytics</a:t>
            </a:r>
          </a:p>
        </p:txBody>
      </p:sp>
    </p:spTree>
    <p:extLst>
      <p:ext uri="{BB962C8B-B14F-4D97-AF65-F5344CB8AC3E}">
        <p14:creationId xmlns:p14="http://schemas.microsoft.com/office/powerpoint/2010/main" val="3063710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600F5CD7-EBCA-46CD-BFA8-60D965E6E1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7454023"/>
              </p:ext>
            </p:extLst>
          </p:nvPr>
        </p:nvGraphicFramePr>
        <p:xfrm>
          <a:off x="2307927" y="243572"/>
          <a:ext cx="7576145" cy="765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1357939-7B28-49C9-821C-E31927BA34BB}"/>
              </a:ext>
            </a:extLst>
          </p:cNvPr>
          <p:cNvCxnSpPr/>
          <p:nvPr/>
        </p:nvCxnSpPr>
        <p:spPr>
          <a:xfrm flipV="1">
            <a:off x="263184" y="1111150"/>
            <a:ext cx="11576882" cy="63386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>
            <a:extLst>
              <a:ext uri="{FF2B5EF4-FFF2-40B4-BE49-F238E27FC236}">
                <a16:creationId xmlns:a16="http://schemas.microsoft.com/office/drawing/2014/main" id="{922FC058-079B-44C3-8E6D-18B2C5C23DBC}"/>
              </a:ext>
            </a:extLst>
          </p:cNvPr>
          <p:cNvSpPr txBox="1">
            <a:spLocks/>
          </p:cNvSpPr>
          <p:nvPr/>
        </p:nvSpPr>
        <p:spPr>
          <a:xfrm>
            <a:off x="371336" y="1755123"/>
            <a:ext cx="11051467" cy="11860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Requirements on data for Advanced analytics/AI applications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 basic demands;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which aspect that is of most importance depend on the application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2" descr="Getting started with AI: How much data do you need? - 2021.AI">
            <a:extLst>
              <a:ext uri="{FF2B5EF4-FFF2-40B4-BE49-F238E27FC236}">
                <a16:creationId xmlns:a16="http://schemas.microsoft.com/office/drawing/2014/main" id="{81B67906-B47C-471E-B602-29E36B02E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890" y="3106718"/>
            <a:ext cx="4896214" cy="192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CA21D03-B496-4B68-9883-19A00C75EAEE}"/>
              </a:ext>
            </a:extLst>
          </p:cNvPr>
          <p:cNvSpPr txBox="1"/>
          <p:nvPr/>
        </p:nvSpPr>
        <p:spPr>
          <a:xfrm>
            <a:off x="7032349" y="5134197"/>
            <a:ext cx="979755" cy="246221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pPr lvl="0"/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</a:t>
            </a:r>
            <a:r>
              <a:rPr lang="en-US" sz="1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: 2021.ai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1076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17DA782-5185-4832-937A-EBCC02D3B3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3798437"/>
              </p:ext>
            </p:extLst>
          </p:nvPr>
        </p:nvGraphicFramePr>
        <p:xfrm>
          <a:off x="2307927" y="243572"/>
          <a:ext cx="7576145" cy="765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70CDF6F-B330-41C7-86AF-D22597BAFE29}"/>
              </a:ext>
            </a:extLst>
          </p:cNvPr>
          <p:cNvCxnSpPr/>
          <p:nvPr/>
        </p:nvCxnSpPr>
        <p:spPr>
          <a:xfrm flipV="1">
            <a:off x="263184" y="1111150"/>
            <a:ext cx="11576882" cy="63386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ubtitle 2">
            <a:extLst>
              <a:ext uri="{FF2B5EF4-FFF2-40B4-BE49-F238E27FC236}">
                <a16:creationId xmlns:a16="http://schemas.microsoft.com/office/drawing/2014/main" id="{DE19E10D-A206-45D7-91D5-001E9A01D86D}"/>
              </a:ext>
            </a:extLst>
          </p:cNvPr>
          <p:cNvSpPr txBox="1">
            <a:spLocks/>
          </p:cNvSpPr>
          <p:nvPr/>
        </p:nvSpPr>
        <p:spPr>
          <a:xfrm>
            <a:off x="2300037" y="1555019"/>
            <a:ext cx="9144000" cy="43500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Cultural and organizational barriers</a:t>
            </a:r>
            <a:b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not see potential benefits </a:t>
            </a:r>
            <a:b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lack of trust and fear of competition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Legal and regulatory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barriers</a:t>
            </a:r>
            <a:b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restrictions of data location</a:t>
            </a:r>
            <a:b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restrictions/uncertainty in lawful grounds to use or share data</a:t>
            </a:r>
            <a:b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uncertainty about data ownership and data access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Technical and operational barriers </a:t>
            </a:r>
            <a:b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lack of data interoperability </a:t>
            </a:r>
            <a:b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lack of standards</a:t>
            </a:r>
            <a:b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high costs of data curation to adapt it for sharing</a:t>
            </a:r>
            <a:b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Barriers might be perceived or real</a:t>
            </a:r>
          </a:p>
        </p:txBody>
      </p:sp>
    </p:spTree>
    <p:extLst>
      <p:ext uri="{BB962C8B-B14F-4D97-AF65-F5344CB8AC3E}">
        <p14:creationId xmlns:p14="http://schemas.microsoft.com/office/powerpoint/2010/main" val="334833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0532775E-6F58-4CEF-98E7-245B5BEFC671}"/>
              </a:ext>
            </a:extLst>
          </p:cNvPr>
          <p:cNvSpPr txBox="1">
            <a:spLocks/>
          </p:cNvSpPr>
          <p:nvPr/>
        </p:nvSpPr>
        <p:spPr>
          <a:xfrm>
            <a:off x="6095999" y="2155001"/>
            <a:ext cx="5593081" cy="43531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Remedies </a:t>
            </a:r>
            <a:r>
              <a:rPr lang="en-GB" sz="2000" b="1" dirty="0">
                <a:solidFill>
                  <a:prstClr val="black"/>
                </a:solidFill>
                <a:latin typeface="Calibri" panose="020F0502020204030204"/>
              </a:rPr>
              <a:t>&gt;&gt;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enabling data sharing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Train algorithms locally – without sharing the actual data;</a:t>
            </a:r>
            <a:r>
              <a:rPr kumimoji="0" lang="en-GB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edge computing with federated learning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prstClr val="black"/>
                </a:solidFill>
              </a:rPr>
              <a:t>Create trust through closer collaboration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prstClr val="black"/>
                </a:solidFill>
              </a:rPr>
              <a:t>Secure (neutral/geo-restricted) platform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Create shareholder benefits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Regulate with agreement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6BB86F8-0D2D-4BAB-A904-0D4AFBA2C1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476487"/>
              </p:ext>
            </p:extLst>
          </p:nvPr>
        </p:nvGraphicFramePr>
        <p:xfrm>
          <a:off x="2307927" y="243572"/>
          <a:ext cx="7576145" cy="765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4C0E1AD-4DC2-40AD-950C-DEFF1D1A4883}"/>
              </a:ext>
            </a:extLst>
          </p:cNvPr>
          <p:cNvCxnSpPr/>
          <p:nvPr/>
        </p:nvCxnSpPr>
        <p:spPr>
          <a:xfrm flipV="1">
            <a:off x="263184" y="1111150"/>
            <a:ext cx="11576882" cy="63386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ubtitle 2">
            <a:extLst>
              <a:ext uri="{FF2B5EF4-FFF2-40B4-BE49-F238E27FC236}">
                <a16:creationId xmlns:a16="http://schemas.microsoft.com/office/drawing/2014/main" id="{15A263A2-F91D-47A3-95A5-E0215EE7047D}"/>
              </a:ext>
            </a:extLst>
          </p:cNvPr>
          <p:cNvSpPr txBox="1">
            <a:spLocks/>
          </p:cNvSpPr>
          <p:nvPr/>
        </p:nvSpPr>
        <p:spPr>
          <a:xfrm>
            <a:off x="502920" y="2155001"/>
            <a:ext cx="5314950" cy="37085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Remedies </a:t>
            </a:r>
            <a:r>
              <a:rPr lang="en-GB" sz="2000" b="1" dirty="0">
                <a:solidFill>
                  <a:prstClr val="black"/>
                </a:solidFill>
                <a:latin typeface="Calibri" panose="020F0502020204030204"/>
              </a:rPr>
              <a:t>&gt;&gt;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enabling data sharing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Anonymised data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Share - what can be shared, and withhold the sensitive data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Aggregated data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Create sharing standard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Synthetic data, or data that carries the statistical properties of real data 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prstClr val="black"/>
                </a:solidFill>
              </a:rPr>
              <a:t>Cloud technology can provide read-only data sharing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0DDEA35-F078-4F2B-A05F-A2FA39A8EFDC}"/>
              </a:ext>
            </a:extLst>
          </p:cNvPr>
          <p:cNvSpPr txBox="1">
            <a:spLocks/>
          </p:cNvSpPr>
          <p:nvPr/>
        </p:nvSpPr>
        <p:spPr>
          <a:xfrm>
            <a:off x="263184" y="1277556"/>
            <a:ext cx="10263846" cy="6209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numCol="4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Barriers</a:t>
            </a:r>
            <a:b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4D5DD3-3279-439A-9ED2-9A8AE87144B6}"/>
              </a:ext>
            </a:extLst>
          </p:cNvPr>
          <p:cNvSpPr/>
          <p:nvPr/>
        </p:nvSpPr>
        <p:spPr>
          <a:xfrm>
            <a:off x="6415487" y="3829050"/>
            <a:ext cx="5091266" cy="83439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3857F5-BCE8-46F3-980C-05B6D3BC5540}"/>
              </a:ext>
            </a:extLst>
          </p:cNvPr>
          <p:cNvSpPr txBox="1"/>
          <p:nvPr/>
        </p:nvSpPr>
        <p:spPr>
          <a:xfrm>
            <a:off x="1497330" y="1397138"/>
            <a:ext cx="3045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prstClr val="black"/>
                </a:solidFill>
              </a:rPr>
              <a:t>Cultural and organizational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6F3815-B0E0-42DF-8B5F-4865D9F66F9A}"/>
              </a:ext>
            </a:extLst>
          </p:cNvPr>
          <p:cNvSpPr txBox="1"/>
          <p:nvPr/>
        </p:nvSpPr>
        <p:spPr>
          <a:xfrm>
            <a:off x="4609975" y="1380868"/>
            <a:ext cx="2415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prstClr val="black"/>
                </a:solidFill>
              </a:rPr>
              <a:t>Legal and regulatory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62200E-2F48-4F57-B228-7895093B3EE5}"/>
              </a:ext>
            </a:extLst>
          </p:cNvPr>
          <p:cNvSpPr txBox="1"/>
          <p:nvPr/>
        </p:nvSpPr>
        <p:spPr>
          <a:xfrm>
            <a:off x="7431094" y="1397138"/>
            <a:ext cx="2916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prstClr val="black"/>
                </a:solidFill>
              </a:rPr>
              <a:t>Technical and operational</a:t>
            </a:r>
          </a:p>
        </p:txBody>
      </p:sp>
    </p:spTree>
    <p:extLst>
      <p:ext uri="{BB962C8B-B14F-4D97-AF65-F5344CB8AC3E}">
        <p14:creationId xmlns:p14="http://schemas.microsoft.com/office/powerpoint/2010/main" val="312370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9B90DCF-EEF7-4DAF-9325-C38CC2BA1C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5529492"/>
              </p:ext>
            </p:extLst>
          </p:nvPr>
        </p:nvGraphicFramePr>
        <p:xfrm>
          <a:off x="2307927" y="243572"/>
          <a:ext cx="7576145" cy="765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922AA27-6586-4F94-AAA1-CCFFD5C13544}"/>
              </a:ext>
            </a:extLst>
          </p:cNvPr>
          <p:cNvCxnSpPr/>
          <p:nvPr/>
        </p:nvCxnSpPr>
        <p:spPr>
          <a:xfrm flipV="1">
            <a:off x="263184" y="1111150"/>
            <a:ext cx="11576882" cy="63386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3CCEBB23-90D5-4673-B091-07AF2D091C11}"/>
              </a:ext>
            </a:extLst>
          </p:cNvPr>
          <p:cNvGrpSpPr/>
          <p:nvPr/>
        </p:nvGrpSpPr>
        <p:grpSpPr>
          <a:xfrm>
            <a:off x="485999" y="5404104"/>
            <a:ext cx="1749973" cy="1086480"/>
            <a:chOff x="9687910" y="616196"/>
            <a:chExt cx="1749973" cy="108648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1F76AE8-DF2C-40AB-B72C-AD1F0F90E58C}"/>
                </a:ext>
              </a:extLst>
            </p:cNvPr>
            <p:cNvSpPr/>
            <p:nvPr/>
          </p:nvSpPr>
          <p:spPr>
            <a:xfrm>
              <a:off x="9687910" y="616196"/>
              <a:ext cx="1749973" cy="1086480"/>
            </a:xfrm>
            <a:prstGeom prst="rect">
              <a:avLst/>
            </a:prstGeom>
            <a:noFill/>
            <a:ln w="952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Components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53A8E6D-9C12-4189-90E3-9C427505B68B}"/>
                </a:ext>
              </a:extLst>
            </p:cNvPr>
            <p:cNvSpPr/>
            <p:nvPr/>
          </p:nvSpPr>
          <p:spPr>
            <a:xfrm>
              <a:off x="9955924" y="883577"/>
              <a:ext cx="1237593" cy="23395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prstDash val="lgDashDot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Analytics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651E76B-5557-47ED-AB78-451639AA062C}"/>
                </a:ext>
              </a:extLst>
            </p:cNvPr>
            <p:cNvSpPr/>
            <p:nvPr/>
          </p:nvSpPr>
          <p:spPr>
            <a:xfrm>
              <a:off x="9955924" y="1182606"/>
              <a:ext cx="1237593" cy="409715"/>
            </a:xfrm>
            <a:prstGeom prst="rect">
              <a:avLst/>
            </a:prstGeom>
            <a:ln w="9525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Data management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A8BA5696-5FE1-4D6E-9B48-842BB54AC12B}"/>
              </a:ext>
            </a:extLst>
          </p:cNvPr>
          <p:cNvSpPr/>
          <p:nvPr/>
        </p:nvSpPr>
        <p:spPr>
          <a:xfrm>
            <a:off x="4827113" y="2447032"/>
            <a:ext cx="796159" cy="16238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ingestion management</a:t>
            </a:r>
          </a:p>
        </p:txBody>
      </p:sp>
      <p:sp>
        <p:nvSpPr>
          <p:cNvPr id="12" name="Flowchart: Magnetic Disk 11">
            <a:extLst>
              <a:ext uri="{FF2B5EF4-FFF2-40B4-BE49-F238E27FC236}">
                <a16:creationId xmlns:a16="http://schemas.microsoft.com/office/drawing/2014/main" id="{8CD89A20-D615-468E-BFC8-173E841D7DB5}"/>
              </a:ext>
            </a:extLst>
          </p:cNvPr>
          <p:cNvSpPr/>
          <p:nvPr/>
        </p:nvSpPr>
        <p:spPr>
          <a:xfrm>
            <a:off x="3797097" y="2435795"/>
            <a:ext cx="430924" cy="520262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lowchart: Magnetic Disk 12">
            <a:extLst>
              <a:ext uri="{FF2B5EF4-FFF2-40B4-BE49-F238E27FC236}">
                <a16:creationId xmlns:a16="http://schemas.microsoft.com/office/drawing/2014/main" id="{8B183B5A-0860-4407-A392-C8473D50B7B5}"/>
              </a:ext>
            </a:extLst>
          </p:cNvPr>
          <p:cNvSpPr/>
          <p:nvPr/>
        </p:nvSpPr>
        <p:spPr>
          <a:xfrm>
            <a:off x="3795786" y="3017442"/>
            <a:ext cx="430924" cy="520262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lowchart: Magnetic Disk 13">
            <a:extLst>
              <a:ext uri="{FF2B5EF4-FFF2-40B4-BE49-F238E27FC236}">
                <a16:creationId xmlns:a16="http://schemas.microsoft.com/office/drawing/2014/main" id="{28DCB860-0D6C-4C67-8D98-448D398AC343}"/>
              </a:ext>
            </a:extLst>
          </p:cNvPr>
          <p:cNvSpPr/>
          <p:nvPr/>
        </p:nvSpPr>
        <p:spPr>
          <a:xfrm>
            <a:off x="3795786" y="3603757"/>
            <a:ext cx="430924" cy="520262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DAD6A39-F16D-498B-9C45-F20440F013B0}"/>
              </a:ext>
            </a:extLst>
          </p:cNvPr>
          <p:cNvSpPr/>
          <p:nvPr/>
        </p:nvSpPr>
        <p:spPr>
          <a:xfrm>
            <a:off x="5692899" y="2447032"/>
            <a:ext cx="796159" cy="16238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storage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628F28-D0D6-4B2D-9BCC-9EEF88E31D77}"/>
              </a:ext>
            </a:extLst>
          </p:cNvPr>
          <p:cNvSpPr/>
          <p:nvPr/>
        </p:nvSpPr>
        <p:spPr>
          <a:xfrm>
            <a:off x="6535802" y="2458870"/>
            <a:ext cx="796159" cy="16238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preparation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4FA8843-87B3-4734-B8DF-93C83F2A2DE8}"/>
              </a:ext>
            </a:extLst>
          </p:cNvPr>
          <p:cNvSpPr/>
          <p:nvPr/>
        </p:nvSpPr>
        <p:spPr>
          <a:xfrm>
            <a:off x="7408466" y="2453378"/>
            <a:ext cx="430924" cy="16238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prstDash val="lgDash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view layer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48220A2-B54D-4A1E-A237-D3B9DD2B5562}"/>
              </a:ext>
            </a:extLst>
          </p:cNvPr>
          <p:cNvSpPr/>
          <p:nvPr/>
        </p:nvSpPr>
        <p:spPr>
          <a:xfrm>
            <a:off x="7901083" y="2447032"/>
            <a:ext cx="796159" cy="16238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sharing management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F6429C5-B6EA-4A40-BE41-CC22EC74315D}"/>
              </a:ext>
            </a:extLst>
          </p:cNvPr>
          <p:cNvSpPr/>
          <p:nvPr/>
        </p:nvSpPr>
        <p:spPr>
          <a:xfrm>
            <a:off x="8776374" y="2447032"/>
            <a:ext cx="1481958" cy="16238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prstDash val="lgDash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D91ED49-EAD6-4C2C-ABDC-F9AE3DBF2760}"/>
              </a:ext>
            </a:extLst>
          </p:cNvPr>
          <p:cNvSpPr/>
          <p:nvPr/>
        </p:nvSpPr>
        <p:spPr>
          <a:xfrm>
            <a:off x="10329890" y="2435795"/>
            <a:ext cx="639818" cy="16238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prstDash val="lgDash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Analytics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view layer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50C5C41-E091-4BDF-83BE-EC85D04607F7}"/>
              </a:ext>
            </a:extLst>
          </p:cNvPr>
          <p:cNvSpPr/>
          <p:nvPr/>
        </p:nvSpPr>
        <p:spPr>
          <a:xfrm>
            <a:off x="4827113" y="4135117"/>
            <a:ext cx="6142595" cy="30625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access control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834365B-963B-465A-ABB1-E1E93E2E5990}"/>
              </a:ext>
            </a:extLst>
          </p:cNvPr>
          <p:cNvSpPr/>
          <p:nvPr/>
        </p:nvSpPr>
        <p:spPr>
          <a:xfrm>
            <a:off x="4827113" y="4501973"/>
            <a:ext cx="6142595" cy="30625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encryption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30452C2-31EF-442F-9307-5739D4FAF56F}"/>
              </a:ext>
            </a:extLst>
          </p:cNvPr>
          <p:cNvSpPr/>
          <p:nvPr/>
        </p:nvSpPr>
        <p:spPr>
          <a:xfrm>
            <a:off x="4827113" y="4868829"/>
            <a:ext cx="6142595" cy="30625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workload management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E0F31B3-35A9-414F-947C-0A4DDF25CA48}"/>
              </a:ext>
            </a:extLst>
          </p:cNvPr>
          <p:cNvSpPr/>
          <p:nvPr/>
        </p:nvSpPr>
        <p:spPr>
          <a:xfrm>
            <a:off x="4827113" y="5233596"/>
            <a:ext cx="6142595" cy="30625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auditing</a:t>
            </a:r>
          </a:p>
        </p:txBody>
      </p:sp>
      <p:sp>
        <p:nvSpPr>
          <p:cNvPr id="25" name="Arrow: Notched Right 24">
            <a:extLst>
              <a:ext uri="{FF2B5EF4-FFF2-40B4-BE49-F238E27FC236}">
                <a16:creationId xmlns:a16="http://schemas.microsoft.com/office/drawing/2014/main" id="{3581D0E2-7BC4-4D93-83C7-37C528C4B4F7}"/>
              </a:ext>
            </a:extLst>
          </p:cNvPr>
          <p:cNvSpPr/>
          <p:nvPr/>
        </p:nvSpPr>
        <p:spPr>
          <a:xfrm>
            <a:off x="4369911" y="2695926"/>
            <a:ext cx="346841" cy="153127"/>
          </a:xfrm>
          <a:prstGeom prst="notch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Arrow: Notched Right 25">
            <a:extLst>
              <a:ext uri="{FF2B5EF4-FFF2-40B4-BE49-F238E27FC236}">
                <a16:creationId xmlns:a16="http://schemas.microsoft.com/office/drawing/2014/main" id="{B510EC6D-367F-43EA-93CF-3CCADBD9D402}"/>
              </a:ext>
            </a:extLst>
          </p:cNvPr>
          <p:cNvSpPr/>
          <p:nvPr/>
        </p:nvSpPr>
        <p:spPr>
          <a:xfrm>
            <a:off x="4369913" y="3223345"/>
            <a:ext cx="346841" cy="153127"/>
          </a:xfrm>
          <a:prstGeom prst="notch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Arrow: Notched Right 26">
            <a:extLst>
              <a:ext uri="{FF2B5EF4-FFF2-40B4-BE49-F238E27FC236}">
                <a16:creationId xmlns:a16="http://schemas.microsoft.com/office/drawing/2014/main" id="{2DE93827-75AF-4197-87CE-23FD6146CDDC}"/>
              </a:ext>
            </a:extLst>
          </p:cNvPr>
          <p:cNvSpPr/>
          <p:nvPr/>
        </p:nvSpPr>
        <p:spPr>
          <a:xfrm>
            <a:off x="4369912" y="3787324"/>
            <a:ext cx="346841" cy="153127"/>
          </a:xfrm>
          <a:prstGeom prst="notch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Arrow: Notched Right 27">
            <a:extLst>
              <a:ext uri="{FF2B5EF4-FFF2-40B4-BE49-F238E27FC236}">
                <a16:creationId xmlns:a16="http://schemas.microsoft.com/office/drawing/2014/main" id="{9A222E5F-EA09-4276-94F7-D143FAEE2EC9}"/>
              </a:ext>
            </a:extLst>
          </p:cNvPr>
          <p:cNvSpPr/>
          <p:nvPr/>
        </p:nvSpPr>
        <p:spPr>
          <a:xfrm rot="16200000">
            <a:off x="8182939" y="2140143"/>
            <a:ext cx="346841" cy="153127"/>
          </a:xfrm>
          <a:prstGeom prst="notch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F2CFBE0-4576-4E01-91BF-6F28266A7351}"/>
              </a:ext>
            </a:extLst>
          </p:cNvPr>
          <p:cNvSpPr/>
          <p:nvPr/>
        </p:nvSpPr>
        <p:spPr>
          <a:xfrm>
            <a:off x="7881716" y="1745908"/>
            <a:ext cx="796159" cy="23395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E798471-B728-4E72-9B4F-8BBFA2821B3D}"/>
              </a:ext>
            </a:extLst>
          </p:cNvPr>
          <p:cNvSpPr/>
          <p:nvPr/>
        </p:nvSpPr>
        <p:spPr>
          <a:xfrm>
            <a:off x="7884343" y="1446922"/>
            <a:ext cx="790904" cy="2339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prstDash val="lgDash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58DE7D4-DA7D-4A5E-BCD2-C6689E6422E5}"/>
              </a:ext>
            </a:extLst>
          </p:cNvPr>
          <p:cNvSpPr txBox="1"/>
          <p:nvPr/>
        </p:nvSpPr>
        <p:spPr>
          <a:xfrm>
            <a:off x="3268096" y="1757655"/>
            <a:ext cx="14863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from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various actors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A22ADEE-BBDD-429E-91D4-E605C6C1D99A}"/>
              </a:ext>
            </a:extLst>
          </p:cNvPr>
          <p:cNvSpPr/>
          <p:nvPr/>
        </p:nvSpPr>
        <p:spPr>
          <a:xfrm>
            <a:off x="8836808" y="2510094"/>
            <a:ext cx="409904" cy="15056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Visualization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09332BC-22DE-4058-A2FD-CC9F9634AF19}"/>
              </a:ext>
            </a:extLst>
          </p:cNvPr>
          <p:cNvSpPr/>
          <p:nvPr/>
        </p:nvSpPr>
        <p:spPr>
          <a:xfrm>
            <a:off x="9301892" y="2506152"/>
            <a:ext cx="409904" cy="15056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Reporting/BI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B7F1C06-000B-40CA-B459-E3AE15D0A910}"/>
              </a:ext>
            </a:extLst>
          </p:cNvPr>
          <p:cNvSpPr/>
          <p:nvPr/>
        </p:nvSpPr>
        <p:spPr>
          <a:xfrm>
            <a:off x="9752521" y="2506151"/>
            <a:ext cx="409904" cy="15056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</a:t>
            </a:r>
          </a:p>
        </p:txBody>
      </p:sp>
      <p:sp>
        <p:nvSpPr>
          <p:cNvPr id="35" name="Arrow: Notched Right 34">
            <a:extLst>
              <a:ext uri="{FF2B5EF4-FFF2-40B4-BE49-F238E27FC236}">
                <a16:creationId xmlns:a16="http://schemas.microsoft.com/office/drawing/2014/main" id="{A916DDA2-B8BE-41F7-A7A1-74902A2E0B48}"/>
              </a:ext>
            </a:extLst>
          </p:cNvPr>
          <p:cNvSpPr/>
          <p:nvPr/>
        </p:nvSpPr>
        <p:spPr>
          <a:xfrm rot="16200000">
            <a:off x="9461812" y="2149083"/>
            <a:ext cx="346841" cy="153127"/>
          </a:xfrm>
          <a:prstGeom prst="notch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7A81350-303C-412E-808F-DD2BFDE6B0D4}"/>
              </a:ext>
            </a:extLst>
          </p:cNvPr>
          <p:cNvSpPr/>
          <p:nvPr/>
        </p:nvSpPr>
        <p:spPr>
          <a:xfrm>
            <a:off x="9167922" y="1745908"/>
            <a:ext cx="796159" cy="23395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D9667D8-6672-4257-84D6-9BF04232C224}"/>
              </a:ext>
            </a:extLst>
          </p:cNvPr>
          <p:cNvSpPr/>
          <p:nvPr/>
        </p:nvSpPr>
        <p:spPr>
          <a:xfrm>
            <a:off x="9170549" y="1446921"/>
            <a:ext cx="790904" cy="2339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prstDash val="lgDash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D8D2DC3-343C-4952-AF94-B7FAD818AE7D}"/>
              </a:ext>
            </a:extLst>
          </p:cNvPr>
          <p:cNvSpPr txBox="1"/>
          <p:nvPr/>
        </p:nvSpPr>
        <p:spPr>
          <a:xfrm>
            <a:off x="9864806" y="24894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DEEC345-50DE-4A05-9C44-8641BD10C5BA}"/>
              </a:ext>
            </a:extLst>
          </p:cNvPr>
          <p:cNvSpPr txBox="1"/>
          <p:nvPr/>
        </p:nvSpPr>
        <p:spPr>
          <a:xfrm>
            <a:off x="431573" y="2626816"/>
            <a:ext cx="227261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Demands on platform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Scalability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Reliability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Versatile toolbox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Ownership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Cloud/on-prem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Geo-location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F29F6729-5218-4F10-98D8-33C05D0CF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184" y="1204812"/>
            <a:ext cx="5579832" cy="458922"/>
          </a:xfrm>
        </p:spPr>
        <p:txBody>
          <a:bodyPr>
            <a:noAutofit/>
          </a:bodyPr>
          <a:lstStyle/>
          <a:p>
            <a:r>
              <a:rPr lang="en-US" sz="18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Draft</a:t>
            </a:r>
            <a:r>
              <a:rPr lang="en-US" sz="2800" dirty="0"/>
              <a:t> </a:t>
            </a:r>
            <a:r>
              <a:rPr lang="en-US" sz="18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platform for secure sharing of transportation data</a:t>
            </a:r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7D6E1DEB-4FAC-4EBA-A5F1-0689BD694AC9}"/>
              </a:ext>
            </a:extLst>
          </p:cNvPr>
          <p:cNvSpPr/>
          <p:nvPr/>
        </p:nvSpPr>
        <p:spPr>
          <a:xfrm>
            <a:off x="3934917" y="5598363"/>
            <a:ext cx="7034791" cy="50627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flow and refinement</a:t>
            </a:r>
          </a:p>
        </p:txBody>
      </p:sp>
    </p:spTree>
    <p:extLst>
      <p:ext uri="{BB962C8B-B14F-4D97-AF65-F5344CB8AC3E}">
        <p14:creationId xmlns:p14="http://schemas.microsoft.com/office/powerpoint/2010/main" val="1743827024"/>
      </p:ext>
    </p:extLst>
  </p:cSld>
  <p:clrMapOvr>
    <a:masterClrMapping/>
  </p:clrMapOvr>
</p:sld>
</file>

<file path=ppt/theme/theme1.xml><?xml version="1.0" encoding="utf-8"?>
<a:theme xmlns:a="http://schemas.openxmlformats.org/drawingml/2006/main" name="Theme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NEW PARTNERS" id="{1326F95D-F135-6C43-8721-E68C1561DEE0}" vid="{E348F219-497B-4343-A93D-7EEE38C2A29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ITRL 16x9</Template>
  <TotalTime>3591</TotalTime>
  <Words>645</Words>
  <Application>Microsoft Office PowerPoint</Application>
  <PresentationFormat>Widescreen</PresentationFormat>
  <Paragraphs>121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Aharoni</vt:lpstr>
      <vt:lpstr>Arial</vt:lpstr>
      <vt:lpstr>Calibri</vt:lpstr>
      <vt:lpstr>Calibri Light</vt:lpstr>
      <vt:lpstr>Theme2</vt:lpstr>
      <vt:lpstr>PowerPoint Presentation</vt:lpstr>
      <vt:lpstr>PowerPoint Presentation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Draft platform for secure sharing of transportation data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Transport Research Lab</dc:title>
  <dc:creator>Roger Olushola Shodeke</dc:creator>
  <cp:lastModifiedBy>Hultåker Annette</cp:lastModifiedBy>
  <cp:revision>68</cp:revision>
  <dcterms:created xsi:type="dcterms:W3CDTF">2020-05-11T09:25:38Z</dcterms:created>
  <dcterms:modified xsi:type="dcterms:W3CDTF">2021-06-17T15:53:08Z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7f2ec83-e677-438d-afb7-4c7c0dbc872b_Enabled">
    <vt:lpwstr>True</vt:lpwstr>
  </property>
  <property fmtid="{D5CDD505-2E9C-101B-9397-08002B2CF9AE}" pid="3" name="MSIP_Label_a7f2ec83-e677-438d-afb7-4c7c0dbc872b_SiteId">
    <vt:lpwstr>3bc062e4-ac9d-4c17-b4dd-3aad637ff1ac</vt:lpwstr>
  </property>
  <property fmtid="{D5CDD505-2E9C-101B-9397-08002B2CF9AE}" pid="4" name="MSIP_Label_a7f2ec83-e677-438d-afb7-4c7c0dbc872b_Owner">
    <vt:lpwstr>annette.hultaker@scania.com</vt:lpwstr>
  </property>
  <property fmtid="{D5CDD505-2E9C-101B-9397-08002B2CF9AE}" pid="5" name="MSIP_Label_a7f2ec83-e677-438d-afb7-4c7c0dbc872b_SetDate">
    <vt:lpwstr>2021-06-15T12:05:57.1204683Z</vt:lpwstr>
  </property>
  <property fmtid="{D5CDD505-2E9C-101B-9397-08002B2CF9AE}" pid="6" name="MSIP_Label_a7f2ec83-e677-438d-afb7-4c7c0dbc872b_Name">
    <vt:lpwstr>Internal</vt:lpwstr>
  </property>
  <property fmtid="{D5CDD505-2E9C-101B-9397-08002B2CF9AE}" pid="7" name="MSIP_Label_a7f2ec83-e677-438d-afb7-4c7c0dbc872b_Application">
    <vt:lpwstr>Microsoft Azure Information Protection</vt:lpwstr>
  </property>
  <property fmtid="{D5CDD505-2E9C-101B-9397-08002B2CF9AE}" pid="8" name="MSIP_Label_a7f2ec83-e677-438d-afb7-4c7c0dbc872b_Extended_MSFT_Method">
    <vt:lpwstr>Automatic</vt:lpwstr>
  </property>
  <property fmtid="{D5CDD505-2E9C-101B-9397-08002B2CF9AE}" pid="9" name="Sensitivity">
    <vt:lpwstr>Internal</vt:lpwstr>
  </property>
</Properties>
</file>