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1525" r:id="rId5"/>
    <p:sldId id="1523" r:id="rId6"/>
    <p:sldId id="1529" r:id="rId7"/>
    <p:sldId id="1532" r:id="rId8"/>
    <p:sldId id="1533" r:id="rId9"/>
    <p:sldId id="1534" r:id="rId10"/>
    <p:sldId id="1535" r:id="rId11"/>
    <p:sldId id="1536" r:id="rId12"/>
    <p:sldId id="29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3BAD7-DBB9-44A9-80D8-68A4CFC80188}" v="195" dt="2021-06-13T19:43:22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8" autoAdjust="0"/>
  </p:normalViewPr>
  <p:slideViewPr>
    <p:cSldViewPr snapToGrid="0">
      <p:cViewPr varScale="1">
        <p:scale>
          <a:sx n="48" d="100"/>
          <a:sy n="48" d="100"/>
        </p:scale>
        <p:origin x="56" y="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Andersson" userId="287e542c-05de-494d-a45a-57eb3520fa8d" providerId="ADAL" clId="{7E43BAD7-DBB9-44A9-80D8-68A4CFC80188}"/>
    <pc:docChg chg="undo redo custSel addSld delSld modSld sldOrd">
      <pc:chgData name="Kristina Andersson" userId="287e542c-05de-494d-a45a-57eb3520fa8d" providerId="ADAL" clId="{7E43BAD7-DBB9-44A9-80D8-68A4CFC80188}" dt="2021-06-13T19:45:34.336" v="2218" actId="47"/>
      <pc:docMkLst>
        <pc:docMk/>
      </pc:docMkLst>
      <pc:sldChg chg="del">
        <pc:chgData name="Kristina Andersson" userId="287e542c-05de-494d-a45a-57eb3520fa8d" providerId="ADAL" clId="{7E43BAD7-DBB9-44A9-80D8-68A4CFC80188}" dt="2021-06-13T19:45:14.403" v="2212" actId="47"/>
        <pc:sldMkLst>
          <pc:docMk/>
          <pc:sldMk cId="538557982" sldId="277"/>
        </pc:sldMkLst>
      </pc:sldChg>
      <pc:sldChg chg="modSp del">
        <pc:chgData name="Kristina Andersson" userId="287e542c-05de-494d-a45a-57eb3520fa8d" providerId="ADAL" clId="{7E43BAD7-DBB9-44A9-80D8-68A4CFC80188}" dt="2021-06-13T19:45:25.064" v="2217" actId="47"/>
        <pc:sldMkLst>
          <pc:docMk/>
          <pc:sldMk cId="882900860" sldId="345"/>
        </pc:sldMkLst>
        <pc:graphicFrameChg chg="mod">
          <ac:chgData name="Kristina Andersson" userId="287e542c-05de-494d-a45a-57eb3520fa8d" providerId="ADAL" clId="{7E43BAD7-DBB9-44A9-80D8-68A4CFC80188}" dt="2021-06-13T19:43:22.969" v="2195" actId="20577"/>
          <ac:graphicFrameMkLst>
            <pc:docMk/>
            <pc:sldMk cId="882900860" sldId="345"/>
            <ac:graphicFrameMk id="7" creationId="{9E27D53B-4F67-42DA-BCBF-4A8ABFCED550}"/>
          </ac:graphicFrameMkLst>
        </pc:graphicFrameChg>
      </pc:sldChg>
      <pc:sldChg chg="del ord">
        <pc:chgData name="Kristina Andersson" userId="287e542c-05de-494d-a45a-57eb3520fa8d" providerId="ADAL" clId="{7E43BAD7-DBB9-44A9-80D8-68A4CFC80188}" dt="2021-06-13T19:45:15.813" v="2214" actId="47"/>
        <pc:sldMkLst>
          <pc:docMk/>
          <pc:sldMk cId="1504088400" sldId="1489"/>
        </pc:sldMkLst>
      </pc:sldChg>
      <pc:sldChg chg="del">
        <pc:chgData name="Kristina Andersson" userId="287e542c-05de-494d-a45a-57eb3520fa8d" providerId="ADAL" clId="{7E43BAD7-DBB9-44A9-80D8-68A4CFC80188}" dt="2021-06-13T19:45:15.207" v="2213" actId="47"/>
        <pc:sldMkLst>
          <pc:docMk/>
          <pc:sldMk cId="1931238487" sldId="1516"/>
        </pc:sldMkLst>
      </pc:sldChg>
      <pc:sldChg chg="del">
        <pc:chgData name="Kristina Andersson" userId="287e542c-05de-494d-a45a-57eb3520fa8d" providerId="ADAL" clId="{7E43BAD7-DBB9-44A9-80D8-68A4CFC80188}" dt="2021-06-13T19:45:17.170" v="2216" actId="47"/>
        <pc:sldMkLst>
          <pc:docMk/>
          <pc:sldMk cId="1389090023" sldId="1518"/>
        </pc:sldMkLst>
      </pc:sldChg>
      <pc:sldChg chg="del">
        <pc:chgData name="Kristina Andersson" userId="287e542c-05de-494d-a45a-57eb3520fa8d" providerId="ADAL" clId="{7E43BAD7-DBB9-44A9-80D8-68A4CFC80188}" dt="2021-06-13T19:42:00.864" v="2092" actId="47"/>
        <pc:sldMkLst>
          <pc:docMk/>
          <pc:sldMk cId="2965316831" sldId="1519"/>
        </pc:sldMkLst>
      </pc:sldChg>
      <pc:sldChg chg="del">
        <pc:chgData name="Kristina Andersson" userId="287e542c-05de-494d-a45a-57eb3520fa8d" providerId="ADAL" clId="{7E43BAD7-DBB9-44A9-80D8-68A4CFC80188}" dt="2021-06-13T19:42:01.988" v="2094" actId="47"/>
        <pc:sldMkLst>
          <pc:docMk/>
          <pc:sldMk cId="3627767721" sldId="1521"/>
        </pc:sldMkLst>
      </pc:sldChg>
      <pc:sldChg chg="del">
        <pc:chgData name="Kristina Andersson" userId="287e542c-05de-494d-a45a-57eb3520fa8d" providerId="ADAL" clId="{7E43BAD7-DBB9-44A9-80D8-68A4CFC80188}" dt="2021-06-13T19:42:02.469" v="2095" actId="47"/>
        <pc:sldMkLst>
          <pc:docMk/>
          <pc:sldMk cId="256714088" sldId="1522"/>
        </pc:sldMkLst>
      </pc:sldChg>
      <pc:sldChg chg="addSp delSp modSp mod modNotesTx">
        <pc:chgData name="Kristina Andersson" userId="287e542c-05de-494d-a45a-57eb3520fa8d" providerId="ADAL" clId="{7E43BAD7-DBB9-44A9-80D8-68A4CFC80188}" dt="2021-06-13T19:30:04.816" v="1610" actId="20577"/>
        <pc:sldMkLst>
          <pc:docMk/>
          <pc:sldMk cId="576639062" sldId="1523"/>
        </pc:sldMkLst>
        <pc:spChg chg="mod">
          <ac:chgData name="Kristina Andersson" userId="287e542c-05de-494d-a45a-57eb3520fa8d" providerId="ADAL" clId="{7E43BAD7-DBB9-44A9-80D8-68A4CFC80188}" dt="2021-06-13T18:54:33.092" v="854" actId="26606"/>
          <ac:spMkLst>
            <pc:docMk/>
            <pc:sldMk cId="576639062" sldId="1523"/>
            <ac:spMk id="2" creationId="{365928BC-23B8-4440-8A11-C54DF77D0A28}"/>
          </ac:spMkLst>
        </pc:spChg>
        <pc:spChg chg="add del mod">
          <ac:chgData name="Kristina Andersson" userId="287e542c-05de-494d-a45a-57eb3520fa8d" providerId="ADAL" clId="{7E43BAD7-DBB9-44A9-80D8-68A4CFC80188}" dt="2021-06-13T18:37:18.281" v="577" actId="26606"/>
          <ac:spMkLst>
            <pc:docMk/>
            <pc:sldMk cId="576639062" sldId="1523"/>
            <ac:spMk id="4" creationId="{B9B9D6C1-D57E-4BED-9F32-569FFB48EB5C}"/>
          </ac:spMkLst>
        </pc:spChg>
        <pc:spChg chg="add del mod">
          <ac:chgData name="Kristina Andersson" userId="287e542c-05de-494d-a45a-57eb3520fa8d" providerId="ADAL" clId="{7E43BAD7-DBB9-44A9-80D8-68A4CFC80188}" dt="2021-06-13T18:37:18.281" v="577" actId="26606"/>
          <ac:spMkLst>
            <pc:docMk/>
            <pc:sldMk cId="576639062" sldId="1523"/>
            <ac:spMk id="5" creationId="{385D9A71-46DA-4B9B-B9DB-52BA1819DB10}"/>
          </ac:spMkLst>
        </pc:spChg>
        <pc:spChg chg="add del">
          <ac:chgData name="Kristina Andersson" userId="287e542c-05de-494d-a45a-57eb3520fa8d" providerId="ADAL" clId="{7E43BAD7-DBB9-44A9-80D8-68A4CFC80188}" dt="2021-06-13T18:37:18.281" v="577" actId="26606"/>
          <ac:spMkLst>
            <pc:docMk/>
            <pc:sldMk cId="576639062" sldId="1523"/>
            <ac:spMk id="11" creationId="{E8A8EAB8-D2FF-444D-B34B-7D32F106AD0E}"/>
          </ac:spMkLst>
        </pc:spChg>
        <pc:spChg chg="add del">
          <ac:chgData name="Kristina Andersson" userId="287e542c-05de-494d-a45a-57eb3520fa8d" providerId="ADAL" clId="{7E43BAD7-DBB9-44A9-80D8-68A4CFC80188}" dt="2021-06-13T18:37:18.245" v="576" actId="26606"/>
          <ac:spMkLst>
            <pc:docMk/>
            <pc:sldMk cId="576639062" sldId="1523"/>
            <ac:spMk id="21" creationId="{2E442304-DDBD-4F7B-8017-36BCC863FB40}"/>
          </ac:spMkLst>
        </pc:spChg>
        <pc:spChg chg="add del">
          <ac:chgData name="Kristina Andersson" userId="287e542c-05de-494d-a45a-57eb3520fa8d" providerId="ADAL" clId="{7E43BAD7-DBB9-44A9-80D8-68A4CFC80188}" dt="2021-06-13T18:37:18.245" v="576" actId="26606"/>
          <ac:spMkLst>
            <pc:docMk/>
            <pc:sldMk cId="576639062" sldId="1523"/>
            <ac:spMk id="23" creationId="{5E107275-3853-46FD-A241-DE4355A42675}"/>
          </ac:spMkLst>
        </pc:spChg>
        <pc:spChg chg="add mod">
          <ac:chgData name="Kristina Andersson" userId="287e542c-05de-494d-a45a-57eb3520fa8d" providerId="ADAL" clId="{7E43BAD7-DBB9-44A9-80D8-68A4CFC80188}" dt="2021-06-13T19:30:04.816" v="1610" actId="20577"/>
          <ac:spMkLst>
            <pc:docMk/>
            <pc:sldMk cId="576639062" sldId="1523"/>
            <ac:spMk id="25" creationId="{B9B9D6C1-D57E-4BED-9F32-569FFB48EB5C}"/>
          </ac:spMkLst>
        </pc:spChg>
        <pc:spChg chg="add">
          <ac:chgData name="Kristina Andersson" userId="287e542c-05de-494d-a45a-57eb3520fa8d" providerId="ADAL" clId="{7E43BAD7-DBB9-44A9-80D8-68A4CFC80188}" dt="2021-06-13T18:54:33.092" v="854" actId="26606"/>
          <ac:spMkLst>
            <pc:docMk/>
            <pc:sldMk cId="576639062" sldId="1523"/>
            <ac:spMk id="32" creationId="{F13C74B1-5B17-4795-BED0-7140497B445A}"/>
          </ac:spMkLst>
        </pc:spChg>
        <pc:spChg chg="add">
          <ac:chgData name="Kristina Andersson" userId="287e542c-05de-494d-a45a-57eb3520fa8d" providerId="ADAL" clId="{7E43BAD7-DBB9-44A9-80D8-68A4CFC80188}" dt="2021-06-13T18:54:33.092" v="854" actId="26606"/>
          <ac:spMkLst>
            <pc:docMk/>
            <pc:sldMk cId="576639062" sldId="1523"/>
            <ac:spMk id="34" creationId="{D4974D33-8DC5-464E-8C6D-BE58F0669C17}"/>
          </ac:spMkLst>
        </pc:spChg>
        <pc:graphicFrameChg chg="add del">
          <ac:chgData name="Kristina Andersson" userId="287e542c-05de-494d-a45a-57eb3520fa8d" providerId="ADAL" clId="{7E43BAD7-DBB9-44A9-80D8-68A4CFC80188}" dt="2021-06-13T18:37:18.245" v="576" actId="26606"/>
          <ac:graphicFrameMkLst>
            <pc:docMk/>
            <pc:sldMk cId="576639062" sldId="1523"/>
            <ac:graphicFrameMk id="17" creationId="{B46327C6-AD49-4E64-B9C7-5A939E15660D}"/>
          </ac:graphicFrameMkLst>
        </pc:graphicFrameChg>
        <pc:picChg chg="del">
          <ac:chgData name="Kristina Andersson" userId="287e542c-05de-494d-a45a-57eb3520fa8d" providerId="ADAL" clId="{7E43BAD7-DBB9-44A9-80D8-68A4CFC80188}" dt="2021-06-13T18:36:54.691" v="574" actId="478"/>
          <ac:picMkLst>
            <pc:docMk/>
            <pc:sldMk cId="576639062" sldId="1523"/>
            <ac:picMk id="6" creationId="{DEC79CEA-A919-4A65-8A1F-536D10E5425B}"/>
          </ac:picMkLst>
        </pc:picChg>
        <pc:picChg chg="add mod">
          <ac:chgData name="Kristina Andersson" userId="287e542c-05de-494d-a45a-57eb3520fa8d" providerId="ADAL" clId="{7E43BAD7-DBB9-44A9-80D8-68A4CFC80188}" dt="2021-06-13T18:54:33.092" v="854" actId="26606"/>
          <ac:picMkLst>
            <pc:docMk/>
            <pc:sldMk cId="576639062" sldId="1523"/>
            <ac:picMk id="26" creationId="{8BE0DC69-2FC2-42D5-8A6E-476C9CD4D968}"/>
          </ac:picMkLst>
        </pc:picChg>
        <pc:cxnChg chg="add del">
          <ac:chgData name="Kristina Andersson" userId="287e542c-05de-494d-a45a-57eb3520fa8d" providerId="ADAL" clId="{7E43BAD7-DBB9-44A9-80D8-68A4CFC80188}" dt="2021-06-13T18:37:18.281" v="577" actId="26606"/>
          <ac:cxnSpMkLst>
            <pc:docMk/>
            <pc:sldMk cId="576639062" sldId="1523"/>
            <ac:cxnSpMk id="13" creationId="{EEA38897-7BA3-4408-8083-3235339C4A60}"/>
          </ac:cxnSpMkLst>
        </pc:cxnChg>
        <pc:cxnChg chg="add del">
          <ac:chgData name="Kristina Andersson" userId="287e542c-05de-494d-a45a-57eb3520fa8d" providerId="ADAL" clId="{7E43BAD7-DBB9-44A9-80D8-68A4CFC80188}" dt="2021-06-13T18:37:18.281" v="577" actId="26606"/>
          <ac:cxnSpMkLst>
            <pc:docMk/>
            <pc:sldMk cId="576639062" sldId="1523"/>
            <ac:cxnSpMk id="15" creationId="{F11AD06B-AB20-4097-8606-5DA00DBACE88}"/>
          </ac:cxnSpMkLst>
        </pc:cxnChg>
        <pc:cxnChg chg="add del">
          <ac:chgData name="Kristina Andersson" userId="287e542c-05de-494d-a45a-57eb3520fa8d" providerId="ADAL" clId="{7E43BAD7-DBB9-44A9-80D8-68A4CFC80188}" dt="2021-06-13T18:54:33.092" v="854" actId="26606"/>
          <ac:cxnSpMkLst>
            <pc:docMk/>
            <pc:sldMk cId="576639062" sldId="1523"/>
            <ac:cxnSpMk id="27" creationId="{A7F400EE-A8A5-48AF-B4D6-291B52C6F0B0}"/>
          </ac:cxnSpMkLst>
        </pc:cxnChg>
      </pc:sldChg>
      <pc:sldChg chg="del">
        <pc:chgData name="Kristina Andersson" userId="287e542c-05de-494d-a45a-57eb3520fa8d" providerId="ADAL" clId="{7E43BAD7-DBB9-44A9-80D8-68A4CFC80188}" dt="2021-06-13T19:42:03.163" v="2096" actId="47"/>
        <pc:sldMkLst>
          <pc:docMk/>
          <pc:sldMk cId="1127205000" sldId="1524"/>
        </pc:sldMkLst>
      </pc:sldChg>
      <pc:sldChg chg="modSp mod">
        <pc:chgData name="Kristina Andersson" userId="287e542c-05de-494d-a45a-57eb3520fa8d" providerId="ADAL" clId="{7E43BAD7-DBB9-44A9-80D8-68A4CFC80188}" dt="2021-06-13T18:54:17.958" v="853" actId="20577"/>
        <pc:sldMkLst>
          <pc:docMk/>
          <pc:sldMk cId="3915216954" sldId="1525"/>
        </pc:sldMkLst>
        <pc:spChg chg="mod">
          <ac:chgData name="Kristina Andersson" userId="287e542c-05de-494d-a45a-57eb3520fa8d" providerId="ADAL" clId="{7E43BAD7-DBB9-44A9-80D8-68A4CFC80188}" dt="2021-06-13T18:54:17.958" v="853" actId="20577"/>
          <ac:spMkLst>
            <pc:docMk/>
            <pc:sldMk cId="3915216954" sldId="1525"/>
            <ac:spMk id="6" creationId="{00000000-0000-0000-0000-000000000000}"/>
          </ac:spMkLst>
        </pc:spChg>
      </pc:sldChg>
      <pc:sldChg chg="del">
        <pc:chgData name="Kristina Andersson" userId="287e542c-05de-494d-a45a-57eb3520fa8d" providerId="ADAL" clId="{7E43BAD7-DBB9-44A9-80D8-68A4CFC80188}" dt="2021-06-13T19:42:07.600" v="2097" actId="47"/>
        <pc:sldMkLst>
          <pc:docMk/>
          <pc:sldMk cId="2174424510" sldId="1526"/>
        </pc:sldMkLst>
      </pc:sldChg>
      <pc:sldChg chg="del">
        <pc:chgData name="Kristina Andersson" userId="287e542c-05de-494d-a45a-57eb3520fa8d" providerId="ADAL" clId="{7E43BAD7-DBB9-44A9-80D8-68A4CFC80188}" dt="2021-06-13T19:45:16.491" v="2215" actId="47"/>
        <pc:sldMkLst>
          <pc:docMk/>
          <pc:sldMk cId="2294605127" sldId="1527"/>
        </pc:sldMkLst>
      </pc:sldChg>
      <pc:sldChg chg="addSp delSp modSp add del mod setBg delDesignElem">
        <pc:chgData name="Kristina Andersson" userId="287e542c-05de-494d-a45a-57eb3520fa8d" providerId="ADAL" clId="{7E43BAD7-DBB9-44A9-80D8-68A4CFC80188}" dt="2021-06-13T19:42:01.446" v="2093" actId="47"/>
        <pc:sldMkLst>
          <pc:docMk/>
          <pc:sldMk cId="2896322418" sldId="1528"/>
        </pc:sldMkLst>
        <pc:spChg chg="add del mod">
          <ac:chgData name="Kristina Andersson" userId="287e542c-05de-494d-a45a-57eb3520fa8d" providerId="ADAL" clId="{7E43BAD7-DBB9-44A9-80D8-68A4CFC80188}" dt="2021-06-13T18:36:41.040" v="571" actId="478"/>
          <ac:spMkLst>
            <pc:docMk/>
            <pc:sldMk cId="2896322418" sldId="1528"/>
            <ac:spMk id="5" creationId="{A38456D2-7F20-4617-8802-C6FEE595A8A0}"/>
          </ac:spMkLst>
        </pc:spChg>
        <pc:spChg chg="add del">
          <ac:chgData name="Kristina Andersson" userId="287e542c-05de-494d-a45a-57eb3520fa8d" providerId="ADAL" clId="{7E43BAD7-DBB9-44A9-80D8-68A4CFC80188}" dt="2021-06-13T18:36:46.131" v="573"/>
          <ac:spMkLst>
            <pc:docMk/>
            <pc:sldMk cId="2896322418" sldId="1528"/>
            <ac:spMk id="11" creationId="{E8A8EAB8-D2FF-444D-B34B-7D32F106AD0E}"/>
          </ac:spMkLst>
        </pc:spChg>
        <pc:picChg chg="add del">
          <ac:chgData name="Kristina Andersson" userId="287e542c-05de-494d-a45a-57eb3520fa8d" providerId="ADAL" clId="{7E43BAD7-DBB9-44A9-80D8-68A4CFC80188}" dt="2021-06-13T18:36:41.040" v="571" actId="478"/>
          <ac:picMkLst>
            <pc:docMk/>
            <pc:sldMk cId="2896322418" sldId="1528"/>
            <ac:picMk id="6" creationId="{DEC79CEA-A919-4A65-8A1F-536D10E5425B}"/>
          </ac:picMkLst>
        </pc:picChg>
        <pc:cxnChg chg="add del">
          <ac:chgData name="Kristina Andersson" userId="287e542c-05de-494d-a45a-57eb3520fa8d" providerId="ADAL" clId="{7E43BAD7-DBB9-44A9-80D8-68A4CFC80188}" dt="2021-06-13T18:36:46.131" v="573"/>
          <ac:cxnSpMkLst>
            <pc:docMk/>
            <pc:sldMk cId="2896322418" sldId="1528"/>
            <ac:cxnSpMk id="13" creationId="{EEA38897-7BA3-4408-8083-3235339C4A60}"/>
          </ac:cxnSpMkLst>
        </pc:cxnChg>
        <pc:cxnChg chg="add del">
          <ac:chgData name="Kristina Andersson" userId="287e542c-05de-494d-a45a-57eb3520fa8d" providerId="ADAL" clId="{7E43BAD7-DBB9-44A9-80D8-68A4CFC80188}" dt="2021-06-13T18:36:46.131" v="573"/>
          <ac:cxnSpMkLst>
            <pc:docMk/>
            <pc:sldMk cId="2896322418" sldId="1528"/>
            <ac:cxnSpMk id="15" creationId="{F11AD06B-AB20-4097-8606-5DA00DBACE88}"/>
          </ac:cxnSpMkLst>
        </pc:cxnChg>
      </pc:sldChg>
      <pc:sldChg chg="addSp delSp modSp new mod">
        <pc:chgData name="Kristina Andersson" userId="287e542c-05de-494d-a45a-57eb3520fa8d" providerId="ADAL" clId="{7E43BAD7-DBB9-44A9-80D8-68A4CFC80188}" dt="2021-06-13T18:50:15.731" v="783" actId="207"/>
        <pc:sldMkLst>
          <pc:docMk/>
          <pc:sldMk cId="1512665746" sldId="1529"/>
        </pc:sldMkLst>
        <pc:spChg chg="add mod">
          <ac:chgData name="Kristina Andersson" userId="287e542c-05de-494d-a45a-57eb3520fa8d" providerId="ADAL" clId="{7E43BAD7-DBB9-44A9-80D8-68A4CFC80188}" dt="2021-06-13T18:49:16.484" v="776" actId="207"/>
          <ac:spMkLst>
            <pc:docMk/>
            <pc:sldMk cId="1512665746" sldId="1529"/>
            <ac:spMk id="2" creationId="{A82A231F-A536-46B8-90E6-9FFD20990EC3}"/>
          </ac:spMkLst>
        </pc:spChg>
        <pc:spChg chg="add del mod">
          <ac:chgData name="Kristina Andersson" userId="287e542c-05de-494d-a45a-57eb3520fa8d" providerId="ADAL" clId="{7E43BAD7-DBB9-44A9-80D8-68A4CFC80188}" dt="2021-06-13T18:45:10.051" v="733" actId="478"/>
          <ac:spMkLst>
            <pc:docMk/>
            <pc:sldMk cId="1512665746" sldId="1529"/>
            <ac:spMk id="3" creationId="{FA64352C-993B-41A1-9C36-C21944D13B19}"/>
          </ac:spMkLst>
        </pc:spChg>
        <pc:spChg chg="add del mod">
          <ac:chgData name="Kristina Andersson" userId="287e542c-05de-494d-a45a-57eb3520fa8d" providerId="ADAL" clId="{7E43BAD7-DBB9-44A9-80D8-68A4CFC80188}" dt="2021-06-13T18:44:24.725" v="724" actId="478"/>
          <ac:spMkLst>
            <pc:docMk/>
            <pc:sldMk cId="1512665746" sldId="1529"/>
            <ac:spMk id="4" creationId="{2AFDAA61-6184-4852-A5DB-26AD67F8C9CE}"/>
          </ac:spMkLst>
        </pc:spChg>
        <pc:spChg chg="add del mod">
          <ac:chgData name="Kristina Andersson" userId="287e542c-05de-494d-a45a-57eb3520fa8d" providerId="ADAL" clId="{7E43BAD7-DBB9-44A9-80D8-68A4CFC80188}" dt="2021-06-13T18:45:19.460" v="737" actId="478"/>
          <ac:spMkLst>
            <pc:docMk/>
            <pc:sldMk cId="1512665746" sldId="1529"/>
            <ac:spMk id="5" creationId="{56360A6D-F08D-4318-B22C-A68BD1CF750A}"/>
          </ac:spMkLst>
        </pc:spChg>
        <pc:spChg chg="add del mod">
          <ac:chgData name="Kristina Andersson" userId="287e542c-05de-494d-a45a-57eb3520fa8d" providerId="ADAL" clId="{7E43BAD7-DBB9-44A9-80D8-68A4CFC80188}" dt="2021-06-13T18:45:14.626" v="735" actId="478"/>
          <ac:spMkLst>
            <pc:docMk/>
            <pc:sldMk cId="1512665746" sldId="1529"/>
            <ac:spMk id="6" creationId="{A73C9476-981A-49A6-A400-8A3590A5F5C0}"/>
          </ac:spMkLst>
        </pc:spChg>
        <pc:spChg chg="add del mod">
          <ac:chgData name="Kristina Andersson" userId="287e542c-05de-494d-a45a-57eb3520fa8d" providerId="ADAL" clId="{7E43BAD7-DBB9-44A9-80D8-68A4CFC80188}" dt="2021-06-13T18:45:17.227" v="736" actId="478"/>
          <ac:spMkLst>
            <pc:docMk/>
            <pc:sldMk cId="1512665746" sldId="1529"/>
            <ac:spMk id="7" creationId="{3184C894-6305-4597-BE0E-5895888D9B70}"/>
          </ac:spMkLst>
        </pc:spChg>
        <pc:spChg chg="add del mod">
          <ac:chgData name="Kristina Andersson" userId="287e542c-05de-494d-a45a-57eb3520fa8d" providerId="ADAL" clId="{7E43BAD7-DBB9-44A9-80D8-68A4CFC80188}" dt="2021-06-13T18:45:12.370" v="734" actId="478"/>
          <ac:spMkLst>
            <pc:docMk/>
            <pc:sldMk cId="1512665746" sldId="1529"/>
            <ac:spMk id="8" creationId="{BC6170B7-432E-4D76-A29E-59D39E03177C}"/>
          </ac:spMkLst>
        </pc:spChg>
        <pc:spChg chg="add mod">
          <ac:chgData name="Kristina Andersson" userId="287e542c-05de-494d-a45a-57eb3520fa8d" providerId="ADAL" clId="{7E43BAD7-DBB9-44A9-80D8-68A4CFC80188}" dt="2021-06-13T18:49:35.388" v="778" actId="207"/>
          <ac:spMkLst>
            <pc:docMk/>
            <pc:sldMk cId="1512665746" sldId="1529"/>
            <ac:spMk id="9" creationId="{A15FE891-57E7-44E0-B669-BB23D39A0B52}"/>
          </ac:spMkLst>
        </pc:spChg>
        <pc:spChg chg="add del mod">
          <ac:chgData name="Kristina Andersson" userId="287e542c-05de-494d-a45a-57eb3520fa8d" providerId="ADAL" clId="{7E43BAD7-DBB9-44A9-80D8-68A4CFC80188}" dt="2021-06-13T18:39:54.596" v="606"/>
          <ac:spMkLst>
            <pc:docMk/>
            <pc:sldMk cId="1512665746" sldId="1529"/>
            <ac:spMk id="10" creationId="{799D8E7D-5552-467F-A5AC-CBF02ABEF757}"/>
          </ac:spMkLst>
        </pc:spChg>
        <pc:spChg chg="add mod">
          <ac:chgData name="Kristina Andersson" userId="287e542c-05de-494d-a45a-57eb3520fa8d" providerId="ADAL" clId="{7E43BAD7-DBB9-44A9-80D8-68A4CFC80188}" dt="2021-06-13T18:48:28.431" v="775" actId="14100"/>
          <ac:spMkLst>
            <pc:docMk/>
            <pc:sldMk cId="1512665746" sldId="1529"/>
            <ac:spMk id="11" creationId="{93218551-CCB1-4222-8971-E800BF4CC45B}"/>
          </ac:spMkLst>
        </pc:spChg>
        <pc:spChg chg="add mod">
          <ac:chgData name="Kristina Andersson" userId="287e542c-05de-494d-a45a-57eb3520fa8d" providerId="ADAL" clId="{7E43BAD7-DBB9-44A9-80D8-68A4CFC80188}" dt="2021-06-13T18:49:26.376" v="777" actId="207"/>
          <ac:spMkLst>
            <pc:docMk/>
            <pc:sldMk cId="1512665746" sldId="1529"/>
            <ac:spMk id="12" creationId="{2D24A8A7-D0D5-495F-B81B-41E011D9A3EC}"/>
          </ac:spMkLst>
        </pc:spChg>
        <pc:spChg chg="add del mod">
          <ac:chgData name="Kristina Andersson" userId="287e542c-05de-494d-a45a-57eb3520fa8d" providerId="ADAL" clId="{7E43BAD7-DBB9-44A9-80D8-68A4CFC80188}" dt="2021-06-13T18:43:24.196" v="696" actId="478"/>
          <ac:spMkLst>
            <pc:docMk/>
            <pc:sldMk cId="1512665746" sldId="1529"/>
            <ac:spMk id="13" creationId="{70CB5C49-077B-4739-9ECC-2D410F6AEDDF}"/>
          </ac:spMkLst>
        </pc:spChg>
        <pc:spChg chg="add mod">
          <ac:chgData name="Kristina Andersson" userId="287e542c-05de-494d-a45a-57eb3520fa8d" providerId="ADAL" clId="{7E43BAD7-DBB9-44A9-80D8-68A4CFC80188}" dt="2021-06-13T18:49:45.261" v="779" actId="207"/>
          <ac:spMkLst>
            <pc:docMk/>
            <pc:sldMk cId="1512665746" sldId="1529"/>
            <ac:spMk id="14" creationId="{12CA2167-D82F-4D15-A7FA-9C958BA0574F}"/>
          </ac:spMkLst>
        </pc:spChg>
        <pc:spChg chg="add mod">
          <ac:chgData name="Kristina Andersson" userId="287e542c-05de-494d-a45a-57eb3520fa8d" providerId="ADAL" clId="{7E43BAD7-DBB9-44A9-80D8-68A4CFC80188}" dt="2021-06-13T18:50:01.085" v="781" actId="207"/>
          <ac:spMkLst>
            <pc:docMk/>
            <pc:sldMk cId="1512665746" sldId="1529"/>
            <ac:spMk id="15" creationId="{F16D2BD6-9C51-495F-9EF1-55DBBA83986A}"/>
          </ac:spMkLst>
        </pc:spChg>
        <pc:spChg chg="add mod">
          <ac:chgData name="Kristina Andersson" userId="287e542c-05de-494d-a45a-57eb3520fa8d" providerId="ADAL" clId="{7E43BAD7-DBB9-44A9-80D8-68A4CFC80188}" dt="2021-06-13T18:50:09.840" v="782" actId="207"/>
          <ac:spMkLst>
            <pc:docMk/>
            <pc:sldMk cId="1512665746" sldId="1529"/>
            <ac:spMk id="16" creationId="{AC749B4C-3782-4169-B96B-40D03A646DE4}"/>
          </ac:spMkLst>
        </pc:spChg>
        <pc:spChg chg="add mod">
          <ac:chgData name="Kristina Andersson" userId="287e542c-05de-494d-a45a-57eb3520fa8d" providerId="ADAL" clId="{7E43BAD7-DBB9-44A9-80D8-68A4CFC80188}" dt="2021-06-13T18:50:15.731" v="783" actId="207"/>
          <ac:spMkLst>
            <pc:docMk/>
            <pc:sldMk cId="1512665746" sldId="1529"/>
            <ac:spMk id="17" creationId="{0E8A5870-EB33-4336-B30C-61B7E37EC16F}"/>
          </ac:spMkLst>
        </pc:spChg>
      </pc:sldChg>
      <pc:sldChg chg="addSp modSp new del mod setBg">
        <pc:chgData name="Kristina Andersson" userId="287e542c-05de-494d-a45a-57eb3520fa8d" providerId="ADAL" clId="{7E43BAD7-DBB9-44A9-80D8-68A4CFC80188}" dt="2021-06-13T19:45:34.336" v="2218" actId="47"/>
        <pc:sldMkLst>
          <pc:docMk/>
          <pc:sldMk cId="1959560943" sldId="1530"/>
        </pc:sldMkLst>
        <pc:spChg chg="mod">
          <ac:chgData name="Kristina Andersson" userId="287e542c-05de-494d-a45a-57eb3520fa8d" providerId="ADAL" clId="{7E43BAD7-DBB9-44A9-80D8-68A4CFC80188}" dt="2021-06-13T19:43:01.068" v="2146" actId="20577"/>
          <ac:spMkLst>
            <pc:docMk/>
            <pc:sldMk cId="1959560943" sldId="1530"/>
            <ac:spMk id="2" creationId="{9C2FE492-237D-4B3C-B6DF-DAB749ABBECA}"/>
          </ac:spMkLst>
        </pc:spChg>
        <pc:spChg chg="mo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3" creationId="{F397234B-089A-4583-B8A0-C2C841CB0D76}"/>
          </ac:spMkLst>
        </pc:spChg>
        <pc:spChg chg="ad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8" creationId="{577D6B2E-37A3-429E-A37C-F30ED6487282}"/>
          </ac:spMkLst>
        </pc:spChg>
        <pc:spChg chg="ad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10" creationId="{5CEAD642-85CF-4750-8432-7C80C901F001}"/>
          </ac:spMkLst>
        </pc:spChg>
        <pc:spChg chg="ad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12" creationId="{FA33EEAE-15D5-4119-8C1E-89D943F911EF}"/>
          </ac:spMkLst>
        </pc:spChg>
        <pc:spChg chg="ad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14" creationId="{730D8B3B-9B80-4025-B934-26DC7D7CD231}"/>
          </ac:spMkLst>
        </pc:spChg>
        <pc:spChg chg="ad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16" creationId="{1064D5D5-227B-4F66-9AEA-46F570E793BD}"/>
          </ac:spMkLst>
        </pc:spChg>
        <pc:spChg chg="ad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18" creationId="{646B67A4-D328-4747-A82B-65E84FA46368}"/>
          </ac:spMkLst>
        </pc:spChg>
        <pc:spChg chg="ad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20" creationId="{B5A1B09C-1565-46F8-B70F-621C5EB48A09}"/>
          </ac:spMkLst>
        </pc:spChg>
        <pc:spChg chg="add">
          <ac:chgData name="Kristina Andersson" userId="287e542c-05de-494d-a45a-57eb3520fa8d" providerId="ADAL" clId="{7E43BAD7-DBB9-44A9-80D8-68A4CFC80188}" dt="2021-06-13T18:53:48.384" v="852" actId="26606"/>
          <ac:spMkLst>
            <pc:docMk/>
            <pc:sldMk cId="1959560943" sldId="1530"/>
            <ac:spMk id="22" creationId="{8C516CC8-80AC-446C-A56E-9F54B7210402}"/>
          </ac:spMkLst>
        </pc:spChg>
      </pc:sldChg>
      <pc:sldChg chg="modSp new del mod">
        <pc:chgData name="Kristina Andersson" userId="287e542c-05de-494d-a45a-57eb3520fa8d" providerId="ADAL" clId="{7E43BAD7-DBB9-44A9-80D8-68A4CFC80188}" dt="2021-06-13T19:08:45.802" v="1081" actId="47"/>
        <pc:sldMkLst>
          <pc:docMk/>
          <pc:sldMk cId="446436840" sldId="1531"/>
        </pc:sldMkLst>
        <pc:spChg chg="mod">
          <ac:chgData name="Kristina Andersson" userId="287e542c-05de-494d-a45a-57eb3520fa8d" providerId="ADAL" clId="{7E43BAD7-DBB9-44A9-80D8-68A4CFC80188}" dt="2021-06-13T18:58:38.484" v="932" actId="113"/>
          <ac:spMkLst>
            <pc:docMk/>
            <pc:sldMk cId="446436840" sldId="1531"/>
            <ac:spMk id="2" creationId="{3F122409-A7BA-4AF9-9C66-866EC6C46F72}"/>
          </ac:spMkLst>
        </pc:spChg>
        <pc:spChg chg="mod">
          <ac:chgData name="Kristina Andersson" userId="287e542c-05de-494d-a45a-57eb3520fa8d" providerId="ADAL" clId="{7E43BAD7-DBB9-44A9-80D8-68A4CFC80188}" dt="2021-06-13T19:03:35.473" v="1051" actId="20577"/>
          <ac:spMkLst>
            <pc:docMk/>
            <pc:sldMk cId="446436840" sldId="1531"/>
            <ac:spMk id="3" creationId="{42BBC4B8-16E4-4EBE-9DE9-629E1B12CDDF}"/>
          </ac:spMkLst>
        </pc:spChg>
      </pc:sldChg>
      <pc:sldChg chg="addSp delSp modSp new mod setBg">
        <pc:chgData name="Kristina Andersson" userId="287e542c-05de-494d-a45a-57eb3520fa8d" providerId="ADAL" clId="{7E43BAD7-DBB9-44A9-80D8-68A4CFC80188}" dt="2021-06-13T19:06:59.997" v="1067" actId="26606"/>
        <pc:sldMkLst>
          <pc:docMk/>
          <pc:sldMk cId="1057128813" sldId="1532"/>
        </pc:sldMkLst>
        <pc:spChg chg="mod ord">
          <ac:chgData name="Kristina Andersson" userId="287e542c-05de-494d-a45a-57eb3520fa8d" providerId="ADAL" clId="{7E43BAD7-DBB9-44A9-80D8-68A4CFC80188}" dt="2021-06-13T19:06:59.997" v="1067" actId="26606"/>
          <ac:spMkLst>
            <pc:docMk/>
            <pc:sldMk cId="1057128813" sldId="1532"/>
            <ac:spMk id="2" creationId="{201474B2-2F51-448E-B599-9AC0F5010ED0}"/>
          </ac:spMkLst>
        </pc:spChg>
        <pc:spChg chg="add del mod">
          <ac:chgData name="Kristina Andersson" userId="287e542c-05de-494d-a45a-57eb3520fa8d" providerId="ADAL" clId="{7E43BAD7-DBB9-44A9-80D8-68A4CFC80188}" dt="2021-06-13T19:06:59.997" v="1067" actId="26606"/>
          <ac:spMkLst>
            <pc:docMk/>
            <pc:sldMk cId="1057128813" sldId="1532"/>
            <ac:spMk id="3" creationId="{827E63A1-E516-4CD3-8CAF-4C2FCBF5F483}"/>
          </ac:spMkLst>
        </pc:spChg>
        <pc:spChg chg="add">
          <ac:chgData name="Kristina Andersson" userId="287e542c-05de-494d-a45a-57eb3520fa8d" providerId="ADAL" clId="{7E43BAD7-DBB9-44A9-80D8-68A4CFC80188}" dt="2021-06-13T19:06:59.997" v="1067" actId="26606"/>
          <ac:spMkLst>
            <pc:docMk/>
            <pc:sldMk cId="1057128813" sldId="1532"/>
            <ac:spMk id="9" creationId="{B819A166-7571-4003-A6B8-B62034C3ED30}"/>
          </ac:spMkLst>
        </pc:spChg>
        <pc:spChg chg="add del">
          <ac:chgData name="Kristina Andersson" userId="287e542c-05de-494d-a45a-57eb3520fa8d" providerId="ADAL" clId="{7E43BAD7-DBB9-44A9-80D8-68A4CFC80188}" dt="2021-06-13T19:06:36.290" v="1065" actId="26606"/>
          <ac:spMkLst>
            <pc:docMk/>
            <pc:sldMk cId="1057128813" sldId="1532"/>
            <ac:spMk id="10" creationId="{D1D34770-47A8-402C-AF23-2B653F2D88C1}"/>
          </ac:spMkLst>
        </pc:spChg>
        <pc:spChg chg="add del">
          <ac:chgData name="Kristina Andersson" userId="287e542c-05de-494d-a45a-57eb3520fa8d" providerId="ADAL" clId="{7E43BAD7-DBB9-44A9-80D8-68A4CFC80188}" dt="2021-06-13T19:06:21.795" v="1062" actId="26606"/>
          <ac:spMkLst>
            <pc:docMk/>
            <pc:sldMk cId="1057128813" sldId="1532"/>
            <ac:spMk id="15" creationId="{04812C46-200A-4DEB-A05E-3ED6C68C2387}"/>
          </ac:spMkLst>
        </pc:spChg>
        <pc:spChg chg="add del">
          <ac:chgData name="Kristina Andersson" userId="287e542c-05de-494d-a45a-57eb3520fa8d" providerId="ADAL" clId="{7E43BAD7-DBB9-44A9-80D8-68A4CFC80188}" dt="2021-06-13T19:06:21.795" v="1062" actId="26606"/>
          <ac:spMkLst>
            <pc:docMk/>
            <pc:sldMk cId="1057128813" sldId="1532"/>
            <ac:spMk id="17" creationId="{D1EA859B-E555-4109-94F3-6700E046E008}"/>
          </ac:spMkLst>
        </pc:spChg>
        <pc:spChg chg="add del">
          <ac:chgData name="Kristina Andersson" userId="287e542c-05de-494d-a45a-57eb3520fa8d" providerId="ADAL" clId="{7E43BAD7-DBB9-44A9-80D8-68A4CFC80188}" dt="2021-06-13T19:06:35.043" v="1064" actId="26606"/>
          <ac:spMkLst>
            <pc:docMk/>
            <pc:sldMk cId="1057128813" sldId="1532"/>
            <ac:spMk id="19" creationId="{D1D34770-47A8-402C-AF23-2B653F2D88C1}"/>
          </ac:spMkLst>
        </pc:spChg>
        <pc:graphicFrameChg chg="add del mod modGraphic">
          <ac:chgData name="Kristina Andersson" userId="287e542c-05de-494d-a45a-57eb3520fa8d" providerId="ADAL" clId="{7E43BAD7-DBB9-44A9-80D8-68A4CFC80188}" dt="2021-06-13T19:06:36.290" v="1065" actId="26606"/>
          <ac:graphicFrameMkLst>
            <pc:docMk/>
            <pc:sldMk cId="1057128813" sldId="1532"/>
            <ac:graphicFrameMk id="5" creationId="{C7530B1A-A3F5-4373-AF72-7924865CFD35}"/>
          </ac:graphicFrameMkLst>
        </pc:graphicFrameChg>
        <pc:graphicFrameChg chg="add">
          <ac:chgData name="Kristina Andersson" userId="287e542c-05de-494d-a45a-57eb3520fa8d" providerId="ADAL" clId="{7E43BAD7-DBB9-44A9-80D8-68A4CFC80188}" dt="2021-06-13T19:06:59.997" v="1067" actId="26606"/>
          <ac:graphicFrameMkLst>
            <pc:docMk/>
            <pc:sldMk cId="1057128813" sldId="1532"/>
            <ac:graphicFrameMk id="7" creationId="{104A9C57-1FA0-4CB7-8200-0DDB62FB0F78}"/>
          </ac:graphicFrameMkLst>
        </pc:graphicFrameChg>
        <pc:picChg chg="add del mod">
          <ac:chgData name="Kristina Andersson" userId="287e542c-05de-494d-a45a-57eb3520fa8d" providerId="ADAL" clId="{7E43BAD7-DBB9-44A9-80D8-68A4CFC80188}" dt="2021-06-13T19:06:36.290" v="1065" actId="26606"/>
          <ac:picMkLst>
            <pc:docMk/>
            <pc:sldMk cId="1057128813" sldId="1532"/>
            <ac:picMk id="6" creationId="{06E7E062-C500-4212-A0C7-FBBFC4B58FA0}"/>
          </ac:picMkLst>
        </pc:picChg>
      </pc:sldChg>
      <pc:sldChg chg="new del">
        <pc:chgData name="Kristina Andersson" userId="287e542c-05de-494d-a45a-57eb3520fa8d" providerId="ADAL" clId="{7E43BAD7-DBB9-44A9-80D8-68A4CFC80188}" dt="2021-06-13T19:04:44.372" v="1053" actId="680"/>
        <pc:sldMkLst>
          <pc:docMk/>
          <pc:sldMk cId="3556831017" sldId="1532"/>
        </pc:sldMkLst>
      </pc:sldChg>
      <pc:sldChg chg="addSp delSp modSp new mod ord setBg">
        <pc:chgData name="Kristina Andersson" userId="287e542c-05de-494d-a45a-57eb3520fa8d" providerId="ADAL" clId="{7E43BAD7-DBB9-44A9-80D8-68A4CFC80188}" dt="2021-06-13T19:29:33.376" v="1602" actId="26606"/>
        <pc:sldMkLst>
          <pc:docMk/>
          <pc:sldMk cId="1204098013" sldId="1533"/>
        </pc:sldMkLst>
        <pc:spChg chg="mod">
          <ac:chgData name="Kristina Andersson" userId="287e542c-05de-494d-a45a-57eb3520fa8d" providerId="ADAL" clId="{7E43BAD7-DBB9-44A9-80D8-68A4CFC80188}" dt="2021-06-13T19:29:33.376" v="1602" actId="26606"/>
          <ac:spMkLst>
            <pc:docMk/>
            <pc:sldMk cId="1204098013" sldId="1533"/>
            <ac:spMk id="2" creationId="{EF0F9087-4001-4BAD-B942-25031E14EEA9}"/>
          </ac:spMkLst>
        </pc:spChg>
        <pc:spChg chg="add del mod">
          <ac:chgData name="Kristina Andersson" userId="287e542c-05de-494d-a45a-57eb3520fa8d" providerId="ADAL" clId="{7E43BAD7-DBB9-44A9-80D8-68A4CFC80188}" dt="2021-06-13T19:23:27.991" v="1368" actId="26606"/>
          <ac:spMkLst>
            <pc:docMk/>
            <pc:sldMk cId="1204098013" sldId="1533"/>
            <ac:spMk id="3" creationId="{64CFDE55-7C83-4B05-8E3B-B4498756E800}"/>
          </ac:spMkLst>
        </pc:spChg>
        <pc:spChg chg="add del">
          <ac:chgData name="Kristina Andersson" userId="287e542c-05de-494d-a45a-57eb3520fa8d" providerId="ADAL" clId="{7E43BAD7-DBB9-44A9-80D8-68A4CFC80188}" dt="2021-06-13T19:29:33.376" v="1602" actId="26606"/>
          <ac:spMkLst>
            <pc:docMk/>
            <pc:sldMk cId="1204098013" sldId="1533"/>
            <ac:spMk id="9" creationId="{B819A166-7571-4003-A6B8-B62034C3ED30}"/>
          </ac:spMkLst>
        </pc:spChg>
        <pc:spChg chg="add del">
          <ac:chgData name="Kristina Andersson" userId="287e542c-05de-494d-a45a-57eb3520fa8d" providerId="ADAL" clId="{7E43BAD7-DBB9-44A9-80D8-68A4CFC80188}" dt="2021-06-13T19:22:35.392" v="1351" actId="26606"/>
          <ac:spMkLst>
            <pc:docMk/>
            <pc:sldMk cId="1204098013" sldId="1533"/>
            <ac:spMk id="10" creationId="{D1D34770-47A8-402C-AF23-2B653F2D88C1}"/>
          </ac:spMkLst>
        </pc:spChg>
        <pc:spChg chg="add del">
          <ac:chgData name="Kristina Andersson" userId="287e542c-05de-494d-a45a-57eb3520fa8d" providerId="ADAL" clId="{7E43BAD7-DBB9-44A9-80D8-68A4CFC80188}" dt="2021-06-13T19:29:33.376" v="1602" actId="26606"/>
          <ac:spMkLst>
            <pc:docMk/>
            <pc:sldMk cId="1204098013" sldId="1533"/>
            <ac:spMk id="14" creationId="{3E57A3F2-3497-430E-BCD2-151E9B57488E}"/>
          </ac:spMkLst>
        </pc:spChg>
        <pc:spChg chg="add del">
          <ac:chgData name="Kristina Andersson" userId="287e542c-05de-494d-a45a-57eb3520fa8d" providerId="ADAL" clId="{7E43BAD7-DBB9-44A9-80D8-68A4CFC80188}" dt="2021-06-13T19:29:33.376" v="1602" actId="26606"/>
          <ac:spMkLst>
            <pc:docMk/>
            <pc:sldMk cId="1204098013" sldId="1533"/>
            <ac:spMk id="16" creationId="{88B1F424-0E60-4F04-AFC7-00E1F21101FC}"/>
          </ac:spMkLst>
        </pc:spChg>
        <pc:spChg chg="add del">
          <ac:chgData name="Kristina Andersson" userId="287e542c-05de-494d-a45a-57eb3520fa8d" providerId="ADAL" clId="{7E43BAD7-DBB9-44A9-80D8-68A4CFC80188}" dt="2021-06-13T19:29:33.376" v="1602" actId="26606"/>
          <ac:spMkLst>
            <pc:docMk/>
            <pc:sldMk cId="1204098013" sldId="1533"/>
            <ac:spMk id="18" creationId="{6B509DD1-7F4E-4C4D-9B18-626473A5F76F}"/>
          </ac:spMkLst>
        </pc:spChg>
        <pc:spChg chg="add del">
          <ac:chgData name="Kristina Andersson" userId="287e542c-05de-494d-a45a-57eb3520fa8d" providerId="ADAL" clId="{7E43BAD7-DBB9-44A9-80D8-68A4CFC80188}" dt="2021-06-13T19:29:33.376" v="1602" actId="26606"/>
          <ac:spMkLst>
            <pc:docMk/>
            <pc:sldMk cId="1204098013" sldId="1533"/>
            <ac:spMk id="20" creationId="{BB89D3BB-9A77-48E3-8C98-9A0A1DD4F7A6}"/>
          </ac:spMkLst>
        </pc:spChg>
        <pc:graphicFrameChg chg="add del">
          <ac:chgData name="Kristina Andersson" userId="287e542c-05de-494d-a45a-57eb3520fa8d" providerId="ADAL" clId="{7E43BAD7-DBB9-44A9-80D8-68A4CFC80188}" dt="2021-06-13T19:22:35.392" v="1351" actId="26606"/>
          <ac:graphicFrameMkLst>
            <pc:docMk/>
            <pc:sldMk cId="1204098013" sldId="1533"/>
            <ac:graphicFrameMk id="5" creationId="{88DECE43-B01A-4503-8A4D-3261264C09CC}"/>
          </ac:graphicFrameMkLst>
        </pc:graphicFrameChg>
        <pc:graphicFrameChg chg="add del mod modGraphic">
          <ac:chgData name="Kristina Andersson" userId="287e542c-05de-494d-a45a-57eb3520fa8d" providerId="ADAL" clId="{7E43BAD7-DBB9-44A9-80D8-68A4CFC80188}" dt="2021-06-13T19:29:33.376" v="1602" actId="26606"/>
          <ac:graphicFrameMkLst>
            <pc:docMk/>
            <pc:sldMk cId="1204098013" sldId="1533"/>
            <ac:graphicFrameMk id="7" creationId="{8E28D66C-E642-4BA1-8C21-7B64051FD8A4}"/>
          </ac:graphicFrameMkLst>
        </pc:graphicFrameChg>
        <pc:picChg chg="add del">
          <ac:chgData name="Kristina Andersson" userId="287e542c-05de-494d-a45a-57eb3520fa8d" providerId="ADAL" clId="{7E43BAD7-DBB9-44A9-80D8-68A4CFC80188}" dt="2021-06-13T19:22:35.392" v="1351" actId="26606"/>
          <ac:picMkLst>
            <pc:docMk/>
            <pc:sldMk cId="1204098013" sldId="1533"/>
            <ac:picMk id="6" creationId="{CB4F39F7-F0C7-48EF-AA1F-372EA33A5F60}"/>
          </ac:picMkLst>
        </pc:picChg>
      </pc:sldChg>
      <pc:sldChg chg="new del">
        <pc:chgData name="Kristina Andersson" userId="287e542c-05de-494d-a45a-57eb3520fa8d" providerId="ADAL" clId="{7E43BAD7-DBB9-44A9-80D8-68A4CFC80188}" dt="2021-06-13T19:07:49.395" v="1076" actId="47"/>
        <pc:sldMkLst>
          <pc:docMk/>
          <pc:sldMk cId="3864977760" sldId="1533"/>
        </pc:sldMkLst>
      </pc:sldChg>
      <pc:sldChg chg="addSp delSp modSp add mod setBg">
        <pc:chgData name="Kristina Andersson" userId="287e542c-05de-494d-a45a-57eb3520fa8d" providerId="ADAL" clId="{7E43BAD7-DBB9-44A9-80D8-68A4CFC80188}" dt="2021-06-13T19:28:31.813" v="1600" actId="26606"/>
        <pc:sldMkLst>
          <pc:docMk/>
          <pc:sldMk cId="403677940" sldId="1534"/>
        </pc:sldMkLst>
        <pc:spChg chg="mod">
          <ac:chgData name="Kristina Andersson" userId="287e542c-05de-494d-a45a-57eb3520fa8d" providerId="ADAL" clId="{7E43BAD7-DBB9-44A9-80D8-68A4CFC80188}" dt="2021-06-13T19:28:31.813" v="1600" actId="26606"/>
          <ac:spMkLst>
            <pc:docMk/>
            <pc:sldMk cId="403677940" sldId="1534"/>
            <ac:spMk id="2" creationId="{EF0F9087-4001-4BAD-B942-25031E14EEA9}"/>
          </ac:spMkLst>
        </pc:spChg>
        <pc:spChg chg="add del mod">
          <ac:chgData name="Kristina Andersson" userId="287e542c-05de-494d-a45a-57eb3520fa8d" providerId="ADAL" clId="{7E43BAD7-DBB9-44A9-80D8-68A4CFC80188}" dt="2021-06-13T19:28:31.813" v="1600" actId="26606"/>
          <ac:spMkLst>
            <pc:docMk/>
            <pc:sldMk cId="403677940" sldId="1534"/>
            <ac:spMk id="3" creationId="{64CFDE55-7C83-4B05-8E3B-B4498756E800}"/>
          </ac:spMkLst>
        </pc:spChg>
        <pc:spChg chg="add del">
          <ac:chgData name="Kristina Andersson" userId="287e542c-05de-494d-a45a-57eb3520fa8d" providerId="ADAL" clId="{7E43BAD7-DBB9-44A9-80D8-68A4CFC80188}" dt="2021-06-13T19:28:31.783" v="1599" actId="26606"/>
          <ac:spMkLst>
            <pc:docMk/>
            <pc:sldMk cId="403677940" sldId="1534"/>
            <ac:spMk id="6" creationId="{B819A166-7571-4003-A6B8-B62034C3ED30}"/>
          </ac:spMkLst>
        </pc:spChg>
        <pc:spChg chg="add del">
          <ac:chgData name="Kristina Andersson" userId="287e542c-05de-494d-a45a-57eb3520fa8d" providerId="ADAL" clId="{7E43BAD7-DBB9-44A9-80D8-68A4CFC80188}" dt="2021-06-13T19:28:08.593" v="1596" actId="26606"/>
          <ac:spMkLst>
            <pc:docMk/>
            <pc:sldMk cId="403677940" sldId="1534"/>
            <ac:spMk id="9" creationId="{B819A166-7571-4003-A6B8-B62034C3ED30}"/>
          </ac:spMkLst>
        </pc:spChg>
        <pc:spChg chg="add">
          <ac:chgData name="Kristina Andersson" userId="287e542c-05de-494d-a45a-57eb3520fa8d" providerId="ADAL" clId="{7E43BAD7-DBB9-44A9-80D8-68A4CFC80188}" dt="2021-06-13T19:28:31.813" v="1600" actId="26606"/>
          <ac:spMkLst>
            <pc:docMk/>
            <pc:sldMk cId="403677940" sldId="1534"/>
            <ac:spMk id="10" creationId="{3E57A3F2-3497-430E-BCD2-151E9B57488E}"/>
          </ac:spMkLst>
        </pc:spChg>
        <pc:spChg chg="add">
          <ac:chgData name="Kristina Andersson" userId="287e542c-05de-494d-a45a-57eb3520fa8d" providerId="ADAL" clId="{7E43BAD7-DBB9-44A9-80D8-68A4CFC80188}" dt="2021-06-13T19:28:31.813" v="1600" actId="26606"/>
          <ac:spMkLst>
            <pc:docMk/>
            <pc:sldMk cId="403677940" sldId="1534"/>
            <ac:spMk id="11" creationId="{88B1F424-0E60-4F04-AFC7-00E1F21101FC}"/>
          </ac:spMkLst>
        </pc:spChg>
        <pc:spChg chg="add">
          <ac:chgData name="Kristina Andersson" userId="287e542c-05de-494d-a45a-57eb3520fa8d" providerId="ADAL" clId="{7E43BAD7-DBB9-44A9-80D8-68A4CFC80188}" dt="2021-06-13T19:28:31.813" v="1600" actId="26606"/>
          <ac:spMkLst>
            <pc:docMk/>
            <pc:sldMk cId="403677940" sldId="1534"/>
            <ac:spMk id="13" creationId="{6B509DD1-7F4E-4C4D-9B18-626473A5F76F}"/>
          </ac:spMkLst>
        </pc:spChg>
        <pc:spChg chg="add">
          <ac:chgData name="Kristina Andersson" userId="287e542c-05de-494d-a45a-57eb3520fa8d" providerId="ADAL" clId="{7E43BAD7-DBB9-44A9-80D8-68A4CFC80188}" dt="2021-06-13T19:28:31.813" v="1600" actId="26606"/>
          <ac:spMkLst>
            <pc:docMk/>
            <pc:sldMk cId="403677940" sldId="1534"/>
            <ac:spMk id="15" creationId="{BB89D3BB-9A77-48E3-8C98-9A0A1DD4F7A6}"/>
          </ac:spMkLst>
        </pc:spChg>
        <pc:graphicFrameChg chg="add del">
          <ac:chgData name="Kristina Andersson" userId="287e542c-05de-494d-a45a-57eb3520fa8d" providerId="ADAL" clId="{7E43BAD7-DBB9-44A9-80D8-68A4CFC80188}" dt="2021-06-13T19:28:08.593" v="1596" actId="26606"/>
          <ac:graphicFrameMkLst>
            <pc:docMk/>
            <pc:sldMk cId="403677940" sldId="1534"/>
            <ac:graphicFrameMk id="5" creationId="{7F9C2D4F-BED4-41F0-83C7-CDA1B6F1E693}"/>
          </ac:graphicFrameMkLst>
        </pc:graphicFrameChg>
        <pc:graphicFrameChg chg="add del">
          <ac:chgData name="Kristina Andersson" userId="287e542c-05de-494d-a45a-57eb3520fa8d" providerId="ADAL" clId="{7E43BAD7-DBB9-44A9-80D8-68A4CFC80188}" dt="2021-06-13T19:28:31.783" v="1599" actId="26606"/>
          <ac:graphicFrameMkLst>
            <pc:docMk/>
            <pc:sldMk cId="403677940" sldId="1534"/>
            <ac:graphicFrameMk id="7" creationId="{5ECDC411-A3DE-482D-AE27-5C9F8552599C}"/>
          </ac:graphicFrameMkLst>
        </pc:graphicFrameChg>
        <pc:graphicFrameChg chg="add">
          <ac:chgData name="Kristina Andersson" userId="287e542c-05de-494d-a45a-57eb3520fa8d" providerId="ADAL" clId="{7E43BAD7-DBB9-44A9-80D8-68A4CFC80188}" dt="2021-06-13T19:28:31.813" v="1600" actId="26606"/>
          <ac:graphicFrameMkLst>
            <pc:docMk/>
            <pc:sldMk cId="403677940" sldId="1534"/>
            <ac:graphicFrameMk id="12" creationId="{761E0498-0D46-41A0-9A39-52BDFEE15203}"/>
          </ac:graphicFrameMkLst>
        </pc:graphicFrameChg>
      </pc:sldChg>
      <pc:sldChg chg="new del">
        <pc:chgData name="Kristina Andersson" userId="287e542c-05de-494d-a45a-57eb3520fa8d" providerId="ADAL" clId="{7E43BAD7-DBB9-44A9-80D8-68A4CFC80188}" dt="2021-06-13T19:07:50.130" v="1077" actId="47"/>
        <pc:sldMkLst>
          <pc:docMk/>
          <pc:sldMk cId="1308197894" sldId="1534"/>
        </pc:sldMkLst>
      </pc:sldChg>
      <pc:sldChg chg="addSp delSp modSp add mod setBg">
        <pc:chgData name="Kristina Andersson" userId="287e542c-05de-494d-a45a-57eb3520fa8d" providerId="ADAL" clId="{7E43BAD7-DBB9-44A9-80D8-68A4CFC80188}" dt="2021-06-13T19:36:32.134" v="1879" actId="26606"/>
        <pc:sldMkLst>
          <pc:docMk/>
          <pc:sldMk cId="688344500" sldId="1535"/>
        </pc:sldMkLst>
        <pc:spChg chg="mod">
          <ac:chgData name="Kristina Andersson" userId="287e542c-05de-494d-a45a-57eb3520fa8d" providerId="ADAL" clId="{7E43BAD7-DBB9-44A9-80D8-68A4CFC80188}" dt="2021-06-13T19:36:32.134" v="1879" actId="26606"/>
          <ac:spMkLst>
            <pc:docMk/>
            <pc:sldMk cId="688344500" sldId="1535"/>
            <ac:spMk id="2" creationId="{EF0F9087-4001-4BAD-B942-25031E14EEA9}"/>
          </ac:spMkLst>
        </pc:spChg>
        <pc:spChg chg="add del mod">
          <ac:chgData name="Kristina Andersson" userId="287e542c-05de-494d-a45a-57eb3520fa8d" providerId="ADAL" clId="{7E43BAD7-DBB9-44A9-80D8-68A4CFC80188}" dt="2021-06-13T19:36:32.134" v="1879" actId="26606"/>
          <ac:spMkLst>
            <pc:docMk/>
            <pc:sldMk cId="688344500" sldId="1535"/>
            <ac:spMk id="3" creationId="{64CFDE55-7C83-4B05-8E3B-B4498756E800}"/>
          </ac:spMkLst>
        </pc:spChg>
        <pc:spChg chg="add">
          <ac:chgData name="Kristina Andersson" userId="287e542c-05de-494d-a45a-57eb3520fa8d" providerId="ADAL" clId="{7E43BAD7-DBB9-44A9-80D8-68A4CFC80188}" dt="2021-06-13T19:36:32.134" v="1879" actId="26606"/>
          <ac:spMkLst>
            <pc:docMk/>
            <pc:sldMk cId="688344500" sldId="1535"/>
            <ac:spMk id="6" creationId="{3E57A3F2-3497-430E-BCD2-151E9B57488E}"/>
          </ac:spMkLst>
        </pc:spChg>
        <pc:spChg chg="add">
          <ac:chgData name="Kristina Andersson" userId="287e542c-05de-494d-a45a-57eb3520fa8d" providerId="ADAL" clId="{7E43BAD7-DBB9-44A9-80D8-68A4CFC80188}" dt="2021-06-13T19:36:32.134" v="1879" actId="26606"/>
          <ac:spMkLst>
            <pc:docMk/>
            <pc:sldMk cId="688344500" sldId="1535"/>
            <ac:spMk id="7" creationId="{88B1F424-0E60-4F04-AFC7-00E1F21101FC}"/>
          </ac:spMkLst>
        </pc:spChg>
        <pc:spChg chg="add">
          <ac:chgData name="Kristina Andersson" userId="287e542c-05de-494d-a45a-57eb3520fa8d" providerId="ADAL" clId="{7E43BAD7-DBB9-44A9-80D8-68A4CFC80188}" dt="2021-06-13T19:36:32.134" v="1879" actId="26606"/>
          <ac:spMkLst>
            <pc:docMk/>
            <pc:sldMk cId="688344500" sldId="1535"/>
            <ac:spMk id="8" creationId="{6B509DD1-7F4E-4C4D-9B18-626473A5F76F}"/>
          </ac:spMkLst>
        </pc:spChg>
        <pc:spChg chg="add del">
          <ac:chgData name="Kristina Andersson" userId="287e542c-05de-494d-a45a-57eb3520fa8d" providerId="ADAL" clId="{7E43BAD7-DBB9-44A9-80D8-68A4CFC80188}" dt="2021-06-13T19:36:27.533" v="1878" actId="26606"/>
          <ac:spMkLst>
            <pc:docMk/>
            <pc:sldMk cId="688344500" sldId="1535"/>
            <ac:spMk id="9" creationId="{3E57A3F2-3497-430E-BCD2-151E9B57488E}"/>
          </ac:spMkLst>
        </pc:spChg>
        <pc:spChg chg="add">
          <ac:chgData name="Kristina Andersson" userId="287e542c-05de-494d-a45a-57eb3520fa8d" providerId="ADAL" clId="{7E43BAD7-DBB9-44A9-80D8-68A4CFC80188}" dt="2021-06-13T19:36:32.134" v="1879" actId="26606"/>
          <ac:spMkLst>
            <pc:docMk/>
            <pc:sldMk cId="688344500" sldId="1535"/>
            <ac:spMk id="10" creationId="{BB89D3BB-9A77-48E3-8C98-9A0A1DD4F7A6}"/>
          </ac:spMkLst>
        </pc:spChg>
        <pc:spChg chg="add del">
          <ac:chgData name="Kristina Andersson" userId="287e542c-05de-494d-a45a-57eb3520fa8d" providerId="ADAL" clId="{7E43BAD7-DBB9-44A9-80D8-68A4CFC80188}" dt="2021-06-13T19:36:27.533" v="1878" actId="26606"/>
          <ac:spMkLst>
            <pc:docMk/>
            <pc:sldMk cId="688344500" sldId="1535"/>
            <ac:spMk id="11" creationId="{88B1F424-0E60-4F04-AFC7-00E1F21101FC}"/>
          </ac:spMkLst>
        </pc:spChg>
        <pc:spChg chg="add del">
          <ac:chgData name="Kristina Andersson" userId="287e542c-05de-494d-a45a-57eb3520fa8d" providerId="ADAL" clId="{7E43BAD7-DBB9-44A9-80D8-68A4CFC80188}" dt="2021-06-13T19:36:27.533" v="1878" actId="26606"/>
          <ac:spMkLst>
            <pc:docMk/>
            <pc:sldMk cId="688344500" sldId="1535"/>
            <ac:spMk id="13" creationId="{6B509DD1-7F4E-4C4D-9B18-626473A5F76F}"/>
          </ac:spMkLst>
        </pc:spChg>
        <pc:spChg chg="add del">
          <ac:chgData name="Kristina Andersson" userId="287e542c-05de-494d-a45a-57eb3520fa8d" providerId="ADAL" clId="{7E43BAD7-DBB9-44A9-80D8-68A4CFC80188}" dt="2021-06-13T19:36:27.533" v="1878" actId="26606"/>
          <ac:spMkLst>
            <pc:docMk/>
            <pc:sldMk cId="688344500" sldId="1535"/>
            <ac:spMk id="15" creationId="{BB89D3BB-9A77-48E3-8C98-9A0A1DD4F7A6}"/>
          </ac:spMkLst>
        </pc:spChg>
        <pc:graphicFrameChg chg="add del">
          <ac:chgData name="Kristina Andersson" userId="287e542c-05de-494d-a45a-57eb3520fa8d" providerId="ADAL" clId="{7E43BAD7-DBB9-44A9-80D8-68A4CFC80188}" dt="2021-06-13T19:36:27.533" v="1878" actId="26606"/>
          <ac:graphicFrameMkLst>
            <pc:docMk/>
            <pc:sldMk cId="688344500" sldId="1535"/>
            <ac:graphicFrameMk id="5" creationId="{F37A5F0E-CE6D-42E3-954A-71E1070609FF}"/>
          </ac:graphicFrameMkLst>
        </pc:graphicFrameChg>
        <pc:graphicFrameChg chg="add">
          <ac:chgData name="Kristina Andersson" userId="287e542c-05de-494d-a45a-57eb3520fa8d" providerId="ADAL" clId="{7E43BAD7-DBB9-44A9-80D8-68A4CFC80188}" dt="2021-06-13T19:36:32.134" v="1879" actId="26606"/>
          <ac:graphicFrameMkLst>
            <pc:docMk/>
            <pc:sldMk cId="688344500" sldId="1535"/>
            <ac:graphicFrameMk id="12" creationId="{6C688785-8B0D-43FB-8887-4D9B42C49EEE}"/>
          </ac:graphicFrameMkLst>
        </pc:graphicFrameChg>
      </pc:sldChg>
      <pc:sldChg chg="delSp add del setBg delDesignElem">
        <pc:chgData name="Kristina Andersson" userId="287e542c-05de-494d-a45a-57eb3520fa8d" providerId="ADAL" clId="{7E43BAD7-DBB9-44A9-80D8-68A4CFC80188}" dt="2021-06-13T19:07:47.963" v="1074" actId="47"/>
        <pc:sldMkLst>
          <pc:docMk/>
          <pc:sldMk cId="2578633922" sldId="1535"/>
        </pc:sldMkLst>
        <pc:spChg chg="del">
          <ac:chgData name="Kristina Andersson" userId="287e542c-05de-494d-a45a-57eb3520fa8d" providerId="ADAL" clId="{7E43BAD7-DBB9-44A9-80D8-68A4CFC80188}" dt="2021-06-13T19:07:36.460" v="1071"/>
          <ac:spMkLst>
            <pc:docMk/>
            <pc:sldMk cId="2578633922" sldId="1535"/>
            <ac:spMk id="9" creationId="{B819A166-7571-4003-A6B8-B62034C3ED30}"/>
          </ac:spMkLst>
        </pc:spChg>
      </pc:sldChg>
      <pc:sldChg chg="addSp delSp modSp new mod setBg">
        <pc:chgData name="Kristina Andersson" userId="287e542c-05de-494d-a45a-57eb3520fa8d" providerId="ADAL" clId="{7E43BAD7-DBB9-44A9-80D8-68A4CFC80188}" dt="2021-06-13T19:45:02.252" v="2211" actId="26606"/>
        <pc:sldMkLst>
          <pc:docMk/>
          <pc:sldMk cId="2334625830" sldId="1536"/>
        </pc:sldMkLst>
        <pc:spChg chg="mod">
          <ac:chgData name="Kristina Andersson" userId="287e542c-05de-494d-a45a-57eb3520fa8d" providerId="ADAL" clId="{7E43BAD7-DBB9-44A9-80D8-68A4CFC80188}" dt="2021-06-13T19:45:02.252" v="2211" actId="26606"/>
          <ac:spMkLst>
            <pc:docMk/>
            <pc:sldMk cId="2334625830" sldId="1536"/>
            <ac:spMk id="2" creationId="{4B343707-62AF-449C-AB9E-224EFC92D46D}"/>
          </ac:spMkLst>
        </pc:spChg>
        <pc:spChg chg="del mod">
          <ac:chgData name="Kristina Andersson" userId="287e542c-05de-494d-a45a-57eb3520fa8d" providerId="ADAL" clId="{7E43BAD7-DBB9-44A9-80D8-68A4CFC80188}" dt="2021-06-13T19:45:02.252" v="2211" actId="26606"/>
          <ac:spMkLst>
            <pc:docMk/>
            <pc:sldMk cId="2334625830" sldId="1536"/>
            <ac:spMk id="3" creationId="{4EA15052-59B8-40D8-9064-25D8356EF137}"/>
          </ac:spMkLst>
        </pc:spChg>
        <pc:spChg chg="add">
          <ac:chgData name="Kristina Andersson" userId="287e542c-05de-494d-a45a-57eb3520fa8d" providerId="ADAL" clId="{7E43BAD7-DBB9-44A9-80D8-68A4CFC80188}" dt="2021-06-13T19:45:02.252" v="2211" actId="26606"/>
          <ac:spMkLst>
            <pc:docMk/>
            <pc:sldMk cId="2334625830" sldId="1536"/>
            <ac:spMk id="9" creationId="{3A5B4632-C963-4296-86F0-79AA9EA5AE98}"/>
          </ac:spMkLst>
        </pc:spChg>
        <pc:graphicFrameChg chg="add">
          <ac:chgData name="Kristina Andersson" userId="287e542c-05de-494d-a45a-57eb3520fa8d" providerId="ADAL" clId="{7E43BAD7-DBB9-44A9-80D8-68A4CFC80188}" dt="2021-06-13T19:45:02.252" v="2211" actId="26606"/>
          <ac:graphicFrameMkLst>
            <pc:docMk/>
            <pc:sldMk cId="2334625830" sldId="1536"/>
            <ac:graphicFrameMk id="5" creationId="{8A500E86-8FBC-44F0-9625-216639B6FF1D}"/>
          </ac:graphicFrameMkLst>
        </pc:graphicFrameChg>
      </pc:sldChg>
      <pc:sldChg chg="delSp add del setBg delDesignElem">
        <pc:chgData name="Kristina Andersson" userId="287e542c-05de-494d-a45a-57eb3520fa8d" providerId="ADAL" clId="{7E43BAD7-DBB9-44A9-80D8-68A4CFC80188}" dt="2021-06-13T19:07:48.541" v="1075" actId="47"/>
        <pc:sldMkLst>
          <pc:docMk/>
          <pc:sldMk cId="3796952314" sldId="1536"/>
        </pc:sldMkLst>
        <pc:spChg chg="del">
          <ac:chgData name="Kristina Andersson" userId="287e542c-05de-494d-a45a-57eb3520fa8d" providerId="ADAL" clId="{7E43BAD7-DBB9-44A9-80D8-68A4CFC80188}" dt="2021-06-13T19:07:37.512" v="1073"/>
          <ac:spMkLst>
            <pc:docMk/>
            <pc:sldMk cId="3796952314" sldId="1536"/>
            <ac:spMk id="9" creationId="{B819A166-7571-4003-A6B8-B62034C3ED30}"/>
          </ac:spMkLst>
        </pc:spChg>
      </pc:sldChg>
      <pc:sldMasterChg chg="delSldLayout">
        <pc:chgData name="Kristina Andersson" userId="287e542c-05de-494d-a45a-57eb3520fa8d" providerId="ADAL" clId="{7E43BAD7-DBB9-44A9-80D8-68A4CFC80188}" dt="2021-06-13T19:45:25.064" v="2217" actId="47"/>
        <pc:sldMasterMkLst>
          <pc:docMk/>
          <pc:sldMasterMk cId="4256904757" sldId="2147483648"/>
        </pc:sldMasterMkLst>
        <pc:sldLayoutChg chg="del">
          <pc:chgData name="Kristina Andersson" userId="287e542c-05de-494d-a45a-57eb3520fa8d" providerId="ADAL" clId="{7E43BAD7-DBB9-44A9-80D8-68A4CFC80188}" dt="2021-06-13T19:45:16.491" v="2215" actId="47"/>
          <pc:sldLayoutMkLst>
            <pc:docMk/>
            <pc:sldMasterMk cId="4256904757" sldId="2147483648"/>
            <pc:sldLayoutMk cId="420721797" sldId="2147483660"/>
          </pc:sldLayoutMkLst>
        </pc:sldLayoutChg>
        <pc:sldLayoutChg chg="del">
          <pc:chgData name="Kristina Andersson" userId="287e542c-05de-494d-a45a-57eb3520fa8d" providerId="ADAL" clId="{7E43BAD7-DBB9-44A9-80D8-68A4CFC80188}" dt="2021-06-13T19:45:25.064" v="2217" actId="47"/>
          <pc:sldLayoutMkLst>
            <pc:docMk/>
            <pc:sldMasterMk cId="4256904757" sldId="2147483648"/>
            <pc:sldLayoutMk cId="1287808143" sldId="214748366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C93AF-A094-44CB-97BB-BD1380C9D3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C8366A-6438-4D3F-8782-A2B72DE7D2BA}">
      <dgm:prSet/>
      <dgm:spPr/>
      <dgm:t>
        <a:bodyPr/>
        <a:lstStyle/>
        <a:p>
          <a:r>
            <a:rPr lang="en-GB" b="1"/>
            <a:t>Applies to everyone</a:t>
          </a:r>
          <a:endParaRPr lang="en-US"/>
        </a:p>
      </dgm:t>
    </dgm:pt>
    <dgm:pt modelId="{E40E799E-E3EE-4CFE-A882-28193FE7CC6A}" type="parTrans" cxnId="{F1799A98-81E3-4CC4-B2DE-7D55A05FAABE}">
      <dgm:prSet/>
      <dgm:spPr/>
      <dgm:t>
        <a:bodyPr/>
        <a:lstStyle/>
        <a:p>
          <a:endParaRPr lang="en-US"/>
        </a:p>
      </dgm:t>
    </dgm:pt>
    <dgm:pt modelId="{AFBA93D7-FEB5-4EC7-ABD4-744BC91A21D8}" type="sibTrans" cxnId="{F1799A98-81E3-4CC4-B2DE-7D55A05FAABE}">
      <dgm:prSet/>
      <dgm:spPr/>
      <dgm:t>
        <a:bodyPr/>
        <a:lstStyle/>
        <a:p>
          <a:endParaRPr lang="en-US"/>
        </a:p>
      </dgm:t>
    </dgm:pt>
    <dgm:pt modelId="{4D99B7BB-0DD3-4857-9609-1349766CEC6C}">
      <dgm:prSet/>
      <dgm:spPr/>
      <dgm:t>
        <a:bodyPr/>
        <a:lstStyle/>
        <a:p>
          <a:r>
            <a:rPr lang="en-GB"/>
            <a:t>GDPR (EU)</a:t>
          </a:r>
          <a:endParaRPr lang="en-US"/>
        </a:p>
      </dgm:t>
    </dgm:pt>
    <dgm:pt modelId="{B4A5A7B7-6F72-4CDA-B5B4-9554C0344661}" type="parTrans" cxnId="{80B2BFD1-A80A-49F7-AD28-46293580D302}">
      <dgm:prSet/>
      <dgm:spPr/>
      <dgm:t>
        <a:bodyPr/>
        <a:lstStyle/>
        <a:p>
          <a:endParaRPr lang="en-US"/>
        </a:p>
      </dgm:t>
    </dgm:pt>
    <dgm:pt modelId="{71E1B22E-28E6-4D4F-9DBD-FC125CB7D689}" type="sibTrans" cxnId="{80B2BFD1-A80A-49F7-AD28-46293580D302}">
      <dgm:prSet/>
      <dgm:spPr/>
      <dgm:t>
        <a:bodyPr/>
        <a:lstStyle/>
        <a:p>
          <a:endParaRPr lang="en-US"/>
        </a:p>
      </dgm:t>
    </dgm:pt>
    <dgm:pt modelId="{7655CAA9-6ECB-43DB-93C2-A82E4AA9BF21}">
      <dgm:prSet/>
      <dgm:spPr/>
      <dgm:t>
        <a:bodyPr/>
        <a:lstStyle/>
        <a:p>
          <a:r>
            <a:rPr lang="en-GB"/>
            <a:t>The Security Protection Act (Swe)</a:t>
          </a:r>
          <a:endParaRPr lang="en-US"/>
        </a:p>
      </dgm:t>
    </dgm:pt>
    <dgm:pt modelId="{9C6C6629-FCCC-464A-AAFE-32D6ED46CC5D}" type="parTrans" cxnId="{98A0F07D-3E15-4F44-A73E-5A027185A8D1}">
      <dgm:prSet/>
      <dgm:spPr/>
      <dgm:t>
        <a:bodyPr/>
        <a:lstStyle/>
        <a:p>
          <a:endParaRPr lang="en-US"/>
        </a:p>
      </dgm:t>
    </dgm:pt>
    <dgm:pt modelId="{226D9A98-98DB-40D7-B383-C02E24ED595F}" type="sibTrans" cxnId="{98A0F07D-3E15-4F44-A73E-5A027185A8D1}">
      <dgm:prSet/>
      <dgm:spPr/>
      <dgm:t>
        <a:bodyPr/>
        <a:lstStyle/>
        <a:p>
          <a:endParaRPr lang="en-US"/>
        </a:p>
      </dgm:t>
    </dgm:pt>
    <dgm:pt modelId="{92D77150-480F-489C-AF79-FDD30EC4A327}">
      <dgm:prSet/>
      <dgm:spPr/>
      <dgm:t>
        <a:bodyPr/>
        <a:lstStyle/>
        <a:p>
          <a:r>
            <a:rPr lang="en-GB"/>
            <a:t>The Camera Surveillance Act (Swe)</a:t>
          </a:r>
          <a:endParaRPr lang="en-US"/>
        </a:p>
      </dgm:t>
    </dgm:pt>
    <dgm:pt modelId="{90D078BC-9116-4658-9C22-11B970205704}" type="parTrans" cxnId="{007924CF-96EB-4A98-AB16-E3DC33D9D728}">
      <dgm:prSet/>
      <dgm:spPr/>
      <dgm:t>
        <a:bodyPr/>
        <a:lstStyle/>
        <a:p>
          <a:endParaRPr lang="en-US"/>
        </a:p>
      </dgm:t>
    </dgm:pt>
    <dgm:pt modelId="{84C3D0F1-9BD1-4DD3-959B-8A6E35ADEC70}" type="sibTrans" cxnId="{007924CF-96EB-4A98-AB16-E3DC33D9D728}">
      <dgm:prSet/>
      <dgm:spPr/>
      <dgm:t>
        <a:bodyPr/>
        <a:lstStyle/>
        <a:p>
          <a:endParaRPr lang="en-US"/>
        </a:p>
      </dgm:t>
    </dgm:pt>
    <dgm:pt modelId="{93492C4C-2F37-4FC2-ACC3-CA450DC9BE85}" type="pres">
      <dgm:prSet presAssocID="{1E3C93AF-A094-44CB-97BB-BD1380C9D373}" presName="linear" presStyleCnt="0">
        <dgm:presLayoutVars>
          <dgm:animLvl val="lvl"/>
          <dgm:resizeHandles val="exact"/>
        </dgm:presLayoutVars>
      </dgm:prSet>
      <dgm:spPr/>
    </dgm:pt>
    <dgm:pt modelId="{3FBB53F6-2884-4E4D-B1A4-DECCD07EFA02}" type="pres">
      <dgm:prSet presAssocID="{F8C8366A-6438-4D3F-8782-A2B72DE7D2B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C9D5072-C320-4F9C-A37A-0BFEE1893F19}" type="pres">
      <dgm:prSet presAssocID="{F8C8366A-6438-4D3F-8782-A2B72DE7D2B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ECBBB10-2854-4C73-A229-8DAFBD9BF3F9}" type="presOf" srcId="{4D99B7BB-0DD3-4857-9609-1349766CEC6C}" destId="{9C9D5072-C320-4F9C-A37A-0BFEE1893F19}" srcOrd="0" destOrd="0" presId="urn:microsoft.com/office/officeart/2005/8/layout/vList2"/>
    <dgm:cxn modelId="{8160271E-5D49-4DAD-9439-B0B860636149}" type="presOf" srcId="{F8C8366A-6438-4D3F-8782-A2B72DE7D2BA}" destId="{3FBB53F6-2884-4E4D-B1A4-DECCD07EFA02}" srcOrd="0" destOrd="0" presId="urn:microsoft.com/office/officeart/2005/8/layout/vList2"/>
    <dgm:cxn modelId="{96AC252D-E5E8-4674-AD65-F3394C11E5F7}" type="presOf" srcId="{1E3C93AF-A094-44CB-97BB-BD1380C9D373}" destId="{93492C4C-2F37-4FC2-ACC3-CA450DC9BE85}" srcOrd="0" destOrd="0" presId="urn:microsoft.com/office/officeart/2005/8/layout/vList2"/>
    <dgm:cxn modelId="{98A0F07D-3E15-4F44-A73E-5A027185A8D1}" srcId="{F8C8366A-6438-4D3F-8782-A2B72DE7D2BA}" destId="{7655CAA9-6ECB-43DB-93C2-A82E4AA9BF21}" srcOrd="1" destOrd="0" parTransId="{9C6C6629-FCCC-464A-AAFE-32D6ED46CC5D}" sibTransId="{226D9A98-98DB-40D7-B383-C02E24ED595F}"/>
    <dgm:cxn modelId="{94531292-FCA6-44AE-A49A-1D42E0727D7C}" type="presOf" srcId="{7655CAA9-6ECB-43DB-93C2-A82E4AA9BF21}" destId="{9C9D5072-C320-4F9C-A37A-0BFEE1893F19}" srcOrd="0" destOrd="1" presId="urn:microsoft.com/office/officeart/2005/8/layout/vList2"/>
    <dgm:cxn modelId="{F1799A98-81E3-4CC4-B2DE-7D55A05FAABE}" srcId="{1E3C93AF-A094-44CB-97BB-BD1380C9D373}" destId="{F8C8366A-6438-4D3F-8782-A2B72DE7D2BA}" srcOrd="0" destOrd="0" parTransId="{E40E799E-E3EE-4CFE-A882-28193FE7CC6A}" sibTransId="{AFBA93D7-FEB5-4EC7-ABD4-744BC91A21D8}"/>
    <dgm:cxn modelId="{007924CF-96EB-4A98-AB16-E3DC33D9D728}" srcId="{F8C8366A-6438-4D3F-8782-A2B72DE7D2BA}" destId="{92D77150-480F-489C-AF79-FDD30EC4A327}" srcOrd="2" destOrd="0" parTransId="{90D078BC-9116-4658-9C22-11B970205704}" sibTransId="{84C3D0F1-9BD1-4DD3-959B-8A6E35ADEC70}"/>
    <dgm:cxn modelId="{80B2BFD1-A80A-49F7-AD28-46293580D302}" srcId="{F8C8366A-6438-4D3F-8782-A2B72DE7D2BA}" destId="{4D99B7BB-0DD3-4857-9609-1349766CEC6C}" srcOrd="0" destOrd="0" parTransId="{B4A5A7B7-6F72-4CDA-B5B4-9554C0344661}" sibTransId="{71E1B22E-28E6-4D4F-9DBD-FC125CB7D689}"/>
    <dgm:cxn modelId="{E61EC4F4-6D3D-4679-A23C-2C988F91D207}" type="presOf" srcId="{92D77150-480F-489C-AF79-FDD30EC4A327}" destId="{9C9D5072-C320-4F9C-A37A-0BFEE1893F19}" srcOrd="0" destOrd="2" presId="urn:microsoft.com/office/officeart/2005/8/layout/vList2"/>
    <dgm:cxn modelId="{4C25A2DF-C4A6-4AF2-B4EA-223F0F06F059}" type="presParOf" srcId="{93492C4C-2F37-4FC2-ACC3-CA450DC9BE85}" destId="{3FBB53F6-2884-4E4D-B1A4-DECCD07EFA02}" srcOrd="0" destOrd="0" presId="urn:microsoft.com/office/officeart/2005/8/layout/vList2"/>
    <dgm:cxn modelId="{92712AA9-8826-49B8-A459-CAC4E38E1C45}" type="presParOf" srcId="{93492C4C-2F37-4FC2-ACC3-CA450DC9BE85}" destId="{9C9D5072-C320-4F9C-A37A-0BFEE1893F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CE3A4-D6D7-4CB0-922D-E3BA0FC3C68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DFD004-04D6-4B49-8EAA-410F4AB26663}">
      <dgm:prSet/>
      <dgm:spPr/>
      <dgm:t>
        <a:bodyPr/>
        <a:lstStyle/>
        <a:p>
          <a:r>
            <a:rPr lang="en-GB" b="1"/>
            <a:t>Applies to agencies:</a:t>
          </a:r>
          <a:endParaRPr lang="en-US"/>
        </a:p>
      </dgm:t>
    </dgm:pt>
    <dgm:pt modelId="{86EC35BD-61A6-413F-BA33-A128435EE76E}" type="parTrans" cxnId="{BF7B10A4-521F-4057-8B34-C2583446EB29}">
      <dgm:prSet/>
      <dgm:spPr/>
      <dgm:t>
        <a:bodyPr/>
        <a:lstStyle/>
        <a:p>
          <a:endParaRPr lang="en-US"/>
        </a:p>
      </dgm:t>
    </dgm:pt>
    <dgm:pt modelId="{4D87DFA0-CD6B-470B-AC70-EEAD45E9293B}" type="sibTrans" cxnId="{BF7B10A4-521F-4057-8B34-C2583446EB29}">
      <dgm:prSet/>
      <dgm:spPr/>
      <dgm:t>
        <a:bodyPr/>
        <a:lstStyle/>
        <a:p>
          <a:endParaRPr lang="en-US"/>
        </a:p>
      </dgm:t>
    </dgm:pt>
    <dgm:pt modelId="{995FFB78-9319-49DC-8B93-9373D24EFA5F}">
      <dgm:prSet/>
      <dgm:spPr/>
      <dgm:t>
        <a:bodyPr/>
        <a:lstStyle/>
        <a:p>
          <a:r>
            <a:rPr lang="en-GB"/>
            <a:t>Publicity- and secrecy law (Swe)</a:t>
          </a:r>
          <a:endParaRPr lang="en-US"/>
        </a:p>
      </dgm:t>
    </dgm:pt>
    <dgm:pt modelId="{35A09CE0-0FDC-47C7-B50F-8C2445926867}" type="parTrans" cxnId="{BF80BBF0-B88E-40B7-B1C5-F8C774EF4B8D}">
      <dgm:prSet/>
      <dgm:spPr/>
      <dgm:t>
        <a:bodyPr/>
        <a:lstStyle/>
        <a:p>
          <a:endParaRPr lang="en-US"/>
        </a:p>
      </dgm:t>
    </dgm:pt>
    <dgm:pt modelId="{973EA9DD-0C84-438A-8F13-084D8064643A}" type="sibTrans" cxnId="{BF80BBF0-B88E-40B7-B1C5-F8C774EF4B8D}">
      <dgm:prSet/>
      <dgm:spPr/>
      <dgm:t>
        <a:bodyPr/>
        <a:lstStyle/>
        <a:p>
          <a:endParaRPr lang="en-US"/>
        </a:p>
      </dgm:t>
    </dgm:pt>
    <dgm:pt modelId="{26A31B86-8C23-4336-A187-7053DF1F07B0}">
      <dgm:prSet/>
      <dgm:spPr/>
      <dgm:t>
        <a:bodyPr/>
        <a:lstStyle/>
        <a:p>
          <a:r>
            <a:rPr lang="en-GB"/>
            <a:t>Public Sector Information Directive/Open Data Directive (EU)</a:t>
          </a:r>
          <a:endParaRPr lang="en-US"/>
        </a:p>
      </dgm:t>
    </dgm:pt>
    <dgm:pt modelId="{525BBEE4-4D55-4241-8C7A-290DB5D8232E}" type="parTrans" cxnId="{C788D7D5-9A53-452F-93F4-E4322EFF25E5}">
      <dgm:prSet/>
      <dgm:spPr/>
      <dgm:t>
        <a:bodyPr/>
        <a:lstStyle/>
        <a:p>
          <a:endParaRPr lang="en-US"/>
        </a:p>
      </dgm:t>
    </dgm:pt>
    <dgm:pt modelId="{9756561D-159F-4781-B792-690DBBC15EDE}" type="sibTrans" cxnId="{C788D7D5-9A53-452F-93F4-E4322EFF25E5}">
      <dgm:prSet/>
      <dgm:spPr/>
      <dgm:t>
        <a:bodyPr/>
        <a:lstStyle/>
        <a:p>
          <a:endParaRPr lang="en-US"/>
        </a:p>
      </dgm:t>
    </dgm:pt>
    <dgm:pt modelId="{D40AC5E3-B776-4495-B45E-BE5EFAC08DFF}">
      <dgm:prSet/>
      <dgm:spPr/>
      <dgm:t>
        <a:bodyPr/>
        <a:lstStyle/>
        <a:p>
          <a:r>
            <a:rPr lang="en-GB"/>
            <a:t>Free flow of non-personal data in EU regulation (EU)</a:t>
          </a:r>
          <a:endParaRPr lang="en-US"/>
        </a:p>
      </dgm:t>
    </dgm:pt>
    <dgm:pt modelId="{91D588BA-D6F8-4F2D-9506-37303CE75287}" type="parTrans" cxnId="{F8BBB49C-B9AF-4F69-A70F-A5624B9B51C9}">
      <dgm:prSet/>
      <dgm:spPr/>
      <dgm:t>
        <a:bodyPr/>
        <a:lstStyle/>
        <a:p>
          <a:endParaRPr lang="en-US"/>
        </a:p>
      </dgm:t>
    </dgm:pt>
    <dgm:pt modelId="{475F7688-D18B-457E-9478-2F101FCB6770}" type="sibTrans" cxnId="{F8BBB49C-B9AF-4F69-A70F-A5624B9B51C9}">
      <dgm:prSet/>
      <dgm:spPr/>
      <dgm:t>
        <a:bodyPr/>
        <a:lstStyle/>
        <a:p>
          <a:endParaRPr lang="en-US"/>
        </a:p>
      </dgm:t>
    </dgm:pt>
    <dgm:pt modelId="{03CDB398-2B1C-47AE-B7EE-0F010C5614F8}">
      <dgm:prSet/>
      <dgm:spPr/>
      <dgm:t>
        <a:bodyPr/>
        <a:lstStyle/>
        <a:p>
          <a:r>
            <a:rPr lang="en-GB"/>
            <a:t>EU Cyber Security Act (EU)</a:t>
          </a:r>
          <a:endParaRPr lang="en-US"/>
        </a:p>
      </dgm:t>
    </dgm:pt>
    <dgm:pt modelId="{F3A93DFA-7CC9-4A86-AC30-D00E8D76A8FD}" type="parTrans" cxnId="{5A2BE4E3-F6AF-41C4-B38B-0D719D4AB53F}">
      <dgm:prSet/>
      <dgm:spPr/>
      <dgm:t>
        <a:bodyPr/>
        <a:lstStyle/>
        <a:p>
          <a:endParaRPr lang="en-US"/>
        </a:p>
      </dgm:t>
    </dgm:pt>
    <dgm:pt modelId="{9142C15B-6B65-4C28-B889-B56E0B83F4EF}" type="sibTrans" cxnId="{5A2BE4E3-F6AF-41C4-B38B-0D719D4AB53F}">
      <dgm:prSet/>
      <dgm:spPr/>
      <dgm:t>
        <a:bodyPr/>
        <a:lstStyle/>
        <a:p>
          <a:endParaRPr lang="en-US"/>
        </a:p>
      </dgm:t>
    </dgm:pt>
    <dgm:pt modelId="{DB388A84-122C-4324-98CD-8032C9B62393}" type="pres">
      <dgm:prSet presAssocID="{002CE3A4-D6D7-4CB0-922D-E3BA0FC3C683}" presName="linear" presStyleCnt="0">
        <dgm:presLayoutVars>
          <dgm:animLvl val="lvl"/>
          <dgm:resizeHandles val="exact"/>
        </dgm:presLayoutVars>
      </dgm:prSet>
      <dgm:spPr/>
    </dgm:pt>
    <dgm:pt modelId="{D466CEF1-4986-4A37-A425-2217594B3945}" type="pres">
      <dgm:prSet presAssocID="{5ADFD004-04D6-4B49-8EAA-410F4AB2666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EC6A215-107B-4D99-8745-2C82B93DD5BF}" type="pres">
      <dgm:prSet presAssocID="{4D87DFA0-CD6B-470B-AC70-EEAD45E9293B}" presName="spacer" presStyleCnt="0"/>
      <dgm:spPr/>
    </dgm:pt>
    <dgm:pt modelId="{2CEFA246-B200-4C7A-9F57-6256EC684BA1}" type="pres">
      <dgm:prSet presAssocID="{995FFB78-9319-49DC-8B93-9373D24EFA5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08763D-567D-4B9D-B328-EDDF558CC475}" type="pres">
      <dgm:prSet presAssocID="{973EA9DD-0C84-438A-8F13-084D8064643A}" presName="spacer" presStyleCnt="0"/>
      <dgm:spPr/>
    </dgm:pt>
    <dgm:pt modelId="{C3525C97-4708-47FF-96C9-D69C15C8A592}" type="pres">
      <dgm:prSet presAssocID="{26A31B86-8C23-4336-A187-7053DF1F07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A4F69FE-70D9-456B-9CF4-E6C1757AE153}" type="pres">
      <dgm:prSet presAssocID="{9756561D-159F-4781-B792-690DBBC15EDE}" presName="spacer" presStyleCnt="0"/>
      <dgm:spPr/>
    </dgm:pt>
    <dgm:pt modelId="{0E2C4E6A-273C-4804-A957-4A12DA2DD23D}" type="pres">
      <dgm:prSet presAssocID="{D40AC5E3-B776-4495-B45E-BE5EFAC08D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53A949-20BB-4C97-8B97-355DD1C02F89}" type="pres">
      <dgm:prSet presAssocID="{475F7688-D18B-457E-9478-2F101FCB6770}" presName="spacer" presStyleCnt="0"/>
      <dgm:spPr/>
    </dgm:pt>
    <dgm:pt modelId="{83FB059A-850B-4B27-AAAD-C8C737419283}" type="pres">
      <dgm:prSet presAssocID="{03CDB398-2B1C-47AE-B7EE-0F010C5614F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70A8931-EBE3-420F-B0D3-688557C88877}" type="presOf" srcId="{002CE3A4-D6D7-4CB0-922D-E3BA0FC3C683}" destId="{DB388A84-122C-4324-98CD-8032C9B62393}" srcOrd="0" destOrd="0" presId="urn:microsoft.com/office/officeart/2005/8/layout/vList2"/>
    <dgm:cxn modelId="{7965743D-4E25-4C0A-BC88-6C46F34A2D5A}" type="presOf" srcId="{5ADFD004-04D6-4B49-8EAA-410F4AB26663}" destId="{D466CEF1-4986-4A37-A425-2217594B3945}" srcOrd="0" destOrd="0" presId="urn:microsoft.com/office/officeart/2005/8/layout/vList2"/>
    <dgm:cxn modelId="{D1BA8D5F-BBE1-4A49-B6A3-B1A5A4B4F60A}" type="presOf" srcId="{26A31B86-8C23-4336-A187-7053DF1F07B0}" destId="{C3525C97-4708-47FF-96C9-D69C15C8A592}" srcOrd="0" destOrd="0" presId="urn:microsoft.com/office/officeart/2005/8/layout/vList2"/>
    <dgm:cxn modelId="{F8BBB49C-B9AF-4F69-A70F-A5624B9B51C9}" srcId="{002CE3A4-D6D7-4CB0-922D-E3BA0FC3C683}" destId="{D40AC5E3-B776-4495-B45E-BE5EFAC08DFF}" srcOrd="3" destOrd="0" parTransId="{91D588BA-D6F8-4F2D-9506-37303CE75287}" sibTransId="{475F7688-D18B-457E-9478-2F101FCB6770}"/>
    <dgm:cxn modelId="{BF7B10A4-521F-4057-8B34-C2583446EB29}" srcId="{002CE3A4-D6D7-4CB0-922D-E3BA0FC3C683}" destId="{5ADFD004-04D6-4B49-8EAA-410F4AB26663}" srcOrd="0" destOrd="0" parTransId="{86EC35BD-61A6-413F-BA33-A128435EE76E}" sibTransId="{4D87DFA0-CD6B-470B-AC70-EEAD45E9293B}"/>
    <dgm:cxn modelId="{2EA8C9B6-D392-4FDD-A68C-C22469C09D80}" type="presOf" srcId="{03CDB398-2B1C-47AE-B7EE-0F010C5614F8}" destId="{83FB059A-850B-4B27-AAAD-C8C737419283}" srcOrd="0" destOrd="0" presId="urn:microsoft.com/office/officeart/2005/8/layout/vList2"/>
    <dgm:cxn modelId="{8A9475C1-8D3F-416C-9035-F2804DC2DC17}" type="presOf" srcId="{D40AC5E3-B776-4495-B45E-BE5EFAC08DFF}" destId="{0E2C4E6A-273C-4804-A957-4A12DA2DD23D}" srcOrd="0" destOrd="0" presId="urn:microsoft.com/office/officeart/2005/8/layout/vList2"/>
    <dgm:cxn modelId="{05FF92CA-BA50-4044-ADC9-A734ADDCB2B0}" type="presOf" srcId="{995FFB78-9319-49DC-8B93-9373D24EFA5F}" destId="{2CEFA246-B200-4C7A-9F57-6256EC684BA1}" srcOrd="0" destOrd="0" presId="urn:microsoft.com/office/officeart/2005/8/layout/vList2"/>
    <dgm:cxn modelId="{C788D7D5-9A53-452F-93F4-E4322EFF25E5}" srcId="{002CE3A4-D6D7-4CB0-922D-E3BA0FC3C683}" destId="{26A31B86-8C23-4336-A187-7053DF1F07B0}" srcOrd="2" destOrd="0" parTransId="{525BBEE4-4D55-4241-8C7A-290DB5D8232E}" sibTransId="{9756561D-159F-4781-B792-690DBBC15EDE}"/>
    <dgm:cxn modelId="{5A2BE4E3-F6AF-41C4-B38B-0D719D4AB53F}" srcId="{002CE3A4-D6D7-4CB0-922D-E3BA0FC3C683}" destId="{03CDB398-2B1C-47AE-B7EE-0F010C5614F8}" srcOrd="4" destOrd="0" parTransId="{F3A93DFA-7CC9-4A86-AC30-D00E8D76A8FD}" sibTransId="{9142C15B-6B65-4C28-B889-B56E0B83F4EF}"/>
    <dgm:cxn modelId="{BF80BBF0-B88E-40B7-B1C5-F8C774EF4B8D}" srcId="{002CE3A4-D6D7-4CB0-922D-E3BA0FC3C683}" destId="{995FFB78-9319-49DC-8B93-9373D24EFA5F}" srcOrd="1" destOrd="0" parTransId="{35A09CE0-0FDC-47C7-B50F-8C2445926867}" sibTransId="{973EA9DD-0C84-438A-8F13-084D8064643A}"/>
    <dgm:cxn modelId="{94B9B7C3-5C0F-4AC4-AE21-A84BE2B87C86}" type="presParOf" srcId="{DB388A84-122C-4324-98CD-8032C9B62393}" destId="{D466CEF1-4986-4A37-A425-2217594B3945}" srcOrd="0" destOrd="0" presId="urn:microsoft.com/office/officeart/2005/8/layout/vList2"/>
    <dgm:cxn modelId="{288874D8-6505-426B-94B1-54FD24E2737E}" type="presParOf" srcId="{DB388A84-122C-4324-98CD-8032C9B62393}" destId="{1EC6A215-107B-4D99-8745-2C82B93DD5BF}" srcOrd="1" destOrd="0" presId="urn:microsoft.com/office/officeart/2005/8/layout/vList2"/>
    <dgm:cxn modelId="{F497F1D3-45E1-45BC-A74F-213516AB4829}" type="presParOf" srcId="{DB388A84-122C-4324-98CD-8032C9B62393}" destId="{2CEFA246-B200-4C7A-9F57-6256EC684BA1}" srcOrd="2" destOrd="0" presId="urn:microsoft.com/office/officeart/2005/8/layout/vList2"/>
    <dgm:cxn modelId="{3C962725-D46A-425B-9752-FD9B937779A2}" type="presParOf" srcId="{DB388A84-122C-4324-98CD-8032C9B62393}" destId="{5408763D-567D-4B9D-B328-EDDF558CC475}" srcOrd="3" destOrd="0" presId="urn:microsoft.com/office/officeart/2005/8/layout/vList2"/>
    <dgm:cxn modelId="{B44E87A9-96CE-4391-A095-A2488CC1D6B5}" type="presParOf" srcId="{DB388A84-122C-4324-98CD-8032C9B62393}" destId="{C3525C97-4708-47FF-96C9-D69C15C8A592}" srcOrd="4" destOrd="0" presId="urn:microsoft.com/office/officeart/2005/8/layout/vList2"/>
    <dgm:cxn modelId="{038D955A-22F7-4920-907F-D4B74BFE5852}" type="presParOf" srcId="{DB388A84-122C-4324-98CD-8032C9B62393}" destId="{CA4F69FE-70D9-456B-9CF4-E6C1757AE153}" srcOrd="5" destOrd="0" presId="urn:microsoft.com/office/officeart/2005/8/layout/vList2"/>
    <dgm:cxn modelId="{BB03421C-E403-4355-93D4-485A24D78378}" type="presParOf" srcId="{DB388A84-122C-4324-98CD-8032C9B62393}" destId="{0E2C4E6A-273C-4804-A957-4A12DA2DD23D}" srcOrd="6" destOrd="0" presId="urn:microsoft.com/office/officeart/2005/8/layout/vList2"/>
    <dgm:cxn modelId="{AE57FBBA-A469-456A-89EE-CFEB63A923F8}" type="presParOf" srcId="{DB388A84-122C-4324-98CD-8032C9B62393}" destId="{DF53A949-20BB-4C97-8B97-355DD1C02F89}" srcOrd="7" destOrd="0" presId="urn:microsoft.com/office/officeart/2005/8/layout/vList2"/>
    <dgm:cxn modelId="{D0B1FC52-69DB-4B78-AA36-D2F25A44106A}" type="presParOf" srcId="{DB388A84-122C-4324-98CD-8032C9B62393}" destId="{83FB059A-850B-4B27-AAAD-C8C7374192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F13AE-A529-4A6A-9302-2814E39291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F5CADB-0915-4836-B6F7-63017DBD0F5E}">
      <dgm:prSet/>
      <dgm:spPr/>
      <dgm:t>
        <a:bodyPr/>
        <a:lstStyle/>
        <a:p>
          <a:r>
            <a:rPr lang="en-GB" b="1"/>
            <a:t>Applies to business:</a:t>
          </a:r>
          <a:endParaRPr lang="en-US"/>
        </a:p>
      </dgm:t>
    </dgm:pt>
    <dgm:pt modelId="{338CF56D-BA9E-400F-B8F5-41C9BC4BF6FE}" type="parTrans" cxnId="{49F443AE-2797-4E3C-A98F-0A7DF876AAC2}">
      <dgm:prSet/>
      <dgm:spPr/>
      <dgm:t>
        <a:bodyPr/>
        <a:lstStyle/>
        <a:p>
          <a:endParaRPr lang="en-US"/>
        </a:p>
      </dgm:t>
    </dgm:pt>
    <dgm:pt modelId="{600D3C21-8E9A-4941-954B-3F38E0C57F9D}" type="sibTrans" cxnId="{49F443AE-2797-4E3C-A98F-0A7DF876AAC2}">
      <dgm:prSet/>
      <dgm:spPr/>
      <dgm:t>
        <a:bodyPr/>
        <a:lstStyle/>
        <a:p>
          <a:endParaRPr lang="en-US"/>
        </a:p>
      </dgm:t>
    </dgm:pt>
    <dgm:pt modelId="{74559697-C28D-4081-BD37-3517498E8273}">
      <dgm:prSet/>
      <dgm:spPr/>
      <dgm:t>
        <a:bodyPr/>
        <a:lstStyle/>
        <a:p>
          <a:r>
            <a:rPr lang="en-GB"/>
            <a:t>EU regulation on platform-to-business relation (EU)</a:t>
          </a:r>
          <a:endParaRPr lang="en-US"/>
        </a:p>
      </dgm:t>
    </dgm:pt>
    <dgm:pt modelId="{2F8ADE7A-D163-4FF2-A851-2BEB08498912}" type="parTrans" cxnId="{54642B5D-3FF7-4BCA-B257-A86CF34343B1}">
      <dgm:prSet/>
      <dgm:spPr/>
      <dgm:t>
        <a:bodyPr/>
        <a:lstStyle/>
        <a:p>
          <a:endParaRPr lang="en-US"/>
        </a:p>
      </dgm:t>
    </dgm:pt>
    <dgm:pt modelId="{29664528-C56A-4A0A-BEE9-A72AB1C56E27}" type="sibTrans" cxnId="{54642B5D-3FF7-4BCA-B257-A86CF34343B1}">
      <dgm:prSet/>
      <dgm:spPr/>
      <dgm:t>
        <a:bodyPr/>
        <a:lstStyle/>
        <a:p>
          <a:endParaRPr lang="en-US"/>
        </a:p>
      </dgm:t>
    </dgm:pt>
    <dgm:pt modelId="{FC0A8C57-F81E-42AC-8510-F597ABFB9301}">
      <dgm:prSet/>
      <dgm:spPr/>
      <dgm:t>
        <a:bodyPr/>
        <a:lstStyle/>
        <a:p>
          <a:r>
            <a:rPr lang="en-GB"/>
            <a:t>Data and trade secrets law (Swe)</a:t>
          </a:r>
          <a:endParaRPr lang="en-US"/>
        </a:p>
      </dgm:t>
    </dgm:pt>
    <dgm:pt modelId="{4B5D4842-8FDC-496A-B743-EB129A2E4117}" type="parTrans" cxnId="{F7E7BE18-8A94-4A13-9CAC-A9C25CCB32C2}">
      <dgm:prSet/>
      <dgm:spPr/>
      <dgm:t>
        <a:bodyPr/>
        <a:lstStyle/>
        <a:p>
          <a:endParaRPr lang="en-US"/>
        </a:p>
      </dgm:t>
    </dgm:pt>
    <dgm:pt modelId="{1F126315-3AF9-4E1A-8FF9-85135FB81369}" type="sibTrans" cxnId="{F7E7BE18-8A94-4A13-9CAC-A9C25CCB32C2}">
      <dgm:prSet/>
      <dgm:spPr/>
      <dgm:t>
        <a:bodyPr/>
        <a:lstStyle/>
        <a:p>
          <a:endParaRPr lang="en-US"/>
        </a:p>
      </dgm:t>
    </dgm:pt>
    <dgm:pt modelId="{CBA9557A-3E38-4746-B4B0-CA5B1065EFF5}">
      <dgm:prSet/>
      <dgm:spPr/>
      <dgm:t>
        <a:bodyPr/>
        <a:lstStyle/>
        <a:p>
          <a:r>
            <a:rPr lang="en-GB"/>
            <a:t>Data and copy right law (Swe)</a:t>
          </a:r>
          <a:endParaRPr lang="en-US"/>
        </a:p>
      </dgm:t>
    </dgm:pt>
    <dgm:pt modelId="{1B4EAB78-2C4A-4228-8ADE-20515CC66BED}" type="parTrans" cxnId="{3D1672DF-7B81-4F0A-9E43-6449BBD40FFC}">
      <dgm:prSet/>
      <dgm:spPr/>
      <dgm:t>
        <a:bodyPr/>
        <a:lstStyle/>
        <a:p>
          <a:endParaRPr lang="en-US"/>
        </a:p>
      </dgm:t>
    </dgm:pt>
    <dgm:pt modelId="{494EEB51-BA37-4D75-BDA1-CAC23C0FFC42}" type="sibTrans" cxnId="{3D1672DF-7B81-4F0A-9E43-6449BBD40FFC}">
      <dgm:prSet/>
      <dgm:spPr/>
      <dgm:t>
        <a:bodyPr/>
        <a:lstStyle/>
        <a:p>
          <a:endParaRPr lang="en-US"/>
        </a:p>
      </dgm:t>
    </dgm:pt>
    <dgm:pt modelId="{7E4C2835-83D6-46B0-85CE-B6659B52D4AD}">
      <dgm:prSet/>
      <dgm:spPr/>
      <dgm:t>
        <a:bodyPr/>
        <a:lstStyle/>
        <a:p>
          <a:r>
            <a:rPr lang="en-GB"/>
            <a:t>Data and competition law (Swe)</a:t>
          </a:r>
          <a:endParaRPr lang="en-US"/>
        </a:p>
      </dgm:t>
    </dgm:pt>
    <dgm:pt modelId="{016EEC98-0BEB-482D-A6FE-C7F5E8C756F7}" type="parTrans" cxnId="{3E57B6C1-BE05-41C7-93E8-6586DCB620DF}">
      <dgm:prSet/>
      <dgm:spPr/>
      <dgm:t>
        <a:bodyPr/>
        <a:lstStyle/>
        <a:p>
          <a:endParaRPr lang="en-US"/>
        </a:p>
      </dgm:t>
    </dgm:pt>
    <dgm:pt modelId="{AF07661E-699C-496F-AE03-10965183FE51}" type="sibTrans" cxnId="{3E57B6C1-BE05-41C7-93E8-6586DCB620DF}">
      <dgm:prSet/>
      <dgm:spPr/>
      <dgm:t>
        <a:bodyPr/>
        <a:lstStyle/>
        <a:p>
          <a:endParaRPr lang="en-US"/>
        </a:p>
      </dgm:t>
    </dgm:pt>
    <dgm:pt modelId="{018BFE48-ADB8-4C8C-B7BD-430CCE7FAC63}" type="pres">
      <dgm:prSet presAssocID="{97DF13AE-A529-4A6A-9302-2814E3929104}" presName="linear" presStyleCnt="0">
        <dgm:presLayoutVars>
          <dgm:animLvl val="lvl"/>
          <dgm:resizeHandles val="exact"/>
        </dgm:presLayoutVars>
      </dgm:prSet>
      <dgm:spPr/>
    </dgm:pt>
    <dgm:pt modelId="{0C4A9E95-6B00-45B4-B38B-A9673D57467B}" type="pres">
      <dgm:prSet presAssocID="{6AF5CADB-0915-4836-B6F7-63017DBD0F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B4F6AE-70C8-47E2-BCD0-B637CC8DA877}" type="pres">
      <dgm:prSet presAssocID="{600D3C21-8E9A-4941-954B-3F38E0C57F9D}" presName="spacer" presStyleCnt="0"/>
      <dgm:spPr/>
    </dgm:pt>
    <dgm:pt modelId="{0DBBE9DF-21CE-4683-A028-D44ACD672B19}" type="pres">
      <dgm:prSet presAssocID="{74559697-C28D-4081-BD37-3517498E827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35E14B-54DB-4907-93C3-C2BB9CA5BE9F}" type="pres">
      <dgm:prSet presAssocID="{29664528-C56A-4A0A-BEE9-A72AB1C56E27}" presName="spacer" presStyleCnt="0"/>
      <dgm:spPr/>
    </dgm:pt>
    <dgm:pt modelId="{05C58EEA-9A96-4828-9F9E-CF2E82CDD735}" type="pres">
      <dgm:prSet presAssocID="{FC0A8C57-F81E-42AC-8510-F597ABFB93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031A146-FCAB-408B-A552-1A8D69A5C9F5}" type="pres">
      <dgm:prSet presAssocID="{1F126315-3AF9-4E1A-8FF9-85135FB81369}" presName="spacer" presStyleCnt="0"/>
      <dgm:spPr/>
    </dgm:pt>
    <dgm:pt modelId="{E7126394-98A9-44E7-B76C-F1BDC5B211DA}" type="pres">
      <dgm:prSet presAssocID="{CBA9557A-3E38-4746-B4B0-CA5B1065EFF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F80CE04-F64E-425E-A795-1764EB3EAD9A}" type="pres">
      <dgm:prSet presAssocID="{494EEB51-BA37-4D75-BDA1-CAC23C0FFC42}" presName="spacer" presStyleCnt="0"/>
      <dgm:spPr/>
    </dgm:pt>
    <dgm:pt modelId="{E559AD8B-1FAE-406A-AFD7-B570C8098E52}" type="pres">
      <dgm:prSet presAssocID="{7E4C2835-83D6-46B0-85CE-B6659B52D4A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7E7BE18-8A94-4A13-9CAC-A9C25CCB32C2}" srcId="{97DF13AE-A529-4A6A-9302-2814E3929104}" destId="{FC0A8C57-F81E-42AC-8510-F597ABFB9301}" srcOrd="2" destOrd="0" parTransId="{4B5D4842-8FDC-496A-B743-EB129A2E4117}" sibTransId="{1F126315-3AF9-4E1A-8FF9-85135FB81369}"/>
    <dgm:cxn modelId="{54642B5D-3FF7-4BCA-B257-A86CF34343B1}" srcId="{97DF13AE-A529-4A6A-9302-2814E3929104}" destId="{74559697-C28D-4081-BD37-3517498E8273}" srcOrd="1" destOrd="0" parTransId="{2F8ADE7A-D163-4FF2-A851-2BEB08498912}" sibTransId="{29664528-C56A-4A0A-BEE9-A72AB1C56E27}"/>
    <dgm:cxn modelId="{449CE36A-A265-4810-BE90-0637DE542336}" type="presOf" srcId="{6AF5CADB-0915-4836-B6F7-63017DBD0F5E}" destId="{0C4A9E95-6B00-45B4-B38B-A9673D57467B}" srcOrd="0" destOrd="0" presId="urn:microsoft.com/office/officeart/2005/8/layout/vList2"/>
    <dgm:cxn modelId="{FCC8F1A2-9226-426D-8E44-D5046F745322}" type="presOf" srcId="{97DF13AE-A529-4A6A-9302-2814E3929104}" destId="{018BFE48-ADB8-4C8C-B7BD-430CCE7FAC63}" srcOrd="0" destOrd="0" presId="urn:microsoft.com/office/officeart/2005/8/layout/vList2"/>
    <dgm:cxn modelId="{49F443AE-2797-4E3C-A98F-0A7DF876AAC2}" srcId="{97DF13AE-A529-4A6A-9302-2814E3929104}" destId="{6AF5CADB-0915-4836-B6F7-63017DBD0F5E}" srcOrd="0" destOrd="0" parTransId="{338CF56D-BA9E-400F-B8F5-41C9BC4BF6FE}" sibTransId="{600D3C21-8E9A-4941-954B-3F38E0C57F9D}"/>
    <dgm:cxn modelId="{3E57B6C1-BE05-41C7-93E8-6586DCB620DF}" srcId="{97DF13AE-A529-4A6A-9302-2814E3929104}" destId="{7E4C2835-83D6-46B0-85CE-B6659B52D4AD}" srcOrd="4" destOrd="0" parTransId="{016EEC98-0BEB-482D-A6FE-C7F5E8C756F7}" sibTransId="{AF07661E-699C-496F-AE03-10965183FE51}"/>
    <dgm:cxn modelId="{2E91C1CA-3E82-4021-87D7-EADCE424A62D}" type="presOf" srcId="{CBA9557A-3E38-4746-B4B0-CA5B1065EFF5}" destId="{E7126394-98A9-44E7-B76C-F1BDC5B211DA}" srcOrd="0" destOrd="0" presId="urn:microsoft.com/office/officeart/2005/8/layout/vList2"/>
    <dgm:cxn modelId="{18531ACD-E752-4EA3-AE58-8F0FCCC2EACE}" type="presOf" srcId="{FC0A8C57-F81E-42AC-8510-F597ABFB9301}" destId="{05C58EEA-9A96-4828-9F9E-CF2E82CDD735}" srcOrd="0" destOrd="0" presId="urn:microsoft.com/office/officeart/2005/8/layout/vList2"/>
    <dgm:cxn modelId="{F2FBE0D2-75C8-4BEB-89C8-80B5F6715B78}" type="presOf" srcId="{74559697-C28D-4081-BD37-3517498E8273}" destId="{0DBBE9DF-21CE-4683-A028-D44ACD672B19}" srcOrd="0" destOrd="0" presId="urn:microsoft.com/office/officeart/2005/8/layout/vList2"/>
    <dgm:cxn modelId="{3D1672DF-7B81-4F0A-9E43-6449BBD40FFC}" srcId="{97DF13AE-A529-4A6A-9302-2814E3929104}" destId="{CBA9557A-3E38-4746-B4B0-CA5B1065EFF5}" srcOrd="3" destOrd="0" parTransId="{1B4EAB78-2C4A-4228-8ADE-20515CC66BED}" sibTransId="{494EEB51-BA37-4D75-BDA1-CAC23C0FFC42}"/>
    <dgm:cxn modelId="{323BCCF9-178A-4422-BCCA-61EDBFA738AD}" type="presOf" srcId="{7E4C2835-83D6-46B0-85CE-B6659B52D4AD}" destId="{E559AD8B-1FAE-406A-AFD7-B570C8098E52}" srcOrd="0" destOrd="0" presId="urn:microsoft.com/office/officeart/2005/8/layout/vList2"/>
    <dgm:cxn modelId="{82F4B327-EF18-4403-9DE7-BCA2F38ACFBD}" type="presParOf" srcId="{018BFE48-ADB8-4C8C-B7BD-430CCE7FAC63}" destId="{0C4A9E95-6B00-45B4-B38B-A9673D57467B}" srcOrd="0" destOrd="0" presId="urn:microsoft.com/office/officeart/2005/8/layout/vList2"/>
    <dgm:cxn modelId="{2DDABF2D-76E0-4573-BAE6-9FE5A91E2051}" type="presParOf" srcId="{018BFE48-ADB8-4C8C-B7BD-430CCE7FAC63}" destId="{4EB4F6AE-70C8-47E2-BCD0-B637CC8DA877}" srcOrd="1" destOrd="0" presId="urn:microsoft.com/office/officeart/2005/8/layout/vList2"/>
    <dgm:cxn modelId="{2D29CC70-67C3-48A8-8EE4-7310C2C160EA}" type="presParOf" srcId="{018BFE48-ADB8-4C8C-B7BD-430CCE7FAC63}" destId="{0DBBE9DF-21CE-4683-A028-D44ACD672B19}" srcOrd="2" destOrd="0" presId="urn:microsoft.com/office/officeart/2005/8/layout/vList2"/>
    <dgm:cxn modelId="{8EC882D4-99DE-42A0-94FB-6EE8C9017F51}" type="presParOf" srcId="{018BFE48-ADB8-4C8C-B7BD-430CCE7FAC63}" destId="{D635E14B-54DB-4907-93C3-C2BB9CA5BE9F}" srcOrd="3" destOrd="0" presId="urn:microsoft.com/office/officeart/2005/8/layout/vList2"/>
    <dgm:cxn modelId="{BD7A5C55-9B98-459F-A021-3097AD98AE16}" type="presParOf" srcId="{018BFE48-ADB8-4C8C-B7BD-430CCE7FAC63}" destId="{05C58EEA-9A96-4828-9F9E-CF2E82CDD735}" srcOrd="4" destOrd="0" presId="urn:microsoft.com/office/officeart/2005/8/layout/vList2"/>
    <dgm:cxn modelId="{D249C742-429F-4313-8ECF-28BD7E041D2B}" type="presParOf" srcId="{018BFE48-ADB8-4C8C-B7BD-430CCE7FAC63}" destId="{E031A146-FCAB-408B-A552-1A8D69A5C9F5}" srcOrd="5" destOrd="0" presId="urn:microsoft.com/office/officeart/2005/8/layout/vList2"/>
    <dgm:cxn modelId="{5009DF49-DB28-4299-B8BE-56ADC7A1F830}" type="presParOf" srcId="{018BFE48-ADB8-4C8C-B7BD-430CCE7FAC63}" destId="{E7126394-98A9-44E7-B76C-F1BDC5B211DA}" srcOrd="6" destOrd="0" presId="urn:microsoft.com/office/officeart/2005/8/layout/vList2"/>
    <dgm:cxn modelId="{E3691CC7-CCA0-43F2-A2DF-134D50392266}" type="presParOf" srcId="{018BFE48-ADB8-4C8C-B7BD-430CCE7FAC63}" destId="{9F80CE04-F64E-425E-A795-1764EB3EAD9A}" srcOrd="7" destOrd="0" presId="urn:microsoft.com/office/officeart/2005/8/layout/vList2"/>
    <dgm:cxn modelId="{531DA33E-F3EF-47B6-A487-CCEE008CD1B3}" type="presParOf" srcId="{018BFE48-ADB8-4C8C-B7BD-430CCE7FAC63}" destId="{E559AD8B-1FAE-406A-AFD7-B570C8098E5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8B048C-D3D3-4072-9324-F2944A1F3D0D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851F1BA-BD63-4E49-A2EA-AB5CE014CC93}">
      <dgm:prSet/>
      <dgm:spPr/>
      <dgm:t>
        <a:bodyPr/>
        <a:lstStyle/>
        <a:p>
          <a:r>
            <a:rPr lang="en-GB" b="1"/>
            <a:t>Applies to vehicles &amp; gods:</a:t>
          </a:r>
          <a:endParaRPr lang="en-US"/>
        </a:p>
      </dgm:t>
    </dgm:pt>
    <dgm:pt modelId="{21C22D55-42A4-4F58-BAEE-5CE698B5116B}" type="parTrans" cxnId="{DC51BE9A-638C-47B7-A4FC-76E0B7CFB852}">
      <dgm:prSet/>
      <dgm:spPr/>
      <dgm:t>
        <a:bodyPr/>
        <a:lstStyle/>
        <a:p>
          <a:endParaRPr lang="en-US"/>
        </a:p>
      </dgm:t>
    </dgm:pt>
    <dgm:pt modelId="{8F82CAC6-7B53-4E1D-B571-89DD167A2F65}" type="sibTrans" cxnId="{DC51BE9A-638C-47B7-A4FC-76E0B7CFB852}">
      <dgm:prSet/>
      <dgm:spPr/>
      <dgm:t>
        <a:bodyPr/>
        <a:lstStyle/>
        <a:p>
          <a:endParaRPr lang="en-US"/>
        </a:p>
      </dgm:t>
    </dgm:pt>
    <dgm:pt modelId="{009A57AD-A8B6-4D7C-85C7-797BF215E560}">
      <dgm:prSet/>
      <dgm:spPr/>
      <dgm:t>
        <a:bodyPr/>
        <a:lstStyle/>
        <a:p>
          <a:r>
            <a:rPr lang="en-GB"/>
            <a:t>Tobacco, food and medicine have legislation about data sharing (EU)</a:t>
          </a:r>
          <a:endParaRPr lang="en-US"/>
        </a:p>
      </dgm:t>
    </dgm:pt>
    <dgm:pt modelId="{EE076463-9737-47B7-BE89-7C29C7E51B5B}" type="parTrans" cxnId="{242A002F-68C6-4943-A3C2-66D611776B50}">
      <dgm:prSet/>
      <dgm:spPr/>
      <dgm:t>
        <a:bodyPr/>
        <a:lstStyle/>
        <a:p>
          <a:endParaRPr lang="en-US"/>
        </a:p>
      </dgm:t>
    </dgm:pt>
    <dgm:pt modelId="{22A28976-0F69-4588-A015-478EB3BB4B58}" type="sibTrans" cxnId="{242A002F-68C6-4943-A3C2-66D611776B50}">
      <dgm:prSet/>
      <dgm:spPr/>
      <dgm:t>
        <a:bodyPr/>
        <a:lstStyle/>
        <a:p>
          <a:endParaRPr lang="en-US"/>
        </a:p>
      </dgm:t>
    </dgm:pt>
    <dgm:pt modelId="{788ADE25-42ED-4AF4-A535-E57B088F630C}">
      <dgm:prSet/>
      <dgm:spPr/>
      <dgm:t>
        <a:bodyPr/>
        <a:lstStyle/>
        <a:p>
          <a:r>
            <a:rPr lang="en-GB"/>
            <a:t>Intelligent Transport system (EU)</a:t>
          </a:r>
          <a:endParaRPr lang="en-US"/>
        </a:p>
      </dgm:t>
    </dgm:pt>
    <dgm:pt modelId="{40C94951-A915-490D-8D56-2D5437924D13}" type="parTrans" cxnId="{F7B51E71-1E62-4E6F-BA1C-3E08121362D5}">
      <dgm:prSet/>
      <dgm:spPr/>
      <dgm:t>
        <a:bodyPr/>
        <a:lstStyle/>
        <a:p>
          <a:endParaRPr lang="en-US"/>
        </a:p>
      </dgm:t>
    </dgm:pt>
    <dgm:pt modelId="{74B81400-BCCC-4857-99D5-D92EF7BF966C}" type="sibTrans" cxnId="{F7B51E71-1E62-4E6F-BA1C-3E08121362D5}">
      <dgm:prSet/>
      <dgm:spPr/>
      <dgm:t>
        <a:bodyPr/>
        <a:lstStyle/>
        <a:p>
          <a:endParaRPr lang="en-US"/>
        </a:p>
      </dgm:t>
    </dgm:pt>
    <dgm:pt modelId="{80F61791-D645-4C21-B25C-5A6FC55D4ED9}">
      <dgm:prSet/>
      <dgm:spPr/>
      <dgm:t>
        <a:bodyPr/>
        <a:lstStyle/>
        <a:p>
          <a:r>
            <a:rPr lang="en-GB"/>
            <a:t>Vehicle legislation like tachograph and emission data (EU)</a:t>
          </a:r>
          <a:endParaRPr lang="en-US"/>
        </a:p>
      </dgm:t>
    </dgm:pt>
    <dgm:pt modelId="{C956D6E0-DA64-4EF8-8C71-17E5BE376F1B}" type="parTrans" cxnId="{D7B14A28-0CE2-4736-A339-42E03DA54D29}">
      <dgm:prSet/>
      <dgm:spPr/>
      <dgm:t>
        <a:bodyPr/>
        <a:lstStyle/>
        <a:p>
          <a:endParaRPr lang="en-US"/>
        </a:p>
      </dgm:t>
    </dgm:pt>
    <dgm:pt modelId="{738DC940-B90D-4629-9366-CA999AFC1C15}" type="sibTrans" cxnId="{D7B14A28-0CE2-4736-A339-42E03DA54D29}">
      <dgm:prSet/>
      <dgm:spPr/>
      <dgm:t>
        <a:bodyPr/>
        <a:lstStyle/>
        <a:p>
          <a:endParaRPr lang="en-US"/>
        </a:p>
      </dgm:t>
    </dgm:pt>
    <dgm:pt modelId="{9770AC54-33FC-40AB-8BCC-6C54857AFE2F}" type="pres">
      <dgm:prSet presAssocID="{CC8B048C-D3D3-4072-9324-F2944A1F3D0D}" presName="vert0" presStyleCnt="0">
        <dgm:presLayoutVars>
          <dgm:dir/>
          <dgm:animOne val="branch"/>
          <dgm:animLvl val="lvl"/>
        </dgm:presLayoutVars>
      </dgm:prSet>
      <dgm:spPr/>
    </dgm:pt>
    <dgm:pt modelId="{CAE525AD-70A7-4C28-BBF3-DC3CCA1A8B1C}" type="pres">
      <dgm:prSet presAssocID="{9851F1BA-BD63-4E49-A2EA-AB5CE014CC93}" presName="thickLine" presStyleLbl="alignNode1" presStyleIdx="0" presStyleCnt="4"/>
      <dgm:spPr/>
    </dgm:pt>
    <dgm:pt modelId="{AAC08284-9D99-4CC7-8168-88BF5C74D9D3}" type="pres">
      <dgm:prSet presAssocID="{9851F1BA-BD63-4E49-A2EA-AB5CE014CC93}" presName="horz1" presStyleCnt="0"/>
      <dgm:spPr/>
    </dgm:pt>
    <dgm:pt modelId="{BADDEB63-76C0-413C-8DEE-AD51CB4E271B}" type="pres">
      <dgm:prSet presAssocID="{9851F1BA-BD63-4E49-A2EA-AB5CE014CC93}" presName="tx1" presStyleLbl="revTx" presStyleIdx="0" presStyleCnt="4"/>
      <dgm:spPr/>
    </dgm:pt>
    <dgm:pt modelId="{F15A0E2D-4714-4735-A598-3D396BB7E187}" type="pres">
      <dgm:prSet presAssocID="{9851F1BA-BD63-4E49-A2EA-AB5CE014CC93}" presName="vert1" presStyleCnt="0"/>
      <dgm:spPr/>
    </dgm:pt>
    <dgm:pt modelId="{EC912F3D-5C6B-4231-8819-285809F48A12}" type="pres">
      <dgm:prSet presAssocID="{009A57AD-A8B6-4D7C-85C7-797BF215E560}" presName="thickLine" presStyleLbl="alignNode1" presStyleIdx="1" presStyleCnt="4"/>
      <dgm:spPr/>
    </dgm:pt>
    <dgm:pt modelId="{65571A38-28FE-4E87-869F-B8C194C49760}" type="pres">
      <dgm:prSet presAssocID="{009A57AD-A8B6-4D7C-85C7-797BF215E560}" presName="horz1" presStyleCnt="0"/>
      <dgm:spPr/>
    </dgm:pt>
    <dgm:pt modelId="{C19103ED-E235-42B8-AAED-8E7E4274970A}" type="pres">
      <dgm:prSet presAssocID="{009A57AD-A8B6-4D7C-85C7-797BF215E560}" presName="tx1" presStyleLbl="revTx" presStyleIdx="1" presStyleCnt="4"/>
      <dgm:spPr/>
    </dgm:pt>
    <dgm:pt modelId="{4C077C59-E7FE-4826-B168-CD4A809FB47C}" type="pres">
      <dgm:prSet presAssocID="{009A57AD-A8B6-4D7C-85C7-797BF215E560}" presName="vert1" presStyleCnt="0"/>
      <dgm:spPr/>
    </dgm:pt>
    <dgm:pt modelId="{F0BF670B-6FF0-4E79-93D7-128E1CAF6178}" type="pres">
      <dgm:prSet presAssocID="{788ADE25-42ED-4AF4-A535-E57B088F630C}" presName="thickLine" presStyleLbl="alignNode1" presStyleIdx="2" presStyleCnt="4"/>
      <dgm:spPr/>
    </dgm:pt>
    <dgm:pt modelId="{0EC1F6CD-32C0-491F-8D91-2E4FB54B34E3}" type="pres">
      <dgm:prSet presAssocID="{788ADE25-42ED-4AF4-A535-E57B088F630C}" presName="horz1" presStyleCnt="0"/>
      <dgm:spPr/>
    </dgm:pt>
    <dgm:pt modelId="{53889C9E-A900-46FE-9EF4-E8B7B9183E60}" type="pres">
      <dgm:prSet presAssocID="{788ADE25-42ED-4AF4-A535-E57B088F630C}" presName="tx1" presStyleLbl="revTx" presStyleIdx="2" presStyleCnt="4"/>
      <dgm:spPr/>
    </dgm:pt>
    <dgm:pt modelId="{397068B3-39E6-424A-8864-41B3118C3BF2}" type="pres">
      <dgm:prSet presAssocID="{788ADE25-42ED-4AF4-A535-E57B088F630C}" presName="vert1" presStyleCnt="0"/>
      <dgm:spPr/>
    </dgm:pt>
    <dgm:pt modelId="{B3F0CEF1-61DC-4C87-BD9C-98C58763FFFC}" type="pres">
      <dgm:prSet presAssocID="{80F61791-D645-4C21-B25C-5A6FC55D4ED9}" presName="thickLine" presStyleLbl="alignNode1" presStyleIdx="3" presStyleCnt="4"/>
      <dgm:spPr/>
    </dgm:pt>
    <dgm:pt modelId="{753ACF88-A9ED-47C1-9B0D-9FC753B8C5E4}" type="pres">
      <dgm:prSet presAssocID="{80F61791-D645-4C21-B25C-5A6FC55D4ED9}" presName="horz1" presStyleCnt="0"/>
      <dgm:spPr/>
    </dgm:pt>
    <dgm:pt modelId="{2AAA069B-3C23-492F-9D35-2C76A1E85562}" type="pres">
      <dgm:prSet presAssocID="{80F61791-D645-4C21-B25C-5A6FC55D4ED9}" presName="tx1" presStyleLbl="revTx" presStyleIdx="3" presStyleCnt="4"/>
      <dgm:spPr/>
    </dgm:pt>
    <dgm:pt modelId="{601D1C51-6138-44F4-A408-9D28ED4A48A8}" type="pres">
      <dgm:prSet presAssocID="{80F61791-D645-4C21-B25C-5A6FC55D4ED9}" presName="vert1" presStyleCnt="0"/>
      <dgm:spPr/>
    </dgm:pt>
  </dgm:ptLst>
  <dgm:cxnLst>
    <dgm:cxn modelId="{D7B14A28-0CE2-4736-A339-42E03DA54D29}" srcId="{CC8B048C-D3D3-4072-9324-F2944A1F3D0D}" destId="{80F61791-D645-4C21-B25C-5A6FC55D4ED9}" srcOrd="3" destOrd="0" parTransId="{C956D6E0-DA64-4EF8-8C71-17E5BE376F1B}" sibTransId="{738DC940-B90D-4629-9366-CA999AFC1C15}"/>
    <dgm:cxn modelId="{242A002F-68C6-4943-A3C2-66D611776B50}" srcId="{CC8B048C-D3D3-4072-9324-F2944A1F3D0D}" destId="{009A57AD-A8B6-4D7C-85C7-797BF215E560}" srcOrd="1" destOrd="0" parTransId="{EE076463-9737-47B7-BE89-7C29C7E51B5B}" sibTransId="{22A28976-0F69-4588-A015-478EB3BB4B58}"/>
    <dgm:cxn modelId="{D659095F-40CF-4F4D-881A-2484F565BBF6}" type="presOf" srcId="{788ADE25-42ED-4AF4-A535-E57B088F630C}" destId="{53889C9E-A900-46FE-9EF4-E8B7B9183E60}" srcOrd="0" destOrd="0" presId="urn:microsoft.com/office/officeart/2008/layout/LinedList"/>
    <dgm:cxn modelId="{F7B51E71-1E62-4E6F-BA1C-3E08121362D5}" srcId="{CC8B048C-D3D3-4072-9324-F2944A1F3D0D}" destId="{788ADE25-42ED-4AF4-A535-E57B088F630C}" srcOrd="2" destOrd="0" parTransId="{40C94951-A915-490D-8D56-2D5437924D13}" sibTransId="{74B81400-BCCC-4857-99D5-D92EF7BF966C}"/>
    <dgm:cxn modelId="{3A2E0455-B766-4D7D-BE82-D1E9E340769E}" type="presOf" srcId="{009A57AD-A8B6-4D7C-85C7-797BF215E560}" destId="{C19103ED-E235-42B8-AAED-8E7E4274970A}" srcOrd="0" destOrd="0" presId="urn:microsoft.com/office/officeart/2008/layout/LinedList"/>
    <dgm:cxn modelId="{DC51BE9A-638C-47B7-A4FC-76E0B7CFB852}" srcId="{CC8B048C-D3D3-4072-9324-F2944A1F3D0D}" destId="{9851F1BA-BD63-4E49-A2EA-AB5CE014CC93}" srcOrd="0" destOrd="0" parTransId="{21C22D55-42A4-4F58-BAEE-5CE698B5116B}" sibTransId="{8F82CAC6-7B53-4E1D-B571-89DD167A2F65}"/>
    <dgm:cxn modelId="{FEC7BCC0-07FE-4BC8-B5BB-D3CA1F2256B2}" type="presOf" srcId="{CC8B048C-D3D3-4072-9324-F2944A1F3D0D}" destId="{9770AC54-33FC-40AB-8BCC-6C54857AFE2F}" srcOrd="0" destOrd="0" presId="urn:microsoft.com/office/officeart/2008/layout/LinedList"/>
    <dgm:cxn modelId="{8AB362E2-FD6A-4017-8D6D-0DF463C434CE}" type="presOf" srcId="{80F61791-D645-4C21-B25C-5A6FC55D4ED9}" destId="{2AAA069B-3C23-492F-9D35-2C76A1E85562}" srcOrd="0" destOrd="0" presId="urn:microsoft.com/office/officeart/2008/layout/LinedList"/>
    <dgm:cxn modelId="{BFCE2EF8-02EC-41F0-8D1F-A512045BFE7D}" type="presOf" srcId="{9851F1BA-BD63-4E49-A2EA-AB5CE014CC93}" destId="{BADDEB63-76C0-413C-8DEE-AD51CB4E271B}" srcOrd="0" destOrd="0" presId="urn:microsoft.com/office/officeart/2008/layout/LinedList"/>
    <dgm:cxn modelId="{C1AC9EEF-F258-428D-82C0-BB6D634069EB}" type="presParOf" srcId="{9770AC54-33FC-40AB-8BCC-6C54857AFE2F}" destId="{CAE525AD-70A7-4C28-BBF3-DC3CCA1A8B1C}" srcOrd="0" destOrd="0" presId="urn:microsoft.com/office/officeart/2008/layout/LinedList"/>
    <dgm:cxn modelId="{27903347-CF65-452E-98B4-9D1B421451CE}" type="presParOf" srcId="{9770AC54-33FC-40AB-8BCC-6C54857AFE2F}" destId="{AAC08284-9D99-4CC7-8168-88BF5C74D9D3}" srcOrd="1" destOrd="0" presId="urn:microsoft.com/office/officeart/2008/layout/LinedList"/>
    <dgm:cxn modelId="{1441CF74-74FC-474A-99FB-CFF386F5E6F7}" type="presParOf" srcId="{AAC08284-9D99-4CC7-8168-88BF5C74D9D3}" destId="{BADDEB63-76C0-413C-8DEE-AD51CB4E271B}" srcOrd="0" destOrd="0" presId="urn:microsoft.com/office/officeart/2008/layout/LinedList"/>
    <dgm:cxn modelId="{63C283C1-C857-448D-A99F-2281BFE7A973}" type="presParOf" srcId="{AAC08284-9D99-4CC7-8168-88BF5C74D9D3}" destId="{F15A0E2D-4714-4735-A598-3D396BB7E187}" srcOrd="1" destOrd="0" presId="urn:microsoft.com/office/officeart/2008/layout/LinedList"/>
    <dgm:cxn modelId="{D4E19608-057B-46F6-A67B-23569E7B8FFF}" type="presParOf" srcId="{9770AC54-33FC-40AB-8BCC-6C54857AFE2F}" destId="{EC912F3D-5C6B-4231-8819-285809F48A12}" srcOrd="2" destOrd="0" presId="urn:microsoft.com/office/officeart/2008/layout/LinedList"/>
    <dgm:cxn modelId="{894459A6-D6C9-44B3-BCB1-6A2C5D968851}" type="presParOf" srcId="{9770AC54-33FC-40AB-8BCC-6C54857AFE2F}" destId="{65571A38-28FE-4E87-869F-B8C194C49760}" srcOrd="3" destOrd="0" presId="urn:microsoft.com/office/officeart/2008/layout/LinedList"/>
    <dgm:cxn modelId="{8CCBDF5B-776F-466A-BA9A-5B350AC63E9E}" type="presParOf" srcId="{65571A38-28FE-4E87-869F-B8C194C49760}" destId="{C19103ED-E235-42B8-AAED-8E7E4274970A}" srcOrd="0" destOrd="0" presId="urn:microsoft.com/office/officeart/2008/layout/LinedList"/>
    <dgm:cxn modelId="{D0A74767-EF57-4FA7-B0B1-D96AEE107A27}" type="presParOf" srcId="{65571A38-28FE-4E87-869F-B8C194C49760}" destId="{4C077C59-E7FE-4826-B168-CD4A809FB47C}" srcOrd="1" destOrd="0" presId="urn:microsoft.com/office/officeart/2008/layout/LinedList"/>
    <dgm:cxn modelId="{6A8155CA-DE3D-44AD-B71D-7DB2E14FD52C}" type="presParOf" srcId="{9770AC54-33FC-40AB-8BCC-6C54857AFE2F}" destId="{F0BF670B-6FF0-4E79-93D7-128E1CAF6178}" srcOrd="4" destOrd="0" presId="urn:microsoft.com/office/officeart/2008/layout/LinedList"/>
    <dgm:cxn modelId="{344228AC-1D3F-4011-ABD9-EFBE945F2B1A}" type="presParOf" srcId="{9770AC54-33FC-40AB-8BCC-6C54857AFE2F}" destId="{0EC1F6CD-32C0-491F-8D91-2E4FB54B34E3}" srcOrd="5" destOrd="0" presId="urn:microsoft.com/office/officeart/2008/layout/LinedList"/>
    <dgm:cxn modelId="{A84D5650-DA49-4CA4-88DE-D637A49FAEA0}" type="presParOf" srcId="{0EC1F6CD-32C0-491F-8D91-2E4FB54B34E3}" destId="{53889C9E-A900-46FE-9EF4-E8B7B9183E60}" srcOrd="0" destOrd="0" presId="urn:microsoft.com/office/officeart/2008/layout/LinedList"/>
    <dgm:cxn modelId="{F93CDAA6-EDCF-44C2-9568-C5B84025A5CE}" type="presParOf" srcId="{0EC1F6CD-32C0-491F-8D91-2E4FB54B34E3}" destId="{397068B3-39E6-424A-8864-41B3118C3BF2}" srcOrd="1" destOrd="0" presId="urn:microsoft.com/office/officeart/2008/layout/LinedList"/>
    <dgm:cxn modelId="{D86905B1-CF68-4A40-961C-DFE45736C456}" type="presParOf" srcId="{9770AC54-33FC-40AB-8BCC-6C54857AFE2F}" destId="{B3F0CEF1-61DC-4C87-BD9C-98C58763FFFC}" srcOrd="6" destOrd="0" presId="urn:microsoft.com/office/officeart/2008/layout/LinedList"/>
    <dgm:cxn modelId="{229D48C4-2E9D-4FFE-97DD-1AEF3C7A82D6}" type="presParOf" srcId="{9770AC54-33FC-40AB-8BCC-6C54857AFE2F}" destId="{753ACF88-A9ED-47C1-9B0D-9FC753B8C5E4}" srcOrd="7" destOrd="0" presId="urn:microsoft.com/office/officeart/2008/layout/LinedList"/>
    <dgm:cxn modelId="{C695C993-7AEB-4477-AAFA-3B692F12BECD}" type="presParOf" srcId="{753ACF88-A9ED-47C1-9B0D-9FC753B8C5E4}" destId="{2AAA069B-3C23-492F-9D35-2C76A1E85562}" srcOrd="0" destOrd="0" presId="urn:microsoft.com/office/officeart/2008/layout/LinedList"/>
    <dgm:cxn modelId="{7D908E13-91E0-4E36-B1C0-A89C0F55F370}" type="presParOf" srcId="{753ACF88-A9ED-47C1-9B0D-9FC753B8C5E4}" destId="{601D1C51-6138-44F4-A408-9D28ED4A48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B06392-17D7-46F6-B765-DC87031CEA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2680CA-9484-4A1E-927A-D3C14BDEBF4B}">
      <dgm:prSet/>
      <dgm:spPr/>
      <dgm:t>
        <a:bodyPr/>
        <a:lstStyle/>
        <a:p>
          <a:r>
            <a:rPr lang="en-GB"/>
            <a:t>Not much is regulated by law</a:t>
          </a:r>
          <a:endParaRPr lang="en-US"/>
        </a:p>
      </dgm:t>
    </dgm:pt>
    <dgm:pt modelId="{3EB48792-2621-44F9-98F3-7853F3C73D9B}" type="parTrans" cxnId="{FE3D8F84-A003-4CA6-B918-7942131280F7}">
      <dgm:prSet/>
      <dgm:spPr/>
      <dgm:t>
        <a:bodyPr/>
        <a:lstStyle/>
        <a:p>
          <a:endParaRPr lang="en-US"/>
        </a:p>
      </dgm:t>
    </dgm:pt>
    <dgm:pt modelId="{829AC183-EBDA-469A-A008-49CB70B56D06}" type="sibTrans" cxnId="{FE3D8F84-A003-4CA6-B918-7942131280F7}">
      <dgm:prSet/>
      <dgm:spPr/>
      <dgm:t>
        <a:bodyPr/>
        <a:lstStyle/>
        <a:p>
          <a:endParaRPr lang="en-US"/>
        </a:p>
      </dgm:t>
    </dgm:pt>
    <dgm:pt modelId="{9FBB9668-C720-49BA-BED4-D92DC6DC9D1E}">
      <dgm:prSet/>
      <dgm:spPr/>
      <dgm:t>
        <a:bodyPr/>
        <a:lstStyle/>
        <a:p>
          <a:r>
            <a:rPr lang="en-GB"/>
            <a:t>which opens up for letting agreement control data sharing.</a:t>
          </a:r>
          <a:endParaRPr lang="en-US"/>
        </a:p>
      </dgm:t>
    </dgm:pt>
    <dgm:pt modelId="{13278621-8AF7-436C-96F8-A650FC8887DD}" type="parTrans" cxnId="{8AE86C1D-514C-4737-92E4-D50A44D35473}">
      <dgm:prSet/>
      <dgm:spPr/>
      <dgm:t>
        <a:bodyPr/>
        <a:lstStyle/>
        <a:p>
          <a:endParaRPr lang="en-US"/>
        </a:p>
      </dgm:t>
    </dgm:pt>
    <dgm:pt modelId="{0ADFB65B-95B2-4EA8-AE55-FD916D87B881}" type="sibTrans" cxnId="{8AE86C1D-514C-4737-92E4-D50A44D35473}">
      <dgm:prSet/>
      <dgm:spPr/>
      <dgm:t>
        <a:bodyPr/>
        <a:lstStyle/>
        <a:p>
          <a:endParaRPr lang="en-US"/>
        </a:p>
      </dgm:t>
    </dgm:pt>
    <dgm:pt modelId="{0CBBF88A-2B59-49DB-BAA5-89B6FA7AD4D3}">
      <dgm:prSet/>
      <dgm:spPr/>
      <dgm:t>
        <a:bodyPr/>
        <a:lstStyle/>
        <a:p>
          <a:r>
            <a:rPr lang="en-GB"/>
            <a:t>=&gt; The business models governs data sharing </a:t>
          </a:r>
          <a:endParaRPr lang="en-US"/>
        </a:p>
      </dgm:t>
    </dgm:pt>
    <dgm:pt modelId="{AE6F724D-B023-4074-BD0A-1D980E96105E}" type="parTrans" cxnId="{4027F2EE-C4AD-47E5-B90F-F0E9F2B1C05D}">
      <dgm:prSet/>
      <dgm:spPr/>
      <dgm:t>
        <a:bodyPr/>
        <a:lstStyle/>
        <a:p>
          <a:endParaRPr lang="en-US"/>
        </a:p>
      </dgm:t>
    </dgm:pt>
    <dgm:pt modelId="{C6E5EA72-7F8B-4223-B77D-36F3F664C397}" type="sibTrans" cxnId="{4027F2EE-C4AD-47E5-B90F-F0E9F2B1C05D}">
      <dgm:prSet/>
      <dgm:spPr/>
      <dgm:t>
        <a:bodyPr/>
        <a:lstStyle/>
        <a:p>
          <a:endParaRPr lang="en-US"/>
        </a:p>
      </dgm:t>
    </dgm:pt>
    <dgm:pt modelId="{4C4DB0B7-B59D-4B39-AE8A-B619982A3C9E}" type="pres">
      <dgm:prSet presAssocID="{CDB06392-17D7-46F6-B765-DC87031CEA3D}" presName="linear" presStyleCnt="0">
        <dgm:presLayoutVars>
          <dgm:animLvl val="lvl"/>
          <dgm:resizeHandles val="exact"/>
        </dgm:presLayoutVars>
      </dgm:prSet>
      <dgm:spPr/>
    </dgm:pt>
    <dgm:pt modelId="{B545BCC0-D074-41F8-AFE1-A6E2A58F464B}" type="pres">
      <dgm:prSet presAssocID="{1D2680CA-9484-4A1E-927A-D3C14BDEBF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392199-4004-4AD6-871C-7FFAFD3ABD0C}" type="pres">
      <dgm:prSet presAssocID="{829AC183-EBDA-469A-A008-49CB70B56D06}" presName="spacer" presStyleCnt="0"/>
      <dgm:spPr/>
    </dgm:pt>
    <dgm:pt modelId="{09392042-284A-4495-B74D-7CC11CC9D122}" type="pres">
      <dgm:prSet presAssocID="{9FBB9668-C720-49BA-BED4-D92DC6DC9D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0C48ED-6A3A-4298-B5AD-2DD71BC0CB53}" type="pres">
      <dgm:prSet presAssocID="{0ADFB65B-95B2-4EA8-AE55-FD916D87B881}" presName="spacer" presStyleCnt="0"/>
      <dgm:spPr/>
    </dgm:pt>
    <dgm:pt modelId="{C823CEE7-BF9F-44C1-A572-667C96B5AB6B}" type="pres">
      <dgm:prSet presAssocID="{0CBBF88A-2B59-49DB-BAA5-89B6FA7AD4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E86C1D-514C-4737-92E4-D50A44D35473}" srcId="{CDB06392-17D7-46F6-B765-DC87031CEA3D}" destId="{9FBB9668-C720-49BA-BED4-D92DC6DC9D1E}" srcOrd="1" destOrd="0" parTransId="{13278621-8AF7-436C-96F8-A650FC8887DD}" sibTransId="{0ADFB65B-95B2-4EA8-AE55-FD916D87B881}"/>
    <dgm:cxn modelId="{F3B4E830-22E2-4585-9ED6-F09B1A6C0B65}" type="presOf" srcId="{CDB06392-17D7-46F6-B765-DC87031CEA3D}" destId="{4C4DB0B7-B59D-4B39-AE8A-B619982A3C9E}" srcOrd="0" destOrd="0" presId="urn:microsoft.com/office/officeart/2005/8/layout/vList2"/>
    <dgm:cxn modelId="{D9713B79-C12D-432F-9C16-B8CCF9D2D491}" type="presOf" srcId="{9FBB9668-C720-49BA-BED4-D92DC6DC9D1E}" destId="{09392042-284A-4495-B74D-7CC11CC9D122}" srcOrd="0" destOrd="0" presId="urn:microsoft.com/office/officeart/2005/8/layout/vList2"/>
    <dgm:cxn modelId="{FE3D8F84-A003-4CA6-B918-7942131280F7}" srcId="{CDB06392-17D7-46F6-B765-DC87031CEA3D}" destId="{1D2680CA-9484-4A1E-927A-D3C14BDEBF4B}" srcOrd="0" destOrd="0" parTransId="{3EB48792-2621-44F9-98F3-7853F3C73D9B}" sibTransId="{829AC183-EBDA-469A-A008-49CB70B56D06}"/>
    <dgm:cxn modelId="{74FAAAC7-E923-4593-8351-FB2F3DAF129F}" type="presOf" srcId="{1D2680CA-9484-4A1E-927A-D3C14BDEBF4B}" destId="{B545BCC0-D074-41F8-AFE1-A6E2A58F464B}" srcOrd="0" destOrd="0" presId="urn:microsoft.com/office/officeart/2005/8/layout/vList2"/>
    <dgm:cxn modelId="{25DA60DE-DF5E-465E-81A8-90A58DACC3EC}" type="presOf" srcId="{0CBBF88A-2B59-49DB-BAA5-89B6FA7AD4D3}" destId="{C823CEE7-BF9F-44C1-A572-667C96B5AB6B}" srcOrd="0" destOrd="0" presId="urn:microsoft.com/office/officeart/2005/8/layout/vList2"/>
    <dgm:cxn modelId="{4027F2EE-C4AD-47E5-B90F-F0E9F2B1C05D}" srcId="{CDB06392-17D7-46F6-B765-DC87031CEA3D}" destId="{0CBBF88A-2B59-49DB-BAA5-89B6FA7AD4D3}" srcOrd="2" destOrd="0" parTransId="{AE6F724D-B023-4074-BD0A-1D980E96105E}" sibTransId="{C6E5EA72-7F8B-4223-B77D-36F3F664C397}"/>
    <dgm:cxn modelId="{DA991B31-9F0A-47D2-A051-A752E8B7C47C}" type="presParOf" srcId="{4C4DB0B7-B59D-4B39-AE8A-B619982A3C9E}" destId="{B545BCC0-D074-41F8-AFE1-A6E2A58F464B}" srcOrd="0" destOrd="0" presId="urn:microsoft.com/office/officeart/2005/8/layout/vList2"/>
    <dgm:cxn modelId="{8C7A4B6E-AAD5-4853-9BFC-F5A43D6154B8}" type="presParOf" srcId="{4C4DB0B7-B59D-4B39-AE8A-B619982A3C9E}" destId="{69392199-4004-4AD6-871C-7FFAFD3ABD0C}" srcOrd="1" destOrd="0" presId="urn:microsoft.com/office/officeart/2005/8/layout/vList2"/>
    <dgm:cxn modelId="{2B9AD789-835A-4718-B67A-B5D0126E7598}" type="presParOf" srcId="{4C4DB0B7-B59D-4B39-AE8A-B619982A3C9E}" destId="{09392042-284A-4495-B74D-7CC11CC9D122}" srcOrd="2" destOrd="0" presId="urn:microsoft.com/office/officeart/2005/8/layout/vList2"/>
    <dgm:cxn modelId="{04EA22CB-EF03-44DE-A444-91A655B44483}" type="presParOf" srcId="{4C4DB0B7-B59D-4B39-AE8A-B619982A3C9E}" destId="{820C48ED-6A3A-4298-B5AD-2DD71BC0CB53}" srcOrd="3" destOrd="0" presId="urn:microsoft.com/office/officeart/2005/8/layout/vList2"/>
    <dgm:cxn modelId="{37FBCC40-3332-4845-B41A-3D8A24732ACE}" type="presParOf" srcId="{4C4DB0B7-B59D-4B39-AE8A-B619982A3C9E}" destId="{C823CEE7-BF9F-44C1-A572-667C96B5AB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B53F6-2884-4E4D-B1A4-DECCD07EFA02}">
      <dsp:nvSpPr>
        <dsp:cNvPr id="0" name=""/>
        <dsp:cNvSpPr/>
      </dsp:nvSpPr>
      <dsp:spPr>
        <a:xfrm>
          <a:off x="0" y="1583"/>
          <a:ext cx="6263640" cy="2148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kern="1200"/>
            <a:t>Applies to everyone</a:t>
          </a:r>
          <a:endParaRPr lang="en-US" sz="5400" kern="1200"/>
        </a:p>
      </dsp:txBody>
      <dsp:txXfrm>
        <a:off x="104863" y="106446"/>
        <a:ext cx="6053914" cy="1938394"/>
      </dsp:txXfrm>
    </dsp:sp>
    <dsp:sp modelId="{9C9D5072-C320-4F9C-A37A-0BFEE1893F19}">
      <dsp:nvSpPr>
        <dsp:cNvPr id="0" name=""/>
        <dsp:cNvSpPr/>
      </dsp:nvSpPr>
      <dsp:spPr>
        <a:xfrm>
          <a:off x="0" y="2149704"/>
          <a:ext cx="6263640" cy="335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4200" kern="1200"/>
            <a:t>GDPR (EU)</a:t>
          </a: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4200" kern="1200"/>
            <a:t>The Security Protection Act (Swe)</a:t>
          </a: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4200" kern="1200"/>
            <a:t>The Camera Surveillance Act (Swe)</a:t>
          </a:r>
          <a:endParaRPr lang="en-US" sz="4200" kern="1200"/>
        </a:p>
      </dsp:txBody>
      <dsp:txXfrm>
        <a:off x="0" y="2149704"/>
        <a:ext cx="6263640" cy="335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6CEF1-4986-4A37-A425-2217594B3945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Applies to agencies:</a:t>
          </a:r>
          <a:endParaRPr lang="en-US" sz="2600" kern="1200"/>
        </a:p>
      </dsp:txBody>
      <dsp:txXfrm>
        <a:off x="50420" y="70868"/>
        <a:ext cx="6162800" cy="932014"/>
      </dsp:txXfrm>
    </dsp:sp>
    <dsp:sp modelId="{2CEFA246-B200-4C7A-9F57-6256EC684BA1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Publicity- and secrecy law (Swe)</a:t>
          </a:r>
          <a:endParaRPr lang="en-US" sz="2600" kern="1200"/>
        </a:p>
      </dsp:txBody>
      <dsp:txXfrm>
        <a:off x="50420" y="1178602"/>
        <a:ext cx="6162800" cy="932014"/>
      </dsp:txXfrm>
    </dsp:sp>
    <dsp:sp modelId="{C3525C97-4708-47FF-96C9-D69C15C8A592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Public Sector Information Directive/Open Data Directive (EU)</a:t>
          </a:r>
          <a:endParaRPr lang="en-US" sz="2600" kern="1200"/>
        </a:p>
      </dsp:txBody>
      <dsp:txXfrm>
        <a:off x="50420" y="2286336"/>
        <a:ext cx="6162800" cy="932014"/>
      </dsp:txXfrm>
    </dsp:sp>
    <dsp:sp modelId="{0E2C4E6A-273C-4804-A957-4A12DA2DD23D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Free flow of non-personal data in EU regulation (EU)</a:t>
          </a:r>
          <a:endParaRPr lang="en-US" sz="2600" kern="1200"/>
        </a:p>
      </dsp:txBody>
      <dsp:txXfrm>
        <a:off x="50420" y="3394071"/>
        <a:ext cx="6162800" cy="932014"/>
      </dsp:txXfrm>
    </dsp:sp>
    <dsp:sp modelId="{83FB059A-850B-4B27-AAAD-C8C737419283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EU Cyber Security Act (EU)</a:t>
          </a:r>
          <a:endParaRPr lang="en-US" sz="2600" kern="1200"/>
        </a:p>
      </dsp:txBody>
      <dsp:txXfrm>
        <a:off x="50420" y="4501805"/>
        <a:ext cx="616280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A9E95-6B00-45B4-B38B-A9673D57467B}">
      <dsp:nvSpPr>
        <dsp:cNvPr id="0" name=""/>
        <dsp:cNvSpPr/>
      </dsp:nvSpPr>
      <dsp:spPr>
        <a:xfrm>
          <a:off x="0" y="104531"/>
          <a:ext cx="6489509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Applies to business:</a:t>
          </a:r>
          <a:endParaRPr lang="en-US" sz="2400" kern="1200"/>
        </a:p>
      </dsp:txBody>
      <dsp:txXfrm>
        <a:off x="46541" y="151072"/>
        <a:ext cx="6396427" cy="860321"/>
      </dsp:txXfrm>
    </dsp:sp>
    <dsp:sp modelId="{0DBBE9DF-21CE-4683-A028-D44ACD672B19}">
      <dsp:nvSpPr>
        <dsp:cNvPr id="0" name=""/>
        <dsp:cNvSpPr/>
      </dsp:nvSpPr>
      <dsp:spPr>
        <a:xfrm>
          <a:off x="0" y="1127054"/>
          <a:ext cx="6489509" cy="95340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EU regulation on platform-to-business relation (EU)</a:t>
          </a:r>
          <a:endParaRPr lang="en-US" sz="2400" kern="1200"/>
        </a:p>
      </dsp:txBody>
      <dsp:txXfrm>
        <a:off x="46541" y="1173595"/>
        <a:ext cx="6396427" cy="860321"/>
      </dsp:txXfrm>
    </dsp:sp>
    <dsp:sp modelId="{05C58EEA-9A96-4828-9F9E-CF2E82CDD735}">
      <dsp:nvSpPr>
        <dsp:cNvPr id="0" name=""/>
        <dsp:cNvSpPr/>
      </dsp:nvSpPr>
      <dsp:spPr>
        <a:xfrm>
          <a:off x="0" y="2149578"/>
          <a:ext cx="6489509" cy="95340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Data and trade secrets law (Swe)</a:t>
          </a:r>
          <a:endParaRPr lang="en-US" sz="2400" kern="1200"/>
        </a:p>
      </dsp:txBody>
      <dsp:txXfrm>
        <a:off x="46541" y="2196119"/>
        <a:ext cx="6396427" cy="860321"/>
      </dsp:txXfrm>
    </dsp:sp>
    <dsp:sp modelId="{E7126394-98A9-44E7-B76C-F1BDC5B211DA}">
      <dsp:nvSpPr>
        <dsp:cNvPr id="0" name=""/>
        <dsp:cNvSpPr/>
      </dsp:nvSpPr>
      <dsp:spPr>
        <a:xfrm>
          <a:off x="0" y="3172102"/>
          <a:ext cx="6489509" cy="95340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Data and copy right law (Swe)</a:t>
          </a:r>
          <a:endParaRPr lang="en-US" sz="2400" kern="1200"/>
        </a:p>
      </dsp:txBody>
      <dsp:txXfrm>
        <a:off x="46541" y="3218643"/>
        <a:ext cx="6396427" cy="860321"/>
      </dsp:txXfrm>
    </dsp:sp>
    <dsp:sp modelId="{E559AD8B-1FAE-406A-AFD7-B570C8098E52}">
      <dsp:nvSpPr>
        <dsp:cNvPr id="0" name=""/>
        <dsp:cNvSpPr/>
      </dsp:nvSpPr>
      <dsp:spPr>
        <a:xfrm>
          <a:off x="0" y="4194626"/>
          <a:ext cx="6489509" cy="9534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Data and competition law (Swe)</a:t>
          </a:r>
          <a:endParaRPr lang="en-US" sz="2400" kern="1200"/>
        </a:p>
      </dsp:txBody>
      <dsp:txXfrm>
        <a:off x="46541" y="4241167"/>
        <a:ext cx="6396427" cy="860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525AD-70A7-4C28-BBF3-DC3CCA1A8B1C}">
      <dsp:nvSpPr>
        <dsp:cNvPr id="0" name=""/>
        <dsp:cNvSpPr/>
      </dsp:nvSpPr>
      <dsp:spPr>
        <a:xfrm>
          <a:off x="0" y="0"/>
          <a:ext cx="64895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DEB63-76C0-413C-8DEE-AD51CB4E271B}">
      <dsp:nvSpPr>
        <dsp:cNvPr id="0" name=""/>
        <dsp:cNvSpPr/>
      </dsp:nvSpPr>
      <dsp:spPr>
        <a:xfrm>
          <a:off x="0" y="0"/>
          <a:ext cx="6489509" cy="131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/>
            <a:t>Applies to vehicles &amp; gods:</a:t>
          </a:r>
          <a:endParaRPr lang="en-US" sz="3500" kern="1200"/>
        </a:p>
      </dsp:txBody>
      <dsp:txXfrm>
        <a:off x="0" y="0"/>
        <a:ext cx="6489509" cy="1313140"/>
      </dsp:txXfrm>
    </dsp:sp>
    <dsp:sp modelId="{EC912F3D-5C6B-4231-8819-285809F48A12}">
      <dsp:nvSpPr>
        <dsp:cNvPr id="0" name=""/>
        <dsp:cNvSpPr/>
      </dsp:nvSpPr>
      <dsp:spPr>
        <a:xfrm>
          <a:off x="0" y="1313140"/>
          <a:ext cx="64895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103ED-E235-42B8-AAED-8E7E4274970A}">
      <dsp:nvSpPr>
        <dsp:cNvPr id="0" name=""/>
        <dsp:cNvSpPr/>
      </dsp:nvSpPr>
      <dsp:spPr>
        <a:xfrm>
          <a:off x="0" y="1313140"/>
          <a:ext cx="6489509" cy="131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Tobacco, food and medicine have legislation about data sharing (EU)</a:t>
          </a:r>
          <a:endParaRPr lang="en-US" sz="3500" kern="1200"/>
        </a:p>
      </dsp:txBody>
      <dsp:txXfrm>
        <a:off x="0" y="1313140"/>
        <a:ext cx="6489509" cy="1313140"/>
      </dsp:txXfrm>
    </dsp:sp>
    <dsp:sp modelId="{F0BF670B-6FF0-4E79-93D7-128E1CAF6178}">
      <dsp:nvSpPr>
        <dsp:cNvPr id="0" name=""/>
        <dsp:cNvSpPr/>
      </dsp:nvSpPr>
      <dsp:spPr>
        <a:xfrm>
          <a:off x="0" y="2626280"/>
          <a:ext cx="64895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89C9E-A900-46FE-9EF4-E8B7B9183E60}">
      <dsp:nvSpPr>
        <dsp:cNvPr id="0" name=""/>
        <dsp:cNvSpPr/>
      </dsp:nvSpPr>
      <dsp:spPr>
        <a:xfrm>
          <a:off x="0" y="2626280"/>
          <a:ext cx="6489509" cy="131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Intelligent Transport system (EU)</a:t>
          </a:r>
          <a:endParaRPr lang="en-US" sz="3500" kern="1200"/>
        </a:p>
      </dsp:txBody>
      <dsp:txXfrm>
        <a:off x="0" y="2626280"/>
        <a:ext cx="6489509" cy="1313140"/>
      </dsp:txXfrm>
    </dsp:sp>
    <dsp:sp modelId="{B3F0CEF1-61DC-4C87-BD9C-98C58763FFFC}">
      <dsp:nvSpPr>
        <dsp:cNvPr id="0" name=""/>
        <dsp:cNvSpPr/>
      </dsp:nvSpPr>
      <dsp:spPr>
        <a:xfrm>
          <a:off x="0" y="3939420"/>
          <a:ext cx="64895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A069B-3C23-492F-9D35-2C76A1E85562}">
      <dsp:nvSpPr>
        <dsp:cNvPr id="0" name=""/>
        <dsp:cNvSpPr/>
      </dsp:nvSpPr>
      <dsp:spPr>
        <a:xfrm>
          <a:off x="0" y="3939420"/>
          <a:ext cx="6489509" cy="131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Vehicle legislation like tachograph and emission data (EU)</a:t>
          </a:r>
          <a:endParaRPr lang="en-US" sz="3500" kern="1200"/>
        </a:p>
      </dsp:txBody>
      <dsp:txXfrm>
        <a:off x="0" y="3939420"/>
        <a:ext cx="6489509" cy="1313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BCC0-D074-41F8-AFE1-A6E2A58F464B}">
      <dsp:nvSpPr>
        <dsp:cNvPr id="0" name=""/>
        <dsp:cNvSpPr/>
      </dsp:nvSpPr>
      <dsp:spPr>
        <a:xfrm>
          <a:off x="0" y="637065"/>
          <a:ext cx="6588691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Not much is regulated by law</a:t>
          </a:r>
          <a:endParaRPr lang="en-US" sz="3700" kern="1200"/>
        </a:p>
      </dsp:txBody>
      <dsp:txXfrm>
        <a:off x="71751" y="708816"/>
        <a:ext cx="6445189" cy="1326328"/>
      </dsp:txXfrm>
    </dsp:sp>
    <dsp:sp modelId="{09392042-284A-4495-B74D-7CC11CC9D122}">
      <dsp:nvSpPr>
        <dsp:cNvPr id="0" name=""/>
        <dsp:cNvSpPr/>
      </dsp:nvSpPr>
      <dsp:spPr>
        <a:xfrm>
          <a:off x="0" y="2213456"/>
          <a:ext cx="6588691" cy="14698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which opens up for letting agreement control data sharing.</a:t>
          </a:r>
          <a:endParaRPr lang="en-US" sz="3700" kern="1200"/>
        </a:p>
      </dsp:txBody>
      <dsp:txXfrm>
        <a:off x="71751" y="2285207"/>
        <a:ext cx="6445189" cy="1326328"/>
      </dsp:txXfrm>
    </dsp:sp>
    <dsp:sp modelId="{C823CEE7-BF9F-44C1-A572-667C96B5AB6B}">
      <dsp:nvSpPr>
        <dsp:cNvPr id="0" name=""/>
        <dsp:cNvSpPr/>
      </dsp:nvSpPr>
      <dsp:spPr>
        <a:xfrm>
          <a:off x="0" y="3789846"/>
          <a:ext cx="6588691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=&gt; The business models governs data sharing </a:t>
          </a:r>
          <a:endParaRPr lang="en-US" sz="3700" kern="1200"/>
        </a:p>
      </dsp:txBody>
      <dsp:txXfrm>
        <a:off x="71751" y="3861597"/>
        <a:ext cx="6445189" cy="13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954AE-DC1B-4539-8EAC-F38DAB9C9FC9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975E0-7FB8-4666-8EC8-13AEAFD4CE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29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[Titelsida]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[Du byter bakgrundsfärg genom att högerklicka på bakgrunden och välja </a:t>
            </a:r>
            <a:r>
              <a:rPr lang="sv-SE" b="1" dirty="0"/>
              <a:t>Formatera bakgrund</a:t>
            </a:r>
            <a:r>
              <a:rPr lang="is-IS" dirty="0"/>
              <a:t>.</a:t>
            </a:r>
            <a:r>
              <a:rPr lang="sv-SE" dirty="0"/>
              <a:t>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[Byt rubriknivå genom att markera</a:t>
            </a:r>
            <a:r>
              <a:rPr lang="sv-SE" baseline="0" dirty="0"/>
              <a:t> ett ord i stycket och klicka </a:t>
            </a:r>
            <a:r>
              <a:rPr lang="sv-SE" b="1" baseline="0" dirty="0"/>
              <a:t>TAB</a:t>
            </a:r>
            <a:r>
              <a:rPr lang="sv-SE" baseline="0" dirty="0"/>
              <a:t>(Mindre) eller </a:t>
            </a:r>
            <a:r>
              <a:rPr lang="sv-SE" b="1" baseline="0" dirty="0"/>
              <a:t>SHIFT + TAB</a:t>
            </a:r>
            <a:r>
              <a:rPr lang="sv-SE" baseline="0" dirty="0"/>
              <a:t>(Större).</a:t>
            </a:r>
            <a:r>
              <a:rPr lang="sv-SE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72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975E0-7FB8-4666-8EC8-13AEAFD4CEB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33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975E0-7FB8-4666-8EC8-13AEAFD4CEB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03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975E0-7FB8-4666-8EC8-13AEAFD4CEB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9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20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F99097-2B35-48E5-89D3-1A7FA6DC0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3DFBF91-8344-44AD-8494-C4C5E852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A3A51D-EB5A-4A86-A3C4-8E55461B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AB8D6B-CB77-4F40-9522-1299BFF4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A17182-E33A-4950-B2BE-C263AF57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88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48FAB-F2E4-4781-87E1-2E7CD533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F556564-1412-482B-A894-BCFC7FABE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44EBE7-FD68-4B20-8A19-9255F12F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6B363F-3735-48A3-8A17-DD052ADF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2EAB7C-A854-4244-902D-B607043E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24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C76B9B9-D706-4974-A25E-C1A4777A6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810E709-7E58-4B7C-AAD9-9E2F7B955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EC43D0-88AE-448D-BEB2-8B96321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A1CAA3-ECD0-401C-BC03-21D88877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AB6CC9-AB74-4940-9968-DF5B9A74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00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-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9652000" cy="6858000"/>
          </a:xfrm>
          <a:noFill/>
        </p:spPr>
        <p:txBody>
          <a:bodyPr lIns="1524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933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333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1333"/>
              </a:spcBef>
              <a:buNone/>
              <a:defRPr sz="2400" b="1">
                <a:solidFill>
                  <a:schemeClr val="bg1"/>
                </a:solidFill>
              </a:defRPr>
            </a:lvl3pPr>
            <a:lvl4pPr marL="0" indent="0">
              <a:spcBef>
                <a:spcPts val="2133"/>
              </a:spcBef>
              <a:buNone/>
              <a:defRPr sz="1867" b="0">
                <a:solidFill>
                  <a:schemeClr val="bg1"/>
                </a:solidFill>
              </a:defRPr>
            </a:lvl4pPr>
            <a:lvl5pPr marL="0" indent="0">
              <a:spcBef>
                <a:spcPts val="1333"/>
              </a:spcBef>
              <a:buNone/>
              <a:defRPr sz="1333"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0871200" y="482599"/>
            <a:ext cx="914400" cy="117591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1483144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0" y="1016000"/>
            <a:ext cx="4064000" cy="1422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12000" y="2667000"/>
            <a:ext cx="4064000" cy="3073400"/>
          </a:xfrm>
        </p:spPr>
        <p:txBody>
          <a:bodyPr/>
          <a:lstStyle>
            <a:lvl1pPr>
              <a:spcBef>
                <a:spcPts val="1067"/>
              </a:spcBef>
              <a:defRPr sz="2133"/>
            </a:lvl1pPr>
            <a:lvl2pPr>
              <a:spcBef>
                <a:spcPts val="1067"/>
              </a:spcBef>
              <a:defRPr sz="2133"/>
            </a:lvl2pPr>
            <a:lvl3pPr>
              <a:spcBef>
                <a:spcPts val="1067"/>
              </a:spcBef>
              <a:defRPr sz="1867"/>
            </a:lvl3pPr>
            <a:lvl4pPr>
              <a:spcBef>
                <a:spcPts val="1067"/>
              </a:spcBef>
              <a:defRPr sz="1867"/>
            </a:lvl4pPr>
            <a:lvl5pPr>
              <a:spcBef>
                <a:spcPts val="1067"/>
              </a:spcBef>
              <a:defRPr sz="16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124923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4AD51-65C8-4F9C-95D1-598E163B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0DCA54-EDDC-4182-AC74-82B3735B9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98E1ED-5C4F-4DBA-889C-6CEA6199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06192D-7347-4CF1-85DF-E0BE0581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2E9B62-7041-4D13-A21F-3E663AB8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70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E27431-5162-4CCC-895F-D25696E2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56139A-EBDA-4204-97D6-1D49DB5C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4DB178-6826-44AB-AB81-799DAB00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502061-EFDF-4B7B-B346-9B915915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095CE-B7A9-493D-BBBB-F115B784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90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6BDB3C-2851-4F77-A3A2-492480F1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509A9B-E5F7-430D-93A8-B387EE489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D46A420-1942-44A7-B3A0-76C83AAF4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4DB5AC-CA8A-44DD-813C-83270278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3AA86F-6231-4BEE-AAA7-35B56BA5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4242A4-0561-4A2C-9324-2BE1F7E5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64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71582F-8647-43BD-BF90-FFBA0E59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8CE8CB-C910-4B23-9B6B-EC559264C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FA202D-EB88-40C0-99FA-F378F9F5C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027D34-8B13-4179-AA22-0C46996C1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74BFCDD-7A12-48D3-8D54-5EA5991F5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F573FAE-CBC6-4511-B2E7-AFDA6394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F9BE391-C87C-422C-8692-041FE1B4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8C3D54C-F83E-486B-A9FC-204D395C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71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1BD9B8-90B7-43C3-825A-2907CDA9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C150E2-0080-4DAF-91FE-436DA2C2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4DA942-6E40-4B92-8429-6C18B8D9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3F0FE3-E47A-4778-86B4-C354C1AE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08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A1F3B9D-82C2-4EBB-8226-EF99FA5B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D17FF6C-E08D-4DBE-8DEC-8DFCC39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B48404-C29B-41D9-8CA2-4FE3A975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28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D3E3E1-6976-4D92-82EE-ED6C2F9A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DA99C9-DCBD-44A2-B511-F22A9972D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AA1431-F73F-4588-98B2-AC4EABA5F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EE1CA6-2D8B-4CB8-9F74-72EE84E8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04C668-EE02-46A3-B4A5-E15568A2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F6347F-6404-4698-A8E8-0FA86E69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48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900B2-A26A-4B03-B5F8-E4197E34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8B72F49-11EA-4053-996F-CDC0BB2B2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212D09-61B3-44E0-94B8-126A08799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2511070-394B-422D-BE22-4768A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D5A144-4C4A-43D9-8A2D-DA6E0AE6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7A6E80-F144-4BF0-89C9-28D01163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17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AD6E21-43AC-4569-AB0F-38C77527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F8829C-BCA4-4008-ABA3-EE3FB24FB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66AA23-4C8C-4623-9E33-6BEF06508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F720-31B6-4133-BE23-D7B60F22AA18}" type="datetimeFigureOut">
              <a:rPr lang="sv-SE" smtClean="0"/>
              <a:t>2021-06-13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EF9997-24D3-45E8-8A40-6666786FE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248BA5-8072-4E29-AED9-8BF3544F6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1BF2-91C6-45E8-8631-38FFAC2005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9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_Lines_Yellow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39"/>
          <a:stretch/>
        </p:blipFill>
        <p:spPr>
          <a:xfrm>
            <a:off x="0" y="3191677"/>
            <a:ext cx="12192000" cy="366632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 wrap="square" anchor="ctr" anchorCtr="0">
            <a:noAutofit/>
          </a:bodyPr>
          <a:lstStyle/>
          <a:p>
            <a:endParaRPr lang="en-GB" sz="8800" dirty="0"/>
          </a:p>
          <a:p>
            <a:r>
              <a:rPr lang="en-GB" sz="8800" dirty="0"/>
              <a:t>Investigation Scania Hits about data sharing</a:t>
            </a:r>
          </a:p>
          <a:p>
            <a:endParaRPr lang="en-GB" sz="8800" dirty="0"/>
          </a:p>
          <a:p>
            <a:r>
              <a:rPr lang="en-GB" sz="5333" dirty="0"/>
              <a:t>To Share or Not to Share:  That Is the Question</a:t>
            </a:r>
          </a:p>
          <a:p>
            <a:endParaRPr lang="sv-SE" sz="8800" dirty="0"/>
          </a:p>
          <a:p>
            <a:pPr lvl="1"/>
            <a:endParaRPr lang="sv-SE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9152169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5928BC-23B8-4440-8A11-C54DF77D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Sharing data with whom?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B9B9D6C1-D57E-4BED-9F32-569FFB48E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B2C/C2B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B2G/G2B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B2B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P2B/B2P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(C2C)</a:t>
            </a:r>
          </a:p>
        </p:txBody>
      </p:sp>
      <p:pic>
        <p:nvPicPr>
          <p:cNvPr id="26" name="Picture 16" descr="Blurred financial stock market data and graph">
            <a:extLst>
              <a:ext uri="{FF2B5EF4-FFF2-40B4-BE49-F238E27FC236}">
                <a16:creationId xmlns:a16="http://schemas.microsoft.com/office/drawing/2014/main" id="{8BE0DC69-2FC2-42D5-8A6E-476C9CD4D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00" r="97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663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A82A231F-A536-46B8-90E6-9FFD20990EC3}"/>
              </a:ext>
            </a:extLst>
          </p:cNvPr>
          <p:cNvSpPr/>
          <p:nvPr/>
        </p:nvSpPr>
        <p:spPr>
          <a:xfrm>
            <a:off x="1229360" y="1756410"/>
            <a:ext cx="10017760" cy="7315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Horizontal regulation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A15FE891-57E7-44E0-B669-BB23D39A0B52}"/>
              </a:ext>
            </a:extLst>
          </p:cNvPr>
          <p:cNvSpPr/>
          <p:nvPr/>
        </p:nvSpPr>
        <p:spPr>
          <a:xfrm rot="5400000">
            <a:off x="294639" y="4439545"/>
            <a:ext cx="2697482" cy="7670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Vertical regulation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3218551-CCB1-4222-8971-E800BF4CC45B}"/>
              </a:ext>
            </a:extLst>
          </p:cNvPr>
          <p:cNvSpPr txBox="1"/>
          <p:nvPr/>
        </p:nvSpPr>
        <p:spPr>
          <a:xfrm>
            <a:off x="1259839" y="967408"/>
            <a:ext cx="998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 structure of legislation data sharing (“incomplete”)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2D24A8A7-D0D5-495F-B81B-41E011D9A3EC}"/>
              </a:ext>
            </a:extLst>
          </p:cNvPr>
          <p:cNvSpPr/>
          <p:nvPr/>
        </p:nvSpPr>
        <p:spPr>
          <a:xfrm>
            <a:off x="1259840" y="2584688"/>
            <a:ext cx="10017760" cy="7315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Horizontal regulation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12CA2167-D82F-4D15-A7FA-9C958BA0574F}"/>
              </a:ext>
            </a:extLst>
          </p:cNvPr>
          <p:cNvSpPr/>
          <p:nvPr/>
        </p:nvSpPr>
        <p:spPr>
          <a:xfrm rot="5400000">
            <a:off x="2776218" y="4439542"/>
            <a:ext cx="2697482" cy="7670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Vertical regulation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F16D2BD6-9C51-495F-9EF1-55DBBA83986A}"/>
              </a:ext>
            </a:extLst>
          </p:cNvPr>
          <p:cNvSpPr/>
          <p:nvPr/>
        </p:nvSpPr>
        <p:spPr>
          <a:xfrm rot="5400000">
            <a:off x="5130799" y="4439542"/>
            <a:ext cx="2697482" cy="7670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Vertical regulation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AC749B4C-3782-4169-B96B-40D03A646DE4}"/>
              </a:ext>
            </a:extLst>
          </p:cNvPr>
          <p:cNvSpPr/>
          <p:nvPr/>
        </p:nvSpPr>
        <p:spPr>
          <a:xfrm rot="5400000">
            <a:off x="6024880" y="4439543"/>
            <a:ext cx="2697482" cy="7670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Vertical regulation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0E8A5870-EB33-4336-B30C-61B7E37EC16F}"/>
              </a:ext>
            </a:extLst>
          </p:cNvPr>
          <p:cNvSpPr/>
          <p:nvPr/>
        </p:nvSpPr>
        <p:spPr>
          <a:xfrm rot="5400000">
            <a:off x="8412481" y="4439544"/>
            <a:ext cx="2697482" cy="7670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Vertical regulation</a:t>
            </a:r>
          </a:p>
        </p:txBody>
      </p:sp>
    </p:spTree>
    <p:extLst>
      <p:ext uri="{BB962C8B-B14F-4D97-AF65-F5344CB8AC3E}">
        <p14:creationId xmlns:p14="http://schemas.microsoft.com/office/powerpoint/2010/main" val="151266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1474B2-2F51-448E-B599-9AC0F501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 b="1">
                <a:solidFill>
                  <a:schemeClr val="bg1"/>
                </a:solidFill>
              </a:rPr>
              <a:t>Horizontal regulation data sharing</a:t>
            </a:r>
            <a:endParaRPr lang="sv-SE" sz="6000">
              <a:solidFill>
                <a:schemeClr val="bg1"/>
              </a:solidFill>
            </a:endParaRP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104A9C57-1FA0-4CB7-8200-0DDB62FB0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02539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12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0F9087-4001-4BAD-B942-25031E14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 b="1">
                <a:solidFill>
                  <a:schemeClr val="bg1"/>
                </a:solidFill>
              </a:rPr>
              <a:t>Horizontal regulation data sharing</a:t>
            </a:r>
            <a:endParaRPr lang="sv-SE" sz="6000">
              <a:solidFill>
                <a:schemeClr val="bg1"/>
              </a:solidFill>
            </a:endParaRP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8E28D66C-E642-4BA1-8C21-7B64051FD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67962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09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0F9087-4001-4BAD-B942-25031E14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Horizontal regulation data sharing</a:t>
            </a:r>
            <a:endParaRPr lang="sv-SE" sz="3600">
              <a:solidFill>
                <a:srgbClr val="FFFFFF"/>
              </a:solidFill>
            </a:endParaRPr>
          </a:p>
        </p:txBody>
      </p:sp>
      <p:graphicFrame>
        <p:nvGraphicFramePr>
          <p:cNvPr id="12" name="Platshållare för innehåll 2">
            <a:extLst>
              <a:ext uri="{FF2B5EF4-FFF2-40B4-BE49-F238E27FC236}">
                <a16:creationId xmlns:a16="http://schemas.microsoft.com/office/drawing/2014/main" id="{761E0498-0D46-41A0-9A39-52BDFEE15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63066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7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0F9087-4001-4BAD-B942-25031E14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Vertical regulation data sharing</a:t>
            </a:r>
            <a:endParaRPr lang="sv-SE" sz="3600">
              <a:solidFill>
                <a:srgbClr val="FFFFFF"/>
              </a:solidFill>
            </a:endParaRPr>
          </a:p>
        </p:txBody>
      </p:sp>
      <p:graphicFrame>
        <p:nvGraphicFramePr>
          <p:cNvPr id="12" name="Platshållare för innehåll 2">
            <a:extLst>
              <a:ext uri="{FF2B5EF4-FFF2-40B4-BE49-F238E27FC236}">
                <a16:creationId xmlns:a16="http://schemas.microsoft.com/office/drawing/2014/main" id="{6C688785-8B0D-43FB-8887-4D9B42C49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46270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34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343707-62AF-449C-AB9E-224EFC92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/>
              <a:t>Conclusion about existing legislation data sharing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A500E86-8FBC-44F0-9625-216639B6F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03666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62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Thank you!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6688182" y="2894529"/>
            <a:ext cx="4887685" cy="3210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19"/>
            <a:endParaRPr lang="en-US" sz="2000"/>
          </a:p>
          <a:p>
            <a:pPr marL="45719"/>
            <a:r>
              <a:rPr lang="en-US" sz="2000"/>
              <a:t>Kristina Andersson</a:t>
            </a:r>
          </a:p>
          <a:p>
            <a:pPr marL="274313" lvl="1"/>
            <a:r>
              <a:rPr lang="en-US" sz="2000"/>
              <a:t>kristina.andersson@ri.se</a:t>
            </a:r>
          </a:p>
          <a:p>
            <a:pPr marL="274313" lvl="1"/>
            <a:r>
              <a:rPr lang="en-US" sz="2000"/>
              <a:t>+46 73 089 52 16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8182" y="6355080"/>
            <a:ext cx="3622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endParaRPr lang="en-US" sz="1200" kern="1200">
              <a:solidFill>
                <a:schemeClr val="tx1">
                  <a:alpha val="7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28664" y="6355080"/>
            <a:ext cx="8281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066355A-084C-D24E-9AD2-7E4FC41EA627}" type="slidenum">
              <a:rPr lang="en-US">
                <a:solidFill>
                  <a:schemeClr val="tx1">
                    <a:alpha val="7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tx1">
                  <a:alpha val="70000"/>
                </a:schemeClr>
              </a:solidFill>
              <a:latin typeface="Calibri" panose="020F0502020204030204"/>
            </a:endParaRPr>
          </a:p>
        </p:txBody>
      </p:sp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4851E688-7F9B-442D-83B0-307C7A1BBB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r="18359"/>
          <a:stretch>
            <a:fillRect/>
          </a:stretch>
        </p:blipFill>
        <p:spPr>
          <a:xfrm rot="5400000">
            <a:off x="-381000" y="381000"/>
            <a:ext cx="6858000" cy="6096000"/>
          </a:xfrm>
        </p:spPr>
      </p:pic>
    </p:spTree>
    <p:extLst>
      <p:ext uri="{BB962C8B-B14F-4D97-AF65-F5344CB8AC3E}">
        <p14:creationId xmlns:p14="http://schemas.microsoft.com/office/powerpoint/2010/main" val="39074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B32A96F3A95942BC2F39874CE3F8FE" ma:contentTypeVersion="13" ma:contentTypeDescription="Skapa ett nytt dokument." ma:contentTypeScope="" ma:versionID="9b97f5295f4877bd76205ae358c0dd0a">
  <xsd:schema xmlns:xsd="http://www.w3.org/2001/XMLSchema" xmlns:xs="http://www.w3.org/2001/XMLSchema" xmlns:p="http://schemas.microsoft.com/office/2006/metadata/properties" xmlns:ns3="d7237379-f859-41a8-b5cd-efa11cc635e6" xmlns:ns4="83411ccf-2972-4596-b9dd-a1862f867bdf" targetNamespace="http://schemas.microsoft.com/office/2006/metadata/properties" ma:root="true" ma:fieldsID="9bbcd1e2a66f72b7060eca52e353f244" ns3:_="" ns4:_="">
    <xsd:import namespace="d7237379-f859-41a8-b5cd-efa11cc635e6"/>
    <xsd:import namespace="83411ccf-2972-4596-b9dd-a1862f867b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37379-f859-41a8-b5cd-efa11cc63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11ccf-2972-4596-b9dd-a1862f867bd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E286D-21ED-4DAC-9F08-D93B99E063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940C07-FB8A-4D4F-A770-3AF7D3888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37379-f859-41a8-b5cd-efa11cc635e6"/>
    <ds:schemaRef ds:uri="83411ccf-2972-4596-b9dd-a1862f867b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108702-A380-4E02-975A-9C89F3A6DB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299</Words>
  <Application>Microsoft Office PowerPoint</Application>
  <PresentationFormat>Bredbild</PresentationFormat>
  <Paragraphs>58</Paragraphs>
  <Slides>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PowerPoint-presentation</vt:lpstr>
      <vt:lpstr>Sharing data with whom?</vt:lpstr>
      <vt:lpstr>PowerPoint-presentation</vt:lpstr>
      <vt:lpstr>Horizontal regulation data sharing</vt:lpstr>
      <vt:lpstr>Horizontal regulation data sharing</vt:lpstr>
      <vt:lpstr>Horizontal regulation data sharing</vt:lpstr>
      <vt:lpstr>Vertical regulation data sharing</vt:lpstr>
      <vt:lpstr>Conclusion about existing legislation data sharing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</dc:creator>
  <cp:lastModifiedBy>Kristina Andersson</cp:lastModifiedBy>
  <cp:revision>2</cp:revision>
  <dcterms:created xsi:type="dcterms:W3CDTF">2021-02-11T21:24:40Z</dcterms:created>
  <dcterms:modified xsi:type="dcterms:W3CDTF">2021-06-13T19:45:37Z</dcterms:modified>
</cp:coreProperties>
</file>