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5143500" type="screen16x9"/>
  <p:notesSz cx="6797675" cy="9926638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in Söderkvist" initials="MS" lastIdx="9" clrIdx="0">
    <p:extLst>
      <p:ext uri="{19B8F6BF-5375-455C-9EA6-DF929625EA0E}">
        <p15:presenceInfo xmlns:p15="http://schemas.microsoft.com/office/powerpoint/2012/main" userId="S-1-5-21-1948194976-2510558922-1916008050-10773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8489"/>
    <a:srgbClr val="65656C"/>
    <a:srgbClr val="D02F80"/>
    <a:srgbClr val="1954A6"/>
    <a:srgbClr val="5E87C0"/>
    <a:srgbClr val="2191C4"/>
    <a:srgbClr val="D95999"/>
    <a:srgbClr val="62922E"/>
    <a:srgbClr val="AFC92B"/>
    <a:srgbClr val="D85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5569" autoAdjust="0"/>
  </p:normalViewPr>
  <p:slideViewPr>
    <p:cSldViewPr snapToGrid="0">
      <p:cViewPr varScale="1">
        <p:scale>
          <a:sx n="86" d="100"/>
          <a:sy n="86" d="100"/>
        </p:scale>
        <p:origin x="171" y="4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960A68EE-FC1D-154D-B0B2-8F10538CA1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4D638D7-DEA4-1247-A9EB-8982C7537D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82C1D7-B25D-44E6-A2D0-D10D1D9E6077}" type="datetimeFigureOut">
              <a:rPr lang="en-GB"/>
              <a:pPr>
                <a:defRPr/>
              </a:pPr>
              <a:t>21/09/2023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D4AEC7E-9E0A-F348-8BEB-360ABEA852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38CD8-B67A-DE4B-9D64-CF9FD9C9A6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538062-B7CA-4502-88E7-928089303C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53AAA87-6F70-2F43-9A3C-FA3D36237E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5F49FED-13B4-B74A-AF1E-0B5D3706DE1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D4C97F-02FF-434B-8EAA-0F723077CD05}" type="datetimeFigureOut">
              <a:rPr lang="sv-SE"/>
              <a:pPr>
                <a:defRPr/>
              </a:pPr>
              <a:t>2023-09-21</a:t>
            </a:fld>
            <a:endParaRPr lang="sv-SE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4730BF3B-6153-7140-AD57-ECE26CA8AB1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5D978D40-EB87-4440-802D-12F96A066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429AAB-B1EE-6F47-B4D7-E30F7E497A5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E43AB95-16A5-8F4F-9927-6A8C0839FD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811775-299A-4959-BF5A-5DFB3E75F6A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C2E0D84A-3EC1-DD40-8DA6-147FB563C3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270265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 b="1"/>
            </a:lvl1pPr>
          </a:lstStyle>
          <a:p>
            <a:r>
              <a:rPr lang="sv-SE" dirty="0"/>
              <a:t>Klicka för att ändra </a:t>
            </a:r>
            <a:r>
              <a:rPr lang="sv-SE" dirty="0" smtClean="0"/>
              <a:t>rubrik</a:t>
            </a:r>
            <a:endParaRPr lang="en-GB" dirty="0"/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D9708450-9178-2141-98CC-ED5077AF0A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9548" y="1913960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Klicka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ändra</a:t>
            </a:r>
            <a:r>
              <a:rPr lang="en-US" dirty="0" smtClean="0"/>
              <a:t> </a:t>
            </a:r>
            <a:r>
              <a:rPr lang="en-US" dirty="0" err="1" smtClean="0"/>
              <a:t>underrubrik</a:t>
            </a:r>
            <a:endParaRPr lang="en-GB" dirty="0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E9331F4D-CFBF-B743-B11A-1C8047D3CFBE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A58F791A-AC82-4241-9571-C01F81F86836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" name="Grupp 13">
              <a:extLst>
                <a:ext uri="{FF2B5EF4-FFF2-40B4-BE49-F238E27FC236}">
                  <a16:creationId xmlns:a16="http://schemas.microsoft.com/office/drawing/2014/main" id="{8947ABFC-334D-4740-BE63-0A994ACCB78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C1F2ABF-FD0A-7047-8941-99E4FF67871B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9F776FDA-E8EC-9045-BD9F-45209E3A805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7024E031-C178-924F-A947-E6AB347889C7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C9F9DC5-A524-D145-9011-37CC11C6EC20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4829C5F-978F-D747-8E8C-862213367E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2B47CF5B-7594-274E-B9E9-81D1789F4950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D1A397B8-832C-BE46-B490-8871281D0DD6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DE1FD1AF-8E22-CE4C-B838-C310A32D367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1DC6E4F4-0565-C244-8DCD-B715E7E69CD9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40184570-8C9F-D547-BFCF-47EDE34BEAB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A61EED33-3876-6C46-A702-773D24B265C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4D8A9A53-2174-6D4A-BBB7-03CDEA7B382A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3EF5D968-9105-C94D-BE78-C3D31395CC25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EC212671-72CA-9245-919A-6FA7C159FA15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A60D9C3-D2EA-4D42-87B8-128A9096F2C9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E94F348-690F-E540-9093-1C49199F26C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0F47886B-9D67-8945-B978-E3C38999542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B6E087E5-ED56-1F44-AB4D-4E5DC58625B2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FEAE9DDC-8E15-554D-A9F9-32C9FD82130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BBD191D5-8184-A045-B6FE-5411D0DCF58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8DFBCE1C-D3B2-5F49-A340-D59567749FA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8" name="Rektangel 27">
                <a:extLst>
                  <a:ext uri="{FF2B5EF4-FFF2-40B4-BE49-F238E27FC236}">
                    <a16:creationId xmlns:a16="http://schemas.microsoft.com/office/drawing/2014/main" id="{1A697A31-3F22-3D42-AAC2-3D75D7AB397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1533B9DF-99E0-F148-98DF-1AE4E0DCB22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C0994CB-1562-C84A-BC07-C3E433681627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1C45B92F-660A-FE46-AB66-EC8D8127EEE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6BFB85B6-8991-7A40-9E36-70642CC3997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DA01DD59-2BF2-D44E-92BC-D4F5118FF53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044860E-CE54-C645-8C96-DCC0027B3850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040B73E1-2341-A342-9BFA-9F9DC4E47D90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C01C7D92-822D-F247-888A-51CDBE3208C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65FEDA4E-E961-0D49-94DF-571AD02244A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9E90C081-1629-9147-9B51-6494A7B4DB18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EEB32951-A8BB-ED4E-BAAB-C0E1FE85F8EB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0A8A807A-65D9-C54E-98D6-5949FCEA8DFA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C94C2C1C-9987-A64A-A424-C3C8AAF83EAE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BA62EF01-C788-684D-AEAC-5899616A01B7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F52962C9-79CF-D24A-AFEF-4F2634BF4BF0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CF48E26C-2B9A-4442-BC4B-E4588287A02E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C0DCEE72-5D28-C148-828F-B74EE134472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123" name="Rak 122">
            <a:extLst>
              <a:ext uri="{FF2B5EF4-FFF2-40B4-BE49-F238E27FC236}">
                <a16:creationId xmlns:a16="http://schemas.microsoft.com/office/drawing/2014/main" id="{5097A8E5-A6B9-EE40-A302-C6CF112729E0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7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>
            <a:spLocks noChangeShapeType="1"/>
          </p:cNvSpPr>
          <p:nvPr/>
        </p:nvSpPr>
        <p:spPr bwMode="gray">
          <a:xfrm>
            <a:off x="-1376363" y="4197350"/>
            <a:ext cx="0" cy="0"/>
          </a:xfrm>
          <a:prstGeom prst="line">
            <a:avLst/>
          </a:prstGeom>
          <a:noFill/>
          <a:ln w="3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" name="AutoShape 14"/>
          <p:cNvSpPr>
            <a:spLocks noChangeAspect="1" noChangeArrowheads="1" noTextEdit="1"/>
          </p:cNvSpPr>
          <p:nvPr/>
        </p:nvSpPr>
        <p:spPr bwMode="auto">
          <a:xfrm>
            <a:off x="-3582988" y="3049588"/>
            <a:ext cx="14508163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5" name="Bildobjekt 1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8051" y="333780"/>
            <a:ext cx="1381125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Bildobjekt 18">
            <a:extLst>
              <a:ext uri="{FF2B5EF4-FFF2-40B4-BE49-F238E27FC236}">
                <a16:creationId xmlns:a16="http://schemas.microsoft.com/office/drawing/2014/main" id="{9818D67E-72BB-EF4D-8650-DA1146FF8B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upp 14">
            <a:extLst>
              <a:ext uri="{FF2B5EF4-FFF2-40B4-BE49-F238E27FC236}">
                <a16:creationId xmlns:a16="http://schemas.microsoft.com/office/drawing/2014/main" id="{0863DBC1-93FB-FC4F-8A6E-D08EB15A346A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5016C568-ADC6-B448-9875-EC43010139E3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15EAD1A5-2C50-F14C-A922-42AECE9F76A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25FD33E-FA80-8E47-89FC-DCCC2A3C2D1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8F10E0A5-B8EE-BE47-BC4E-24E1DDB174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28EFCF7D-6529-C142-93C9-90598C42E62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9AF22970-B936-314A-824B-D4DF2AC4B85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60A421F4-0D3B-8043-8234-162B9DF4AEA4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2DB35B1D-2369-204C-9135-78149F46965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F51D08D7-925E-C84D-8090-F610717A86D9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E8F003AD-FABE-EE4D-BA89-B2742335EC11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4" name="Rektangel 63">
                <a:extLst>
                  <a:ext uri="{FF2B5EF4-FFF2-40B4-BE49-F238E27FC236}">
                    <a16:creationId xmlns:a16="http://schemas.microsoft.com/office/drawing/2014/main" id="{ABB6F5C6-C885-7942-A935-9C0B32B8A98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6" name="Grupp 25">
              <a:extLst>
                <a:ext uri="{FF2B5EF4-FFF2-40B4-BE49-F238E27FC236}">
                  <a16:creationId xmlns:a16="http://schemas.microsoft.com/office/drawing/2014/main" id="{E37A3EC7-B403-FB41-9F91-C41E66E1C3F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5D35AD7-6B39-F943-A943-C994051A3591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F607BB48-BBCD-3647-80C2-C6260F62508D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3A00F74D-012D-744D-8CD4-86F3025176A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25EFBEB2-E669-4441-A2A7-8EA23B468366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478148B7-7D92-B443-9A7B-461278601A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33F102BC-AE06-C04F-ABBD-6954A9357DA6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F1168AA4-3F32-6345-AEAD-E2EF2358B8F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EF2E7D3E-0E67-9A48-85F5-C51E73D428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34ECFF50-188A-EF4D-ABC2-ECFAF9D440A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7" name="Grupp 26">
              <a:extLst>
                <a:ext uri="{FF2B5EF4-FFF2-40B4-BE49-F238E27FC236}">
                  <a16:creationId xmlns:a16="http://schemas.microsoft.com/office/drawing/2014/main" id="{F68676DE-7159-B449-A14D-06BBB64ECB8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A435E150-EB57-B44A-8293-2C19C271A95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53C0B4FF-3765-4840-8E0A-9AA936D37216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A60EFB5C-D38B-D849-AB68-371460E2B1D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71C6519-4CCC-D74C-A050-B08BE3BFE6AE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625C522-5195-CA45-9C5A-7279ED5AF4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B21F9AF9-65C3-BA4E-9064-122DC8A4A49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7D8AAB2F-C807-4C4C-871F-F2E3846FF9FC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0CCC44B3-D0FF-D14E-A1C6-B6CFB2D233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3E7AF6E4-A19E-CB48-A8B3-F17A97DA27E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8" name="Grupp 27">
              <a:extLst>
                <a:ext uri="{FF2B5EF4-FFF2-40B4-BE49-F238E27FC236}">
                  <a16:creationId xmlns:a16="http://schemas.microsoft.com/office/drawing/2014/main" id="{4D7939D2-013B-8D43-AF56-65E8308D448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2B38132A-7F88-3148-A4FC-2DA07E2A634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5209F07D-76ED-C14B-B4D2-A7765896DE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A32CA292-5FF0-A747-8736-F788E8B5030A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AF774941-1457-FE4F-99C0-D11026CE8C8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A552B882-FA01-D642-91BA-E072AF506A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10860FD5-FD3F-A44E-A3A2-6ACBE91E3C4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7864E4F5-5000-7D43-8D12-8117255CB09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63FCD91C-D163-694C-A6A2-A8777BB9D7EF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C530E33C-0CCE-EA45-BFBA-21B929A17D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65" name="Rak 64">
            <a:extLst>
              <a:ext uri="{FF2B5EF4-FFF2-40B4-BE49-F238E27FC236}">
                <a16:creationId xmlns:a16="http://schemas.microsoft.com/office/drawing/2014/main" id="{FFF58A14-E24D-2646-87F0-D570B46FC445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ubrik 1">
            <a:extLst>
              <a:ext uri="{FF2B5EF4-FFF2-40B4-BE49-F238E27FC236}">
                <a16:creationId xmlns:a16="http://schemas.microsoft.com/office/drawing/2014/main" id="{3997965E-37C7-4D41-8C47-88DEC7D855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302076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 b="1"/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</a:t>
            </a:r>
            <a:r>
              <a:rPr lang="sv-SE" dirty="0" err="1" smtClean="0"/>
              <a:t>title</a:t>
            </a:r>
            <a:endParaRPr lang="en-GB" dirty="0"/>
          </a:p>
        </p:txBody>
      </p:sp>
      <p:sp>
        <p:nvSpPr>
          <p:cNvPr id="67" name="Underrubrik 2">
            <a:extLst>
              <a:ext uri="{FF2B5EF4-FFF2-40B4-BE49-F238E27FC236}">
                <a16:creationId xmlns:a16="http://schemas.microsoft.com/office/drawing/2014/main" id="{BE9565E6-B7A1-5E48-B793-BFB8048C99A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9548" y="1945771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85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2C2D5F-EA7C-6946-8E8C-7B84A7CC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2A2319-CD13-BE4D-9C63-5A9EBFDCEC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B2CF90B-63BC-6544-9FB4-A72410329261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7540BA4-CF98-2846-8D40-8EA647BC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C55E1E5B-E1F9-C645-91AF-7753BF8D8E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2400"/>
            <a:ext cx="7559674" cy="3612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00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AD82F0C-0E2A-5546-8972-AA94798A63F5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6000"/>
            <a:ext cx="3427344" cy="3607075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116000"/>
            <a:ext cx="3427341" cy="3607075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3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er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7A7FA62-242B-154F-BDED-F228A40489AE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458000"/>
            <a:ext cx="3427344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458000"/>
            <a:ext cx="3427341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5036AF80-4CD2-454D-A2BD-8376F1D80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051200"/>
            <a:ext cx="3427342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BD1EFFC8-506E-5A4A-B12B-1ED4D1958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051200"/>
            <a:ext cx="3427341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955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D45677C-6021-4B4B-8D00-4AA6DB0D4902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2688"/>
            <a:ext cx="8642350" cy="35417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77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41755ED-D54E-694B-A391-7B1A4BC3BA77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3342"/>
            <a:ext cx="4282057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8" name="Platshållare för bild 6">
            <a:extLst>
              <a:ext uri="{FF2B5EF4-FFF2-40B4-BE49-F238E27FC236}">
                <a16:creationId xmlns:a16="http://schemas.microsoft.com/office/drawing/2014/main" id="{F471D766-023C-E042-B60C-5AA70DCA121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11119" y="1183342"/>
            <a:ext cx="4282055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28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6286D3-8649-524C-AC90-FF2F69102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417B25-3466-4D4E-9932-2BC6E1D868B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55EB1E9-4E18-5549-8E17-04A05D374244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1573EF2-0F29-FC4E-8D8C-6C9A6BED7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11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303652"/>
            <a:ext cx="6935788" cy="50125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187054"/>
            <a:ext cx="6935788" cy="305871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825"/>
            </a:lvl1pPr>
          </a:lstStyle>
          <a:p>
            <a:fld id="{CFCB38AA-14D0-4B67-BE5B-608C5A8A7489}" type="datetimeFigureOut">
              <a:rPr lang="sv-SE" smtClean="0"/>
              <a:pPr/>
              <a:t>2023-09-21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6058"/>
            <a:ext cx="531863" cy="273844"/>
          </a:xfrm>
        </p:spPr>
        <p:txBody>
          <a:bodyPr/>
          <a:lstStyle>
            <a:lvl1pPr>
              <a:defRPr sz="825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58975"/>
            <a:ext cx="2895600" cy="273844"/>
          </a:xfrm>
        </p:spPr>
        <p:txBody>
          <a:bodyPr lIns="0" tIns="0" rIns="0" bIns="0" anchor="t"/>
          <a:lstStyle>
            <a:lvl1pPr algn="l">
              <a:lnSpc>
                <a:spcPts val="675"/>
              </a:lnSpc>
              <a:defRPr sz="825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2544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 15">
            <a:extLst>
              <a:ext uri="{FF2B5EF4-FFF2-40B4-BE49-F238E27FC236}">
                <a16:creationId xmlns:a16="http://schemas.microsoft.com/office/drawing/2014/main" id="{8FC9BCA9-8112-B140-ADE9-6824270029CC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5CC0A999-4F7B-8C4E-8149-C4EAA0A4A500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69D53D63-D667-E84D-A90C-8D11EC9E4B5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B6D8BC4-515D-A14B-BF16-35FC559D15C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A8074B4-32D4-7D4D-99B1-C1E5BCA4C29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5DF1CC6E-E23D-7846-B935-B6D685DE5D3F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E0344D03-8FC1-6B4D-BBDE-3DAE45779BC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1ADEEFC8-FFFE-B543-9D4F-F5E7FFED095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F8D556CD-9A22-3549-83E4-AC3754C40CA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483B93B1-26EF-844F-BD73-0AB10B74D5DE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54D47BB5-122C-2748-A219-5604D6DB5EAD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39F3589B-0BFD-5640-9CF3-FAF5F7063F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9" name="Grupp 18">
              <a:extLst>
                <a:ext uri="{FF2B5EF4-FFF2-40B4-BE49-F238E27FC236}">
                  <a16:creationId xmlns:a16="http://schemas.microsoft.com/office/drawing/2014/main" id="{BFB3C6E5-14B8-784E-8FB1-95AADD25647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8FF3B2D3-7968-8841-B69E-C92F6F38316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9C6FD4FD-051C-7D44-A009-64B5F0CF97F5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122B4FC-27BC-B84C-9081-BA4D2B8110D6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C2B70FAB-C9FA-2A44-9029-57E8DB422861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A5278468-9F40-3949-88D4-236CB2B2ABC3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14A7F17F-2E72-7B46-9CD0-02CCB8739BB5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3801361-770D-6F40-89DC-EB545DDB8AFF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08944139-F9F3-7943-BCEB-BE4B04164A2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3A4FBAF0-741B-2149-90C7-535640089BF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0" name="Grupp 19">
              <a:extLst>
                <a:ext uri="{FF2B5EF4-FFF2-40B4-BE49-F238E27FC236}">
                  <a16:creationId xmlns:a16="http://schemas.microsoft.com/office/drawing/2014/main" id="{58807A2E-9697-D74B-98B0-162AE365508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81418C15-36C2-3E44-A14C-7074CE448558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44833AF8-4999-7D4F-AE3B-8B0F9A33DFD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FF4139E5-A452-9845-824A-43F6502DE50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183BB7F3-8509-4B45-9508-7FA6F428C163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DE036BB2-A884-814F-B716-7468FF3E1938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C10D231-9633-4D40-8745-05CD67ACEB5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23A536BF-0D41-6E4F-985C-BE1F16D015F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BA63BD33-740B-0441-BEB3-D86ED464D5A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56D57299-ADB2-AF45-A47F-34F0365988C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1" name="Grupp 20">
              <a:extLst>
                <a:ext uri="{FF2B5EF4-FFF2-40B4-BE49-F238E27FC236}">
                  <a16:creationId xmlns:a16="http://schemas.microsoft.com/office/drawing/2014/main" id="{50B193BD-04F2-AD45-A802-45224EFD42D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B412C8AC-CE2A-8848-A20D-226D21F4CB5C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FC864472-CE46-9A45-8003-AF4F1FF1F46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55052CE-8A2D-5242-87E6-5FAE68A5F45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C5C802A8-B3EB-504F-B960-8D1EB66A1C5F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85EABCF9-7B70-3043-AFE1-619D293FE11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479CB243-E35B-754D-AE34-43FD1DBAB31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236D23C6-AA93-C048-892B-A29832BC0F45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099F8E46-00A7-9B49-BA0B-443C1B18F619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1F014AEE-BA9C-5B4F-A52F-FFC2BFC66238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9" name="Rak 8">
            <a:extLst>
              <a:ext uri="{FF2B5EF4-FFF2-40B4-BE49-F238E27FC236}">
                <a16:creationId xmlns:a16="http://schemas.microsoft.com/office/drawing/2014/main" id="{35A3ADBA-25A7-C947-B502-691111D0D9E5}"/>
              </a:ext>
            </a:extLst>
          </p:cNvPr>
          <p:cNvCxnSpPr>
            <a:cxnSpLocks/>
          </p:cNvCxnSpPr>
          <p:nvPr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85D31C7-D918-594B-BEA4-908A26231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463" y="251752"/>
            <a:ext cx="7552857" cy="673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6CF093-1E8D-FF4F-B3C9-72A2B0815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112400"/>
            <a:ext cx="7572358" cy="3609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7E4CD63-A723-E743-A7FA-6B31200F6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082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700">
                <a:solidFill>
                  <a:srgbClr val="848489"/>
                </a:solidFill>
              </a:defRPr>
            </a:lvl1pPr>
          </a:lstStyle>
          <a:p>
            <a:fld id="{832A3DEB-92BA-404E-9210-96F4218B7138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44A7B9-8441-734E-B26B-9C9C5C04B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77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700">
                <a:solidFill>
                  <a:srgbClr val="848489"/>
                </a:solidFill>
              </a:defRPr>
            </a:lvl1pPr>
          </a:lstStyle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86" r:id="rId3"/>
    <p:sldLayoutId id="2147483800" r:id="rId4"/>
    <p:sldLayoutId id="2147483801" r:id="rId5"/>
    <p:sldLayoutId id="2147483803" r:id="rId6"/>
    <p:sldLayoutId id="2147483802" r:id="rId7"/>
    <p:sldLayoutId id="2147483799" r:id="rId8"/>
    <p:sldLayoutId id="214748380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2250" indent="-222250" algn="l" rtl="0" eaLnBrk="1" fontAlgn="base" hangingPunct="1">
        <a:lnSpc>
          <a:spcPct val="90000"/>
        </a:lnSpc>
        <a:spcBef>
          <a:spcPts val="1000"/>
        </a:spcBef>
        <a:spcAft>
          <a:spcPts val="200"/>
        </a:spcAft>
        <a:buClr>
          <a:schemeClr val="tx1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–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69925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&gt;"/>
        <a:tabLst/>
        <a:defRPr sz="16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846138" indent="-176213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12838" indent="-2667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–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736" userDrawn="1">
          <p15:clr>
            <a:srgbClr val="F26B43"/>
          </p15:clr>
        </p15:guide>
        <p15:guide id="4" pos="5443" userDrawn="1">
          <p15:clr>
            <a:srgbClr val="F26B43"/>
          </p15:clr>
        </p15:guide>
        <p15:guide id="5" orient="horz" pos="742" userDrawn="1">
          <p15:clr>
            <a:srgbClr val="F26B43"/>
          </p15:clr>
        </p15:guide>
        <p15:guide id="7" pos="158" userDrawn="1">
          <p15:clr>
            <a:srgbClr val="F26B43"/>
          </p15:clr>
        </p15:guide>
        <p15:guide id="9" orient="horz" pos="584" userDrawn="1">
          <p15:clr>
            <a:srgbClr val="F26B43"/>
          </p15:clr>
        </p15:guide>
        <p15:guide id="10" orient="horz" pos="156" userDrawn="1">
          <p15:clr>
            <a:srgbClr val="F26B43"/>
          </p15:clr>
        </p15:guide>
        <p15:guide id="11" pos="5602" userDrawn="1">
          <p15:clr>
            <a:srgbClr val="F26B43"/>
          </p15:clr>
        </p15:guide>
        <p15:guide id="12" pos="667" userDrawn="1">
          <p15:clr>
            <a:srgbClr val="F26B43"/>
          </p15:clr>
        </p15:guide>
        <p15:guide id="13" pos="580" userDrawn="1">
          <p15:clr>
            <a:srgbClr val="F26B43"/>
          </p15:clr>
        </p15:guide>
        <p15:guide id="15" orient="horz" pos="3085" userDrawn="1">
          <p15:clr>
            <a:srgbClr val="F26B43"/>
          </p15:clr>
        </p15:guide>
        <p15:guide id="16" orient="horz" pos="2976" userDrawn="1">
          <p15:clr>
            <a:srgbClr val="F26B43"/>
          </p15:clr>
        </p15:guide>
        <p15:guide id="17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62050" y="320804"/>
            <a:ext cx="6935788" cy="501254"/>
          </a:xfrm>
        </p:spPr>
        <p:txBody>
          <a:bodyPr/>
          <a:lstStyle/>
          <a:p>
            <a:r>
              <a:rPr lang="sv-SE" sz="1500" dirty="0" smtClean="0"/>
              <a:t>Säkerhetsinformation </a:t>
            </a:r>
            <a:endParaRPr lang="sv-SE" sz="15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129198" y="1097439"/>
            <a:ext cx="6825616" cy="381509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v-SE" sz="1350" b="1" i="1" dirty="0"/>
              <a:t>Utrymningsväg</a:t>
            </a:r>
          </a:p>
          <a:p>
            <a:pPr marL="0" indent="0">
              <a:buNone/>
            </a:pPr>
            <a:r>
              <a:rPr lang="sv-SE" sz="1200" dirty="0"/>
              <a:t>Närmaste utrymningsvägar </a:t>
            </a:r>
            <a:r>
              <a:rPr lang="sv-SE" sz="1200" dirty="0" smtClean="0"/>
              <a:t>är entrén, utgång mot KTH Entré, utgång vid verkstaden, bakre trapphuset 1 trappa upp </a:t>
            </a:r>
            <a:endParaRPr lang="sv-SE" sz="1200" dirty="0"/>
          </a:p>
          <a:p>
            <a:pPr marL="0" indent="0">
              <a:buNone/>
            </a:pPr>
            <a:r>
              <a:rPr lang="sv-SE" sz="1200" dirty="0"/>
              <a:t>Återsamlingsplats </a:t>
            </a:r>
            <a:r>
              <a:rPr lang="sv-SE" sz="1200" dirty="0" smtClean="0"/>
              <a:t>är Borggården</a:t>
            </a:r>
          </a:p>
          <a:p>
            <a:pPr marL="0" indent="0">
              <a:buNone/>
            </a:pPr>
            <a:endParaRPr lang="sv-SE" sz="975" dirty="0"/>
          </a:p>
          <a:p>
            <a:pPr marL="0" indent="0">
              <a:buNone/>
            </a:pPr>
            <a:r>
              <a:rPr lang="sv-SE" sz="1350" b="1" i="1" dirty="0"/>
              <a:t>Brandsläckare</a:t>
            </a:r>
          </a:p>
          <a:p>
            <a:pPr marL="0" indent="0">
              <a:buNone/>
            </a:pPr>
            <a:r>
              <a:rPr lang="sv-SE" sz="1200" dirty="0"/>
              <a:t>Brandsläckare finns </a:t>
            </a:r>
            <a:r>
              <a:rPr lang="sv-SE" sz="1200" dirty="0" smtClean="0"/>
              <a:t>innanför entrédörren, vid bakre trapphuset mot datasalen och utanför verkstaden  </a:t>
            </a:r>
            <a:endParaRPr lang="sv-SE" sz="1200" dirty="0"/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r>
              <a:rPr lang="sv-SE" sz="1350" b="1" i="1" dirty="0"/>
              <a:t>Hjärtstartare</a:t>
            </a:r>
          </a:p>
          <a:p>
            <a:pPr marL="0" indent="0">
              <a:buNone/>
            </a:pPr>
            <a:r>
              <a:rPr lang="sv-SE" sz="1200" dirty="0"/>
              <a:t>Hjärtstartare </a:t>
            </a:r>
            <a:r>
              <a:rPr lang="sv-SE" sz="1200" dirty="0" smtClean="0"/>
              <a:t>finns på Plan 6, innanför </a:t>
            </a:r>
            <a:r>
              <a:rPr lang="sv-SE" sz="1200" dirty="0"/>
              <a:t>entrédörren till köket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r>
              <a:rPr lang="sv-SE" sz="1350" b="1" i="1" dirty="0"/>
              <a:t>För samtliga konferenslokaler gäller:</a:t>
            </a:r>
          </a:p>
          <a:p>
            <a:pPr marL="0" indent="0">
              <a:buNone/>
            </a:pPr>
            <a:r>
              <a:rPr lang="sv-SE" sz="1200" dirty="0"/>
              <a:t>Ring KTH:s larmnummer 08 - 790 77 00 vid alla händelser kopplat till särskild händelse, kris och </a:t>
            </a:r>
            <a:r>
              <a:rPr lang="sv-SE" sz="1200" dirty="0" smtClean="0"/>
              <a:t>väktarstöd.</a:t>
            </a:r>
          </a:p>
          <a:p>
            <a:pPr marL="0" indent="0">
              <a:buNone/>
            </a:pPr>
            <a:r>
              <a:rPr lang="sv-SE" sz="1200" dirty="0" smtClean="0"/>
              <a:t>Ring </a:t>
            </a:r>
            <a:r>
              <a:rPr lang="sv-SE" sz="1200" b="1" dirty="0" smtClean="0"/>
              <a:t>112 </a:t>
            </a:r>
            <a:r>
              <a:rPr lang="sv-SE" sz="1200" dirty="0" smtClean="0"/>
              <a:t>om polis, ambulans eller brandkår behövs.</a:t>
            </a:r>
          </a:p>
          <a:p>
            <a:pPr marL="0" indent="0">
              <a:buNone/>
            </a:pPr>
            <a:endParaRPr lang="sv-SE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204" y="2095636"/>
            <a:ext cx="484994" cy="483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204" y="2811040"/>
            <a:ext cx="484994" cy="6598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724" y="1097439"/>
            <a:ext cx="909474" cy="43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8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cb025ba9a6ccf8fed139b5222f2a63b17a4791"/>
</p:tagLst>
</file>

<file path=ppt/theme/theme1.xml><?xml version="1.0" encoding="utf-8"?>
<a:theme xmlns:a="http://schemas.openxmlformats.org/drawingml/2006/main" name="KTH_PPT-mall">
  <a:themeElements>
    <a:clrScheme name="KTH">
      <a:dk1>
        <a:srgbClr val="000000"/>
      </a:dk1>
      <a:lt1>
        <a:srgbClr val="FFFFFF"/>
      </a:lt1>
      <a:dk2>
        <a:srgbClr val="65656C"/>
      </a:dk2>
      <a:lt2>
        <a:srgbClr val="838389"/>
      </a:lt2>
      <a:accent1>
        <a:srgbClr val="1954A6"/>
      </a:accent1>
      <a:accent2>
        <a:srgbClr val="5E87C0"/>
      </a:accent2>
      <a:accent3>
        <a:srgbClr val="2091C3"/>
      </a:accent3>
      <a:accent4>
        <a:srgbClr val="D02F80"/>
      </a:accent4>
      <a:accent5>
        <a:srgbClr val="D95999"/>
      </a:accent5>
      <a:accent6>
        <a:srgbClr val="61922E"/>
      </a:accent6>
      <a:hlink>
        <a:srgbClr val="65656C"/>
      </a:hlink>
      <a:folHlink>
        <a:srgbClr val="838389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TH_PPT template 2019 general_16x9.pptx" id="{C4843CA4-EB21-4196-A554-5E0625CDF7D0}" vid="{618F476A-0C53-4DDA-B8AC-74952215838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82B7371D8E4D845AB2141135A9D5464" ma:contentTypeVersion="2" ma:contentTypeDescription="Skapa ett nytt dokument." ma:contentTypeScope="" ma:versionID="3a65584af0fb59a89edcdef7dc6dd231">
  <xsd:schema xmlns:xsd="http://www.w3.org/2001/XMLSchema" xmlns:xs="http://www.w3.org/2001/XMLSchema" xmlns:p="http://schemas.microsoft.com/office/2006/metadata/properties" xmlns:ns3="2a4c2698-1ad2-4419-a691-7293414a1206" targetNamespace="http://schemas.microsoft.com/office/2006/metadata/properties" ma:root="true" ma:fieldsID="23bacd282df8d9e55c400058ab0011b6" ns3:_="">
    <xsd:import namespace="2a4c2698-1ad2-4419-a691-7293414a12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4c2698-1ad2-4419-a691-7293414a12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EDCD19-EC06-4644-86F2-98F0029D2763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a4c2698-1ad2-4419-a691-7293414a1206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CCDF346-CF70-4A18-AF26-0AFCBC4EE2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EA8575-6FC8-4A0A-A46F-904A657955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4c2698-1ad2-4419-a691-7293414a12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2019 general_16_9</Template>
  <TotalTime>447</TotalTime>
  <Words>84</Words>
  <Application>Microsoft Office PowerPoint</Application>
  <PresentationFormat>On-screen Show (16:9)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Systemtypsnitt</vt:lpstr>
      <vt:lpstr>KTH_PPT-mall</vt:lpstr>
      <vt:lpstr>Säkerhetsinformation </vt:lpstr>
    </vt:vector>
  </TitlesOfParts>
  <Company>KTH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Säkerhetsinformation – Skolkansli ABE</dc:title>
  <dc:creator>Josefin Backman</dc:creator>
  <cp:lastModifiedBy>Cecilia Olah</cp:lastModifiedBy>
  <cp:revision>14</cp:revision>
  <cp:lastPrinted>2021-10-12T07:46:09Z</cp:lastPrinted>
  <dcterms:created xsi:type="dcterms:W3CDTF">2019-11-21T14:19:53Z</dcterms:created>
  <dcterms:modified xsi:type="dcterms:W3CDTF">2023-09-21T10:54:44Z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0x010100A82B7371D8E4D845AB2141135A9D5464</vt:lpwstr>
  </property>
</Properties>
</file>