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Figtree" pitchFamily="2"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3200" dirty="0" smtClean="0"/>
              <a:t>Säkerhetsinformation – </a:t>
            </a:r>
            <a:r>
              <a:rPr lang="sv-SE" sz="3200" dirty="0"/>
              <a:t>A108, A123 och </a:t>
            </a:r>
            <a:r>
              <a:rPr lang="sv-SE" sz="3200" dirty="0" smtClean="0"/>
              <a:t>A124, Plan </a:t>
            </a:r>
            <a:r>
              <a:rPr lang="sv-SE" sz="3200" dirty="0" smtClean="0"/>
              <a:t>0</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20000"/>
          </a:bodyPr>
          <a:lstStyle/>
          <a:p>
            <a:pPr marL="0" indent="0">
              <a:buNone/>
            </a:pPr>
            <a:r>
              <a:rPr lang="sv-SE" b="1" i="1" dirty="0"/>
              <a:t>Utrymningsväg</a:t>
            </a:r>
          </a:p>
          <a:p>
            <a:pPr marL="0" indent="0">
              <a:buNone/>
            </a:pPr>
            <a:r>
              <a:rPr lang="sv-SE" sz="1800" dirty="0"/>
              <a:t>Närmaste utrymningsvägar är entrén, utgång mot KTH Entré, utgång vid verkstaden, bakre trapphuset 1 trappa upp </a:t>
            </a:r>
          </a:p>
          <a:p>
            <a:pPr marL="0" indent="0">
              <a:buNone/>
            </a:pPr>
            <a:r>
              <a:rPr lang="sv-SE" sz="1800" dirty="0"/>
              <a:t>Återsamlingsplats är Borggården</a:t>
            </a:r>
          </a:p>
          <a:p>
            <a:pPr marL="0" indent="0">
              <a:buNone/>
            </a:pPr>
            <a:endParaRPr lang="sv-SE" sz="1200" dirty="0"/>
          </a:p>
          <a:p>
            <a:pPr marL="0" indent="0">
              <a:buNone/>
            </a:pPr>
            <a:r>
              <a:rPr lang="sv-SE" b="1" i="1" dirty="0"/>
              <a:t>Brandsläckare</a:t>
            </a:r>
          </a:p>
          <a:p>
            <a:pPr marL="0" indent="0">
              <a:buNone/>
            </a:pPr>
            <a:r>
              <a:rPr lang="sv-SE" sz="1800" dirty="0"/>
              <a:t>Brandsläckare finns innanför entrédörren, vid bakre trapphuset mot datasalen och utanför verkstaden  </a:t>
            </a:r>
          </a:p>
          <a:p>
            <a:pPr marL="0" indent="0">
              <a:buNone/>
            </a:pPr>
            <a:endParaRPr lang="sv-SE" sz="1100" dirty="0"/>
          </a:p>
          <a:p>
            <a:pPr marL="0" indent="0">
              <a:buNone/>
            </a:pPr>
            <a:r>
              <a:rPr lang="sv-SE" b="1" i="1" dirty="0"/>
              <a:t>Hjärtstartare</a:t>
            </a:r>
          </a:p>
          <a:p>
            <a:pPr marL="0" indent="0">
              <a:buNone/>
            </a:pPr>
            <a:r>
              <a:rPr lang="sv-SE" sz="1800" dirty="0"/>
              <a:t>Hjärtstartare finns på Plan 6, innanför entrédörren till köket</a:t>
            </a:r>
          </a:p>
          <a:p>
            <a:pPr marL="0" indent="0">
              <a:buNone/>
            </a:pPr>
            <a:endParaRPr lang="sv-SE" sz="1100" dirty="0"/>
          </a:p>
          <a:p>
            <a:pPr marL="0" indent="0">
              <a:buNone/>
            </a:pPr>
            <a:r>
              <a:rPr lang="sv-SE" b="1" i="1" dirty="0"/>
              <a:t>För samtliga konferenslokaler gäller:</a:t>
            </a:r>
          </a:p>
          <a:p>
            <a:pPr marL="0" indent="0">
              <a:buNone/>
            </a:pPr>
            <a:r>
              <a:rPr lang="sv-SE" sz="1800" dirty="0" smtClean="0"/>
              <a:t>Ring </a:t>
            </a:r>
            <a:r>
              <a:rPr lang="sv-SE" sz="1800" b="1" dirty="0"/>
              <a:t>112 </a:t>
            </a:r>
            <a:r>
              <a:rPr lang="sv-SE" sz="1800" dirty="0"/>
              <a:t>om polis, ambulans eller brandkår behövs</a:t>
            </a:r>
            <a:r>
              <a:rPr lang="sv-SE" sz="1800" dirty="0" smtClean="0"/>
              <a:t>.</a:t>
            </a:r>
          </a:p>
          <a:p>
            <a:pPr marL="0" indent="0">
              <a:buNone/>
            </a:pPr>
            <a:r>
              <a:rPr lang="sv-SE" sz="1800" dirty="0"/>
              <a:t>Ring KTH:s larmnummer 08 - 790 77 00 vid alla händelser kopplat till särskild händelse, kris och väktarstöd.</a:t>
            </a:r>
          </a:p>
          <a:p>
            <a:pPr marL="0" indent="0">
              <a:buNone/>
            </a:pPr>
            <a:endParaRPr lang="sv-SE" sz="1800" dirty="0"/>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a:t>
            </a:r>
            <a:r>
              <a:rPr lang="sv-SE" dirty="0" smtClean="0"/>
              <a:t>information – </a:t>
            </a:r>
            <a:r>
              <a:rPr lang="sv-SE" dirty="0" smtClean="0"/>
              <a:t>A108</a:t>
            </a:r>
            <a:r>
              <a:rPr lang="sv-SE" dirty="0"/>
              <a:t>, A123 och A124, </a:t>
            </a:r>
            <a:r>
              <a:rPr lang="sv-SE" smtClean="0"/>
              <a:t>Level </a:t>
            </a:r>
            <a:r>
              <a:rPr lang="sv-SE" dirty="0"/>
              <a:t>0</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20000"/>
          </a:bodyPr>
          <a:lstStyle/>
          <a:p>
            <a:pPr marL="0" indent="0">
              <a:buNone/>
            </a:pPr>
            <a:r>
              <a:rPr lang="en-US" b="1" i="1" dirty="0">
                <a:solidFill>
                  <a:prstClr val="black"/>
                </a:solidFill>
              </a:rPr>
              <a:t>Evacuation</a:t>
            </a:r>
            <a:r>
              <a:rPr lang="sv-SE" b="1" i="1" dirty="0">
                <a:solidFill>
                  <a:prstClr val="black"/>
                </a:solidFill>
              </a:rPr>
              <a:t> route</a:t>
            </a:r>
          </a:p>
          <a:p>
            <a:pPr marL="0" indent="0">
              <a:buNone/>
            </a:pPr>
            <a:r>
              <a:rPr lang="sv-SE" sz="1800" dirty="0" err="1">
                <a:solidFill>
                  <a:prstClr val="black"/>
                </a:solidFill>
              </a:rPr>
              <a:t>Nearest</a:t>
            </a:r>
            <a:r>
              <a:rPr lang="sv-SE" sz="1800" dirty="0">
                <a:solidFill>
                  <a:prstClr val="black"/>
                </a:solidFill>
              </a:rPr>
              <a:t> </a:t>
            </a:r>
            <a:r>
              <a:rPr lang="sv-SE" sz="1800" dirty="0" err="1">
                <a:solidFill>
                  <a:prstClr val="black"/>
                </a:solidFill>
              </a:rPr>
              <a:t>evacuation</a:t>
            </a:r>
            <a:r>
              <a:rPr lang="sv-SE" sz="1800" dirty="0">
                <a:solidFill>
                  <a:prstClr val="black"/>
                </a:solidFill>
              </a:rPr>
              <a:t> routes </a:t>
            </a:r>
            <a:r>
              <a:rPr lang="sv-SE" sz="1800" dirty="0" err="1" smtClean="0">
                <a:solidFill>
                  <a:prstClr val="black"/>
                </a:solidFill>
              </a:rPr>
              <a:t>are</a:t>
            </a:r>
            <a:r>
              <a:rPr lang="sv-SE" sz="1800" dirty="0">
                <a:solidFill>
                  <a:prstClr val="black"/>
                </a:solidFill>
              </a:rPr>
              <a:t> </a:t>
            </a:r>
            <a:r>
              <a:rPr lang="en-US" sz="1800" dirty="0" smtClean="0">
                <a:solidFill>
                  <a:prstClr val="black"/>
                </a:solidFill>
              </a:rPr>
              <a:t>the </a:t>
            </a:r>
            <a:r>
              <a:rPr lang="en-US" sz="1800" dirty="0">
                <a:solidFill>
                  <a:prstClr val="black"/>
                </a:solidFill>
              </a:rPr>
              <a:t>entrance, exit towards KTH Entrance, exit at the workshop, rear stairwell 1 floor up </a:t>
            </a:r>
          </a:p>
          <a:p>
            <a:pPr marL="0" indent="0">
              <a:buNone/>
            </a:pPr>
            <a:r>
              <a:rPr lang="en-US" sz="1800" dirty="0">
                <a:solidFill>
                  <a:prstClr val="black"/>
                </a:solidFill>
              </a:rPr>
              <a:t>The assembly point is </a:t>
            </a:r>
            <a:r>
              <a:rPr lang="sv-SE" sz="1800" dirty="0" err="1" smtClean="0">
                <a:solidFill>
                  <a:prstClr val="black"/>
                </a:solidFill>
              </a:rPr>
              <a:t>Assembly</a:t>
            </a:r>
            <a:r>
              <a:rPr lang="sv-SE" sz="1800" dirty="0" smtClean="0">
                <a:solidFill>
                  <a:prstClr val="black"/>
                </a:solidFill>
              </a:rPr>
              <a:t> </a:t>
            </a:r>
            <a:r>
              <a:rPr lang="sv-SE" sz="1800" dirty="0" err="1" smtClean="0"/>
              <a:t>point</a:t>
            </a:r>
            <a:r>
              <a:rPr lang="sv-SE" sz="1800" dirty="0" smtClean="0"/>
              <a:t> </a:t>
            </a:r>
            <a:r>
              <a:rPr lang="sv-SE" sz="1800" dirty="0"/>
              <a:t>for </a:t>
            </a:r>
            <a:r>
              <a:rPr lang="sv-SE" sz="1800" dirty="0" err="1" smtClean="0"/>
              <a:t>evacuation</a:t>
            </a:r>
            <a:r>
              <a:rPr lang="sv-SE" sz="1800" dirty="0" smtClean="0"/>
              <a:t> is </a:t>
            </a:r>
            <a:r>
              <a:rPr lang="en-US" sz="1800" dirty="0" err="1" smtClean="0">
                <a:solidFill>
                  <a:prstClr val="black"/>
                </a:solidFill>
              </a:rPr>
              <a:t>Borggården</a:t>
            </a:r>
            <a:endParaRPr lang="sv-SE" sz="1800" dirty="0">
              <a:solidFill>
                <a:prstClr val="black"/>
              </a:solidFill>
            </a:endParaRPr>
          </a:p>
          <a:p>
            <a:pPr marL="0" indent="0">
              <a:buNone/>
            </a:pPr>
            <a:endParaRPr lang="sv-SE" sz="1100" b="1" dirty="0">
              <a:solidFill>
                <a:prstClr val="black"/>
              </a:solidFill>
            </a:endParaRPr>
          </a:p>
          <a:p>
            <a:pPr marL="0" indent="0">
              <a:buNone/>
            </a:pPr>
            <a:r>
              <a:rPr lang="sv-SE" b="1" i="1" dirty="0" err="1" smtClean="0">
                <a:solidFill>
                  <a:prstClr val="black"/>
                </a:solidFill>
              </a:rPr>
              <a:t>Fire</a:t>
            </a:r>
            <a:r>
              <a:rPr lang="sv-SE" b="1" i="1" dirty="0" smtClean="0">
                <a:solidFill>
                  <a:prstClr val="black"/>
                </a:solidFill>
              </a:rPr>
              <a:t> </a:t>
            </a:r>
            <a:r>
              <a:rPr lang="sv-SE" b="1" i="1" dirty="0" err="1">
                <a:solidFill>
                  <a:prstClr val="black"/>
                </a:solidFill>
              </a:rPr>
              <a:t>extinguishers</a:t>
            </a:r>
            <a:endParaRPr lang="sv-SE" b="1" i="1" dirty="0">
              <a:solidFill>
                <a:prstClr val="black"/>
              </a:solidFill>
            </a:endParaRPr>
          </a:p>
          <a:p>
            <a:pPr marL="0" indent="0">
              <a:buNone/>
            </a:pPr>
            <a:r>
              <a:rPr lang="sv-SE" sz="1800" dirty="0" err="1">
                <a:solidFill>
                  <a:prstClr val="black"/>
                </a:solidFill>
              </a:rPr>
              <a:t>Fire</a:t>
            </a:r>
            <a:r>
              <a:rPr lang="sv-SE" sz="1800" dirty="0">
                <a:solidFill>
                  <a:prstClr val="black"/>
                </a:solidFill>
              </a:rPr>
              <a:t> </a:t>
            </a:r>
            <a:r>
              <a:rPr lang="sv-SE" sz="1800" dirty="0" err="1">
                <a:solidFill>
                  <a:prstClr val="black"/>
                </a:solidFill>
              </a:rPr>
              <a:t>extinguishers</a:t>
            </a:r>
            <a:r>
              <a:rPr lang="sv-SE" sz="1800" dirty="0">
                <a:solidFill>
                  <a:prstClr val="black"/>
                </a:solidFill>
              </a:rPr>
              <a:t> </a:t>
            </a:r>
            <a:r>
              <a:rPr lang="sv-SE" sz="1800" dirty="0" err="1" smtClean="0">
                <a:solidFill>
                  <a:prstClr val="black"/>
                </a:solidFill>
              </a:rPr>
              <a:t>are</a:t>
            </a:r>
            <a:r>
              <a:rPr lang="sv-SE" sz="1800" dirty="0" smtClean="0">
                <a:solidFill>
                  <a:prstClr val="black"/>
                </a:solidFill>
              </a:rPr>
              <a:t> </a:t>
            </a:r>
            <a:r>
              <a:rPr lang="en-US" sz="1800" dirty="0" smtClean="0">
                <a:solidFill>
                  <a:prstClr val="black"/>
                </a:solidFill>
              </a:rPr>
              <a:t>located </a:t>
            </a:r>
            <a:r>
              <a:rPr lang="en-US" sz="1800" dirty="0">
                <a:solidFill>
                  <a:prstClr val="black"/>
                </a:solidFill>
              </a:rPr>
              <a:t>inside the entrance door, at the rear stairwell towards the computer room and outside the workshop </a:t>
            </a:r>
            <a:endParaRPr lang="sv-SE" sz="1800" dirty="0">
              <a:solidFill>
                <a:prstClr val="black"/>
              </a:solidFill>
            </a:endParaRPr>
          </a:p>
          <a:p>
            <a:pPr marL="0" indent="0">
              <a:buNone/>
            </a:pPr>
            <a:endParaRPr lang="sv-SE" sz="1100" b="1" i="1" dirty="0">
              <a:solidFill>
                <a:prstClr val="black"/>
              </a:solidFill>
            </a:endParaRPr>
          </a:p>
          <a:p>
            <a:pPr marL="0" indent="0">
              <a:buNone/>
            </a:pPr>
            <a:r>
              <a:rPr lang="sv-SE" b="1" i="1" dirty="0" smtClean="0">
                <a:solidFill>
                  <a:prstClr val="black"/>
                </a:solidFill>
              </a:rPr>
              <a:t>Defibrillator</a:t>
            </a:r>
            <a:endParaRPr lang="sv-SE" b="1" i="1" dirty="0">
              <a:solidFill>
                <a:prstClr val="black"/>
              </a:solidFill>
            </a:endParaRPr>
          </a:p>
          <a:p>
            <a:pPr marL="0" indent="0">
              <a:buNone/>
            </a:pPr>
            <a:r>
              <a:rPr lang="sv-SE" sz="1800" dirty="0">
                <a:solidFill>
                  <a:prstClr val="black"/>
                </a:solidFill>
              </a:rPr>
              <a:t>The defibrillator is </a:t>
            </a:r>
            <a:r>
              <a:rPr lang="sv-SE" sz="1800" dirty="0" err="1" smtClean="0">
                <a:solidFill>
                  <a:prstClr val="black"/>
                </a:solidFill>
              </a:rPr>
              <a:t>located</a:t>
            </a:r>
            <a:r>
              <a:rPr lang="sv-SE" sz="1800" dirty="0" smtClean="0">
                <a:solidFill>
                  <a:prstClr val="black"/>
                </a:solidFill>
              </a:rPr>
              <a:t> </a:t>
            </a:r>
            <a:r>
              <a:rPr lang="en-US" sz="1800" dirty="0" smtClean="0">
                <a:solidFill>
                  <a:prstClr val="black"/>
                </a:solidFill>
              </a:rPr>
              <a:t>on </a:t>
            </a:r>
            <a:r>
              <a:rPr lang="en-US" sz="1800" dirty="0">
                <a:solidFill>
                  <a:prstClr val="black"/>
                </a:solidFill>
              </a:rPr>
              <a:t>Level 6, inside the entrance door to the kitchen</a:t>
            </a:r>
            <a:endParaRPr lang="sv-SE" sz="1800" dirty="0">
              <a:solidFill>
                <a:prstClr val="black"/>
              </a:solidFill>
            </a:endParaRPr>
          </a:p>
          <a:p>
            <a:pPr marL="0" indent="0">
              <a:buNone/>
            </a:pPr>
            <a:endParaRPr lang="sv-SE" b="1" i="1" dirty="0">
              <a:solidFill>
                <a:prstClr val="black"/>
              </a:solidFill>
            </a:endParaRPr>
          </a:p>
          <a:p>
            <a:pPr marL="0" indent="0">
              <a:buNone/>
            </a:pPr>
            <a:r>
              <a:rPr lang="sv-SE" b="1" i="1" dirty="0">
                <a:solidFill>
                  <a:prstClr val="black"/>
                </a:solidFill>
              </a:rPr>
              <a:t>For all </a:t>
            </a:r>
            <a:r>
              <a:rPr lang="sv-SE" b="1" i="1" dirty="0" err="1">
                <a:solidFill>
                  <a:prstClr val="black"/>
                </a:solidFill>
              </a:rPr>
              <a:t>conference</a:t>
            </a:r>
            <a:r>
              <a:rPr lang="sv-SE" b="1" i="1" dirty="0">
                <a:solidFill>
                  <a:prstClr val="black"/>
                </a:solidFill>
              </a:rPr>
              <a:t> </a:t>
            </a:r>
            <a:r>
              <a:rPr lang="sv-SE" b="1" i="1" dirty="0" err="1">
                <a:solidFill>
                  <a:prstClr val="black"/>
                </a:solidFill>
              </a:rPr>
              <a:t>rooms</a:t>
            </a:r>
            <a:r>
              <a:rPr lang="sv-SE" b="1" i="1" dirty="0">
                <a:solidFill>
                  <a:prstClr val="black"/>
                </a:solidFill>
              </a:rPr>
              <a:t>: </a:t>
            </a:r>
          </a:p>
          <a:p>
            <a:pPr marL="0" indent="0">
              <a:buNone/>
            </a:pPr>
            <a:r>
              <a:rPr lang="sv-SE" sz="1800" dirty="0">
                <a:solidFill>
                  <a:prstClr val="black"/>
                </a:solidFill>
              </a:rPr>
              <a:t>Call </a:t>
            </a:r>
            <a:r>
              <a:rPr lang="sv-SE" sz="1800" b="1" dirty="0">
                <a:solidFill>
                  <a:prstClr val="black"/>
                </a:solidFill>
              </a:rPr>
              <a:t>112</a:t>
            </a:r>
            <a:r>
              <a:rPr lang="sv-SE" sz="1800" dirty="0">
                <a:solidFill>
                  <a:prstClr val="black"/>
                </a:solidFill>
              </a:rPr>
              <a:t> </a:t>
            </a:r>
            <a:r>
              <a:rPr lang="sv-SE" sz="1800" dirty="0" err="1">
                <a:solidFill>
                  <a:prstClr val="black"/>
                </a:solidFill>
              </a:rPr>
              <a:t>if</a:t>
            </a:r>
            <a:r>
              <a:rPr lang="sv-SE" sz="1800" dirty="0">
                <a:solidFill>
                  <a:prstClr val="black"/>
                </a:solidFill>
              </a:rPr>
              <a:t> </a:t>
            </a:r>
            <a:r>
              <a:rPr lang="sv-SE" sz="1800" dirty="0" err="1">
                <a:solidFill>
                  <a:prstClr val="black"/>
                </a:solidFill>
              </a:rPr>
              <a:t>police</a:t>
            </a:r>
            <a:r>
              <a:rPr lang="sv-SE" sz="1800" dirty="0">
                <a:solidFill>
                  <a:prstClr val="black"/>
                </a:solidFill>
              </a:rPr>
              <a:t>, </a:t>
            </a:r>
            <a:r>
              <a:rPr lang="sv-SE" sz="1800" dirty="0" err="1">
                <a:solidFill>
                  <a:prstClr val="black"/>
                </a:solidFill>
              </a:rPr>
              <a:t>ambulance</a:t>
            </a:r>
            <a:r>
              <a:rPr lang="sv-SE" sz="1800" dirty="0">
                <a:solidFill>
                  <a:prstClr val="black"/>
                </a:solidFill>
              </a:rPr>
              <a:t> or </a:t>
            </a:r>
            <a:r>
              <a:rPr lang="sv-SE" sz="1800" dirty="0" err="1">
                <a:solidFill>
                  <a:prstClr val="black"/>
                </a:solidFill>
              </a:rPr>
              <a:t>fire</a:t>
            </a:r>
            <a:r>
              <a:rPr lang="sv-SE" sz="1800" dirty="0">
                <a:solidFill>
                  <a:prstClr val="black"/>
                </a:solidFill>
              </a:rPr>
              <a:t> </a:t>
            </a:r>
            <a:r>
              <a:rPr lang="sv-SE" sz="1800" dirty="0" err="1">
                <a:solidFill>
                  <a:prstClr val="black"/>
                </a:solidFill>
              </a:rPr>
              <a:t>brigade</a:t>
            </a:r>
            <a:r>
              <a:rPr lang="sv-SE" sz="1800" dirty="0">
                <a:solidFill>
                  <a:prstClr val="black"/>
                </a:solidFill>
              </a:rPr>
              <a:t> services </a:t>
            </a:r>
            <a:r>
              <a:rPr lang="sv-SE" sz="1800" dirty="0" err="1">
                <a:solidFill>
                  <a:prstClr val="black"/>
                </a:solidFill>
              </a:rPr>
              <a:t>are</a:t>
            </a:r>
            <a:r>
              <a:rPr lang="sv-SE" sz="1800" dirty="0">
                <a:solidFill>
                  <a:prstClr val="black"/>
                </a:solidFill>
              </a:rPr>
              <a:t> </a:t>
            </a:r>
            <a:r>
              <a:rPr lang="sv-SE" sz="1800" dirty="0" err="1">
                <a:solidFill>
                  <a:prstClr val="black"/>
                </a:solidFill>
              </a:rPr>
              <a:t>required</a:t>
            </a:r>
            <a:r>
              <a:rPr lang="sv-SE" sz="1800" dirty="0">
                <a:solidFill>
                  <a:prstClr val="black"/>
                </a:solidFill>
              </a:rPr>
              <a:t>.</a:t>
            </a:r>
          </a:p>
          <a:p>
            <a:pPr marL="0" indent="0">
              <a:buNone/>
            </a:pPr>
            <a:r>
              <a:rPr lang="sv-SE" sz="1800" dirty="0">
                <a:solidFill>
                  <a:prstClr val="black"/>
                </a:solidFill>
              </a:rPr>
              <a:t>Call the KTH </a:t>
            </a:r>
            <a:r>
              <a:rPr lang="sv-SE" sz="1800" dirty="0" err="1">
                <a:solidFill>
                  <a:prstClr val="black"/>
                </a:solidFill>
              </a:rPr>
              <a:t>Emergency</a:t>
            </a:r>
            <a:r>
              <a:rPr lang="sv-SE" sz="1800" dirty="0">
                <a:solidFill>
                  <a:prstClr val="black"/>
                </a:solidFill>
              </a:rPr>
              <a:t> </a:t>
            </a:r>
            <a:r>
              <a:rPr lang="sv-SE" sz="1800" dirty="0" err="1">
                <a:solidFill>
                  <a:prstClr val="black"/>
                </a:solidFill>
              </a:rPr>
              <a:t>number</a:t>
            </a:r>
            <a:r>
              <a:rPr lang="sv-SE" sz="1800" dirty="0">
                <a:solidFill>
                  <a:prstClr val="black"/>
                </a:solidFill>
              </a:rPr>
              <a:t>  </a:t>
            </a:r>
            <a:r>
              <a:rPr lang="sv-SE" sz="1800" b="1" dirty="0">
                <a:solidFill>
                  <a:prstClr val="black"/>
                </a:solidFill>
              </a:rPr>
              <a:t>+468 - 790 77 00</a:t>
            </a:r>
            <a:r>
              <a:rPr lang="sv-SE" sz="1800" dirty="0">
                <a:solidFill>
                  <a:prstClr val="black"/>
                </a:solidFill>
              </a:rPr>
              <a:t> in </a:t>
            </a:r>
            <a:r>
              <a:rPr lang="sv-SE" sz="1800" dirty="0" err="1">
                <a:solidFill>
                  <a:prstClr val="black"/>
                </a:solidFill>
              </a:rPr>
              <a:t>case</a:t>
            </a:r>
            <a:r>
              <a:rPr lang="sv-SE" sz="1800" dirty="0">
                <a:solidFill>
                  <a:prstClr val="black"/>
                </a:solidFill>
              </a:rPr>
              <a:t> </a:t>
            </a:r>
            <a:r>
              <a:rPr lang="sv-SE" sz="1800" dirty="0" err="1">
                <a:solidFill>
                  <a:prstClr val="black"/>
                </a:solidFill>
              </a:rPr>
              <a:t>of</a:t>
            </a:r>
            <a:r>
              <a:rPr lang="sv-SE" sz="1800" dirty="0">
                <a:solidFill>
                  <a:prstClr val="black"/>
                </a:solidFill>
              </a:rPr>
              <a:t> </a:t>
            </a:r>
            <a:r>
              <a:rPr lang="sv-SE" sz="1800" dirty="0" err="1">
                <a:solidFill>
                  <a:prstClr val="black"/>
                </a:solidFill>
              </a:rPr>
              <a:t>serious</a:t>
            </a:r>
            <a:r>
              <a:rPr lang="sv-SE" sz="1800" dirty="0">
                <a:solidFill>
                  <a:prstClr val="black"/>
                </a:solidFill>
              </a:rPr>
              <a:t> incidents or </a:t>
            </a:r>
            <a:r>
              <a:rPr lang="en-US" sz="1800" dirty="0"/>
              <a:t>if you need help from the </a:t>
            </a:r>
            <a:r>
              <a:rPr lang="sv-SE" sz="1800" dirty="0" err="1"/>
              <a:t>security</a:t>
            </a:r>
            <a:r>
              <a:rPr lang="sv-SE" sz="1800" dirty="0"/>
              <a:t> </a:t>
            </a:r>
            <a:r>
              <a:rPr lang="sv-SE" sz="1800" dirty="0" err="1"/>
              <a:t>guards</a:t>
            </a:r>
            <a:r>
              <a:rPr lang="sv-SE" sz="1800" dirty="0">
                <a:solidFill>
                  <a:prstClr val="black"/>
                </a:solidFill>
              </a:rPr>
              <a:t>.</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358640027"/>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8981</TotalTime>
  <Words>221</Words>
  <Application>Microsoft Office PowerPoint</Application>
  <PresentationFormat>Widescreen</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Figtree</vt:lpstr>
      <vt:lpstr>Calibri</vt:lpstr>
      <vt:lpstr>Arial</vt:lpstr>
      <vt:lpstr>Office-tema</vt:lpstr>
      <vt:lpstr>Säkerhetsinformation – A108, A123 och A124, Plan 0</vt:lpstr>
      <vt:lpstr>Safety information – A108, A123 och A124, Level 0</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4</cp:revision>
  <dcterms:created xsi:type="dcterms:W3CDTF">2025-03-19T14:43:17Z</dcterms:created>
  <dcterms:modified xsi:type="dcterms:W3CDTF">2025-03-25T21:41:05Z</dcterms:modified>
</cp:coreProperties>
</file>