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4"/>
  </p:notesMasterIdLst>
  <p:sldIdLst>
    <p:sldId id="260" r:id="rId2"/>
    <p:sldId id="262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83"/>
    <p:restoredTop sz="96291"/>
  </p:normalViewPr>
  <p:slideViewPr>
    <p:cSldViewPr snapToGrid="0" snapToObjects="1">
      <p:cViewPr varScale="1">
        <p:scale>
          <a:sx n="119" d="100"/>
          <a:sy n="119" d="100"/>
        </p:scale>
        <p:origin x="520" y="19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4A9A33-3295-4E46-8B5B-7A9F7DB09B7D}" type="datetimeFigureOut">
              <a:rPr lang="en-US" smtClean="0"/>
              <a:t>10/17/21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7A3BA2-2027-D84F-9C0E-1352CD288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496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58749" y="4093627"/>
            <a:ext cx="7703471" cy="400110"/>
          </a:xfrm>
          <a:effectLst>
            <a:outerShdw blurRad="63500" dist="29783" dir="1514402" algn="ctr" rotWithShape="0">
              <a:srgbClr val="6C0021">
                <a:alpha val="74998"/>
              </a:srgbClr>
            </a:outerShdw>
          </a:effectLst>
        </p:spPr>
        <p:txBody>
          <a:bodyPr wrap="square">
            <a:spAutoFit/>
          </a:bodyPr>
          <a:lstStyle>
            <a:lvl1pPr marL="0" indent="0" algn="ctr">
              <a:buFont typeface="Wingdings" pitchFamily="-107" charset="2"/>
              <a:buNone/>
              <a:defRPr/>
            </a:lvl1pPr>
          </a:lstStyle>
          <a:p>
            <a:r>
              <a:rPr lang="en-GB"/>
              <a:t>Click to edit Master subtitle style</a:t>
            </a:r>
            <a:endParaRPr lang="sv-SE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58749" y="2868870"/>
            <a:ext cx="7703473" cy="523220"/>
          </a:xfrm>
          <a:effectLst>
            <a:outerShdw blurRad="63500" dist="29783" dir="1514402" algn="ctr" rotWithShape="0">
              <a:srgbClr val="6C0021">
                <a:alpha val="74998"/>
              </a:srgbClr>
            </a:outerShdw>
          </a:effectLst>
        </p:spPr>
        <p:txBody>
          <a:bodyPr wrap="square" anchor="b">
            <a:spAutoFit/>
          </a:bodyPr>
          <a:lstStyle>
            <a:lvl1pPr algn="ctr">
              <a:defRPr sz="3400"/>
            </a:lvl1pPr>
          </a:lstStyle>
          <a:p>
            <a:r>
              <a:rPr lang="en-GB" dirty="0"/>
              <a:t>Click to edit Master title style</a:t>
            </a:r>
            <a:endParaRPr lang="sv-SE" dirty="0"/>
          </a:p>
        </p:txBody>
      </p:sp>
      <p:pic>
        <p:nvPicPr>
          <p:cNvPr id="10" name="Picture 9" descr="LFC_logo_PMS.pdf"/>
          <p:cNvPicPr>
            <a:picLocks noChangeAspect="1"/>
          </p:cNvPicPr>
          <p:nvPr/>
        </p:nvPicPr>
        <p:blipFill rotWithShape="1">
          <a:blip r:embed="rId2"/>
          <a:srcRect b="21514"/>
          <a:stretch/>
        </p:blipFill>
        <p:spPr>
          <a:xfrm>
            <a:off x="3523193" y="879900"/>
            <a:ext cx="5157582" cy="1516936"/>
          </a:xfrm>
          <a:prstGeom prst="rect">
            <a:avLst/>
          </a:prstGeom>
        </p:spPr>
      </p:pic>
      <p:pic>
        <p:nvPicPr>
          <p:cNvPr id="11" name="Picture 10" descr="wav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356" y="6055838"/>
            <a:ext cx="12192213" cy="802165"/>
          </a:xfrm>
          <a:prstGeom prst="rect">
            <a:avLst/>
          </a:prstGeom>
        </p:spPr>
      </p:pic>
      <p:pic>
        <p:nvPicPr>
          <p:cNvPr id="12" name="Picture 11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5275509" y="4729630"/>
            <a:ext cx="1332000" cy="133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4252" y="314324"/>
            <a:ext cx="10012254" cy="96990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54252" y="1352551"/>
            <a:ext cx="10012254" cy="2185988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54252" y="3690943"/>
            <a:ext cx="10012254" cy="2187575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pic>
        <p:nvPicPr>
          <p:cNvPr id="5" name="Picture 4" descr="LFC_logo_PMS.pdf">
            <a:extLst>
              <a:ext uri="{FF2B5EF4-FFF2-40B4-BE49-F238E27FC236}">
                <a16:creationId xmlns:a16="http://schemas.microsoft.com/office/drawing/2014/main" id="{ECA246AB-284B-7E48-934F-27CBA8A5976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18932"/>
          <a:stretch/>
        </p:blipFill>
        <p:spPr>
          <a:xfrm>
            <a:off x="274252" y="6117516"/>
            <a:ext cx="1080000" cy="324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436A0C4-4860-D042-8B4B-8BE65C10BC2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33750" y="318273"/>
            <a:ext cx="965959" cy="96595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spect="1"/>
          </p:cNvSpPr>
          <p:nvPr>
            <p:ph type="title"/>
          </p:nvPr>
        </p:nvSpPr>
        <p:spPr>
          <a:xfrm>
            <a:off x="1403846" y="313821"/>
            <a:ext cx="9964249" cy="97041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846" y="1353178"/>
            <a:ext cx="9964249" cy="4495279"/>
          </a:xfrm>
        </p:spPr>
        <p:txBody>
          <a:bodyPr/>
          <a:lstStyle>
            <a:lvl1pPr marL="266700" indent="-266700">
              <a:tabLst/>
              <a:defRPr/>
            </a:lvl1pPr>
            <a:lvl2pPr marL="846138" indent="-247650">
              <a:buFont typeface="Arial" panose="020B0604020202020204" pitchFamily="34" charset="0"/>
              <a:buChar char="•"/>
              <a:tabLst/>
              <a:defRPr>
                <a:solidFill>
                  <a:schemeClr val="bg2"/>
                </a:solidFill>
              </a:defRPr>
            </a:lvl2pPr>
            <a:lvl3pPr marL="1425575" indent="-227013">
              <a:buFont typeface="System Font Regular"/>
              <a:buChar char="−"/>
              <a:tabLst/>
              <a:defRPr>
                <a:solidFill>
                  <a:schemeClr val="bg2"/>
                </a:solidFill>
              </a:defRPr>
            </a:lvl3pPr>
            <a:lvl4pPr marL="1933157" indent="-217115">
              <a:buClr>
                <a:srgbClr val="C00000"/>
              </a:buClr>
              <a:buFont typeface="Courier New" panose="02070309020205020404" pitchFamily="49" charset="0"/>
              <a:buChar char="o"/>
              <a:defRPr>
                <a:solidFill>
                  <a:schemeClr val="bg2"/>
                </a:solidFill>
              </a:defRPr>
            </a:lvl4pPr>
            <a:lvl5pPr>
              <a:buClr>
                <a:srgbClr val="C00000"/>
              </a:buCl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pic>
        <p:nvPicPr>
          <p:cNvPr id="10" name="Picture 9" descr="LFC_logo_PMS.pdf"/>
          <p:cNvPicPr>
            <a:picLocks noChangeAspect="1"/>
          </p:cNvPicPr>
          <p:nvPr/>
        </p:nvPicPr>
        <p:blipFill rotWithShape="1">
          <a:blip r:embed="rId2"/>
          <a:srcRect b="18932"/>
          <a:stretch/>
        </p:blipFill>
        <p:spPr>
          <a:xfrm>
            <a:off x="274252" y="6117516"/>
            <a:ext cx="1080000" cy="3240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750" y="318273"/>
            <a:ext cx="965959" cy="96595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4406905"/>
            <a:ext cx="10363200" cy="1362075"/>
          </a:xfrm>
        </p:spPr>
        <p:txBody>
          <a:bodyPr/>
          <a:lstStyle>
            <a:lvl1pPr algn="l">
              <a:defRPr sz="39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2906717"/>
            <a:ext cx="10363200" cy="1500187"/>
          </a:xfrm>
        </p:spPr>
        <p:txBody>
          <a:bodyPr anchor="b"/>
          <a:lstStyle>
            <a:lvl1pPr marL="0" indent="0">
              <a:buNone/>
              <a:defRPr sz="1900"/>
            </a:lvl1pPr>
            <a:lvl2pPr marL="436381" indent="0">
              <a:buNone/>
              <a:defRPr sz="1800"/>
            </a:lvl2pPr>
            <a:lvl3pPr marL="872761" indent="0">
              <a:buNone/>
              <a:defRPr sz="1500"/>
            </a:lvl3pPr>
            <a:lvl4pPr marL="1309142" indent="0">
              <a:buNone/>
              <a:defRPr sz="1300"/>
            </a:lvl4pPr>
            <a:lvl5pPr marL="1745523" indent="0">
              <a:buNone/>
              <a:defRPr sz="1300"/>
            </a:lvl5pPr>
            <a:lvl6pPr marL="2181903" indent="0">
              <a:buNone/>
              <a:defRPr sz="1300"/>
            </a:lvl6pPr>
            <a:lvl7pPr marL="2618284" indent="0">
              <a:buNone/>
              <a:defRPr sz="1300"/>
            </a:lvl7pPr>
            <a:lvl8pPr marL="3054664" indent="0">
              <a:buNone/>
              <a:defRPr sz="1300"/>
            </a:lvl8pPr>
            <a:lvl9pPr marL="3491045" indent="0">
              <a:buNone/>
              <a:defRPr sz="13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4251" y="318272"/>
            <a:ext cx="10013841" cy="96595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54251" y="1352555"/>
            <a:ext cx="4847766" cy="4525963"/>
          </a:xfrm>
        </p:spPr>
        <p:txBody>
          <a:bodyPr/>
          <a:lstStyle>
            <a:lvl1pPr>
              <a:defRPr sz="2600"/>
            </a:lvl1pPr>
            <a:lvl2pPr>
              <a:defRPr sz="2300">
                <a:solidFill>
                  <a:srgbClr val="000000"/>
                </a:solidFill>
              </a:defRPr>
            </a:lvl2pPr>
            <a:lvl3pPr>
              <a:defRPr sz="1900">
                <a:solidFill>
                  <a:srgbClr val="000000"/>
                </a:solidFill>
              </a:defRPr>
            </a:lvl3pPr>
            <a:lvl4pPr>
              <a:defRPr sz="1800">
                <a:solidFill>
                  <a:srgbClr val="000000"/>
                </a:solidFill>
              </a:defRPr>
            </a:lvl4pPr>
            <a:lvl5pPr>
              <a:defRPr sz="180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pic>
        <p:nvPicPr>
          <p:cNvPr id="5" name="Picture 4" descr="LFC_logo_PMS.pdf">
            <a:extLst>
              <a:ext uri="{FF2B5EF4-FFF2-40B4-BE49-F238E27FC236}">
                <a16:creationId xmlns:a16="http://schemas.microsoft.com/office/drawing/2014/main" id="{49F7B2CC-C921-0F4A-9E22-1394D4B5C8E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18932"/>
          <a:stretch/>
        </p:blipFill>
        <p:spPr>
          <a:xfrm>
            <a:off x="274252" y="6117516"/>
            <a:ext cx="1080000" cy="324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F2EEFF3-E040-FF4D-969A-B12F5F82086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33750" y="318273"/>
            <a:ext cx="965959" cy="965959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46C3DDF-CC61-CA42-B03C-7170F733AAD8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20326" y="1352555"/>
            <a:ext cx="4847766" cy="4525963"/>
          </a:xfrm>
        </p:spPr>
        <p:txBody>
          <a:bodyPr/>
          <a:lstStyle>
            <a:lvl1pPr>
              <a:defRPr sz="2600"/>
            </a:lvl1pPr>
            <a:lvl2pPr>
              <a:defRPr sz="2300">
                <a:solidFill>
                  <a:srgbClr val="000000"/>
                </a:solidFill>
              </a:defRPr>
            </a:lvl2pPr>
            <a:lvl3pPr>
              <a:defRPr sz="1900">
                <a:solidFill>
                  <a:srgbClr val="000000"/>
                </a:solidFill>
              </a:defRPr>
            </a:lvl3pPr>
            <a:lvl4pPr>
              <a:defRPr sz="1800">
                <a:solidFill>
                  <a:srgbClr val="000000"/>
                </a:solidFill>
              </a:defRPr>
            </a:lvl4pPr>
            <a:lvl5pPr>
              <a:defRPr sz="180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4252" y="344998"/>
            <a:ext cx="10228150" cy="945124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54252" y="1391150"/>
            <a:ext cx="5046548" cy="783726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6381" indent="0">
              <a:buNone/>
              <a:defRPr sz="1900" b="1"/>
            </a:lvl2pPr>
            <a:lvl3pPr marL="872761" indent="0">
              <a:buNone/>
              <a:defRPr sz="1800" b="1"/>
            </a:lvl3pPr>
            <a:lvl4pPr marL="1309142" indent="0">
              <a:buNone/>
              <a:defRPr sz="1500" b="1"/>
            </a:lvl4pPr>
            <a:lvl5pPr marL="1745523" indent="0">
              <a:buNone/>
              <a:defRPr sz="1500" b="1"/>
            </a:lvl5pPr>
            <a:lvl6pPr marL="2181903" indent="0">
              <a:buNone/>
              <a:defRPr sz="1500" b="1"/>
            </a:lvl6pPr>
            <a:lvl7pPr marL="2618284" indent="0">
              <a:buNone/>
              <a:defRPr sz="1500" b="1"/>
            </a:lvl7pPr>
            <a:lvl8pPr marL="3054664" indent="0">
              <a:buNone/>
              <a:defRPr sz="1500" b="1"/>
            </a:lvl8pPr>
            <a:lvl9pPr marL="3491045" indent="0">
              <a:buNone/>
              <a:defRPr sz="15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54252" y="2214632"/>
            <a:ext cx="5046548" cy="3841612"/>
          </a:xfrm>
        </p:spPr>
        <p:txBody>
          <a:bodyPr/>
          <a:lstStyle>
            <a:lvl1pPr>
              <a:defRPr sz="2300"/>
            </a:lvl1pPr>
            <a:lvl2pPr>
              <a:defRPr sz="1900">
                <a:solidFill>
                  <a:srgbClr val="000000"/>
                </a:solidFill>
              </a:defRPr>
            </a:lvl2pPr>
            <a:lvl3pPr>
              <a:defRPr sz="1800">
                <a:solidFill>
                  <a:srgbClr val="000000"/>
                </a:solidFill>
              </a:defRPr>
            </a:lvl3pPr>
            <a:lvl4pPr>
              <a:defRPr sz="1500">
                <a:solidFill>
                  <a:srgbClr val="000000"/>
                </a:solidFill>
              </a:defRPr>
            </a:lvl4pPr>
            <a:lvl5pPr>
              <a:defRPr sz="1500">
                <a:solidFill>
                  <a:srgbClr val="000000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pic>
        <p:nvPicPr>
          <p:cNvPr id="8" name="Picture 7" descr="LFC_logo_PMS.pdf">
            <a:extLst>
              <a:ext uri="{FF2B5EF4-FFF2-40B4-BE49-F238E27FC236}">
                <a16:creationId xmlns:a16="http://schemas.microsoft.com/office/drawing/2014/main" id="{FFC8E0A7-3AD7-164F-8259-4B2E6BB624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18932"/>
          <a:stretch/>
        </p:blipFill>
        <p:spPr>
          <a:xfrm>
            <a:off x="274252" y="6117516"/>
            <a:ext cx="1080000" cy="324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B42F000-7FD0-A547-8D9E-691967F8959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33750" y="318273"/>
            <a:ext cx="965959" cy="965959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3D464D79-0249-944B-953A-49C13C8F58CA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535854" y="1391150"/>
            <a:ext cx="5046548" cy="783726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6381" indent="0">
              <a:buNone/>
              <a:defRPr sz="1900" b="1"/>
            </a:lvl2pPr>
            <a:lvl3pPr marL="872761" indent="0">
              <a:buNone/>
              <a:defRPr sz="1800" b="1"/>
            </a:lvl3pPr>
            <a:lvl4pPr marL="1309142" indent="0">
              <a:buNone/>
              <a:defRPr sz="1500" b="1"/>
            </a:lvl4pPr>
            <a:lvl5pPr marL="1745523" indent="0">
              <a:buNone/>
              <a:defRPr sz="1500" b="1"/>
            </a:lvl5pPr>
            <a:lvl6pPr marL="2181903" indent="0">
              <a:buNone/>
              <a:defRPr sz="1500" b="1"/>
            </a:lvl6pPr>
            <a:lvl7pPr marL="2618284" indent="0">
              <a:buNone/>
              <a:defRPr sz="1500" b="1"/>
            </a:lvl7pPr>
            <a:lvl8pPr marL="3054664" indent="0">
              <a:buNone/>
              <a:defRPr sz="1500" b="1"/>
            </a:lvl8pPr>
            <a:lvl9pPr marL="3491045" indent="0">
              <a:buNone/>
              <a:defRPr sz="15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9DFC3A6E-9F07-A74C-8C12-ECD14C67277B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535854" y="2214632"/>
            <a:ext cx="5046548" cy="3841612"/>
          </a:xfrm>
        </p:spPr>
        <p:txBody>
          <a:bodyPr/>
          <a:lstStyle>
            <a:lvl1pPr>
              <a:defRPr sz="2300"/>
            </a:lvl1pPr>
            <a:lvl2pPr>
              <a:defRPr sz="1900">
                <a:solidFill>
                  <a:srgbClr val="000000"/>
                </a:solidFill>
              </a:defRPr>
            </a:lvl2pPr>
            <a:lvl3pPr>
              <a:defRPr sz="1800">
                <a:solidFill>
                  <a:srgbClr val="000000"/>
                </a:solidFill>
              </a:defRPr>
            </a:lvl3pPr>
            <a:lvl4pPr>
              <a:defRPr sz="1500">
                <a:solidFill>
                  <a:srgbClr val="000000"/>
                </a:solidFill>
              </a:defRPr>
            </a:lvl4pPr>
            <a:lvl5pPr>
              <a:defRPr sz="1500">
                <a:solidFill>
                  <a:srgbClr val="000000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4251" y="313822"/>
            <a:ext cx="10013841" cy="97041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pic>
        <p:nvPicPr>
          <p:cNvPr id="3" name="Picture 2" descr="LFC_logo_PMS.pdf">
            <a:extLst>
              <a:ext uri="{FF2B5EF4-FFF2-40B4-BE49-F238E27FC236}">
                <a16:creationId xmlns:a16="http://schemas.microsoft.com/office/drawing/2014/main" id="{08F4E9B0-6B9C-9446-9971-811C861E855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18932"/>
          <a:stretch/>
        </p:blipFill>
        <p:spPr>
          <a:xfrm>
            <a:off x="274252" y="6117516"/>
            <a:ext cx="1080000" cy="324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8090AB5-5395-A148-8E70-B4ACC4142C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33750" y="318273"/>
            <a:ext cx="965959" cy="96595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FC_logo_PMS.pdf">
            <a:extLst>
              <a:ext uri="{FF2B5EF4-FFF2-40B4-BE49-F238E27FC236}">
                <a16:creationId xmlns:a16="http://schemas.microsoft.com/office/drawing/2014/main" id="{B6D274C4-F488-514C-997B-FE4345B602D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18932"/>
          <a:stretch/>
        </p:blipFill>
        <p:spPr>
          <a:xfrm>
            <a:off x="274252" y="6117516"/>
            <a:ext cx="1080000" cy="324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6FE1B99-6682-F546-A90C-C05F4CC53BD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33750" y="318273"/>
            <a:ext cx="965959" cy="96595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948" y="318272"/>
            <a:ext cx="4011085" cy="1116827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29271" y="318272"/>
            <a:ext cx="6253131" cy="569821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8948" y="1435104"/>
            <a:ext cx="4011085" cy="4581384"/>
          </a:xfrm>
        </p:spPr>
        <p:txBody>
          <a:bodyPr/>
          <a:lstStyle>
            <a:lvl1pPr marL="0" indent="0">
              <a:buNone/>
              <a:defRPr sz="1300"/>
            </a:lvl1pPr>
            <a:lvl2pPr marL="436381" indent="0">
              <a:buNone/>
              <a:defRPr sz="1100"/>
            </a:lvl2pPr>
            <a:lvl3pPr marL="872761" indent="0">
              <a:buNone/>
              <a:defRPr sz="1000"/>
            </a:lvl3pPr>
            <a:lvl4pPr marL="1309142" indent="0">
              <a:buNone/>
              <a:defRPr sz="900"/>
            </a:lvl4pPr>
            <a:lvl5pPr marL="1745523" indent="0">
              <a:buNone/>
              <a:defRPr sz="900"/>
            </a:lvl5pPr>
            <a:lvl6pPr marL="2181903" indent="0">
              <a:buNone/>
              <a:defRPr sz="900"/>
            </a:lvl6pPr>
            <a:lvl7pPr marL="2618284" indent="0">
              <a:buNone/>
              <a:defRPr sz="900"/>
            </a:lvl7pPr>
            <a:lvl8pPr marL="3054664" indent="0">
              <a:buNone/>
              <a:defRPr sz="900"/>
            </a:lvl8pPr>
            <a:lvl9pPr marL="3491045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5" name="Picture 4" descr="LFC_logo_PMS.pdf">
            <a:extLst>
              <a:ext uri="{FF2B5EF4-FFF2-40B4-BE49-F238E27FC236}">
                <a16:creationId xmlns:a16="http://schemas.microsoft.com/office/drawing/2014/main" id="{CA996FF2-D817-414E-9857-122EB6460CE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18932"/>
          <a:stretch/>
        </p:blipFill>
        <p:spPr>
          <a:xfrm>
            <a:off x="274252" y="6117516"/>
            <a:ext cx="1080000" cy="324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86506FF-6AA7-5B48-922E-1F61539F628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33750" y="318273"/>
            <a:ext cx="965959" cy="96595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36381" indent="0">
              <a:buNone/>
              <a:defRPr sz="2600"/>
            </a:lvl2pPr>
            <a:lvl3pPr marL="872761" indent="0">
              <a:buNone/>
              <a:defRPr sz="2300"/>
            </a:lvl3pPr>
            <a:lvl4pPr marL="1309142" indent="0">
              <a:buNone/>
              <a:defRPr sz="1900"/>
            </a:lvl4pPr>
            <a:lvl5pPr marL="1745523" indent="0">
              <a:buNone/>
              <a:defRPr sz="1900"/>
            </a:lvl5pPr>
            <a:lvl6pPr marL="2181903" indent="0">
              <a:buNone/>
              <a:defRPr sz="1900"/>
            </a:lvl6pPr>
            <a:lvl7pPr marL="2618284" indent="0">
              <a:buNone/>
              <a:defRPr sz="1900"/>
            </a:lvl7pPr>
            <a:lvl8pPr marL="3054664" indent="0">
              <a:buNone/>
              <a:defRPr sz="1900"/>
            </a:lvl8pPr>
            <a:lvl9pPr marL="3491045" indent="0">
              <a:buNone/>
              <a:defRPr sz="1900"/>
            </a:lvl9pPr>
          </a:lstStyle>
          <a:p>
            <a:pPr lvl="0"/>
            <a:r>
              <a:rPr lang="en-GB" noProof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300"/>
            </a:lvl1pPr>
            <a:lvl2pPr marL="436381" indent="0">
              <a:buNone/>
              <a:defRPr sz="1100"/>
            </a:lvl2pPr>
            <a:lvl3pPr marL="872761" indent="0">
              <a:buNone/>
              <a:defRPr sz="1000"/>
            </a:lvl3pPr>
            <a:lvl4pPr marL="1309142" indent="0">
              <a:buNone/>
              <a:defRPr sz="900"/>
            </a:lvl4pPr>
            <a:lvl5pPr marL="1745523" indent="0">
              <a:buNone/>
              <a:defRPr sz="900"/>
            </a:lvl5pPr>
            <a:lvl6pPr marL="2181903" indent="0">
              <a:buNone/>
              <a:defRPr sz="900"/>
            </a:lvl6pPr>
            <a:lvl7pPr marL="2618284" indent="0">
              <a:buNone/>
              <a:defRPr sz="900"/>
            </a:lvl7pPr>
            <a:lvl8pPr marL="3054664" indent="0">
              <a:buNone/>
              <a:defRPr sz="900"/>
            </a:lvl8pPr>
            <a:lvl9pPr marL="3491045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5" name="Picture 4" descr="LFC_logo_PMS.pdf">
            <a:extLst>
              <a:ext uri="{FF2B5EF4-FFF2-40B4-BE49-F238E27FC236}">
                <a16:creationId xmlns:a16="http://schemas.microsoft.com/office/drawing/2014/main" id="{E9EA5618-E77A-B548-B919-2B1510706ED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18932"/>
          <a:stretch/>
        </p:blipFill>
        <p:spPr>
          <a:xfrm>
            <a:off x="274252" y="6117516"/>
            <a:ext cx="1080000" cy="324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9C5C160-6ADC-7B46-BC7B-1E8E5DFF8F0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33750" y="318273"/>
            <a:ext cx="965959" cy="965959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5717" y="313822"/>
            <a:ext cx="10542376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5717" y="1353177"/>
            <a:ext cx="10542376" cy="4525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2"/>
            <a:r>
              <a:rPr lang="sv-SE" dirty="0"/>
              <a:t>Nivå fyra</a:t>
            </a:r>
          </a:p>
          <a:p>
            <a:pPr lvl="2"/>
            <a:r>
              <a:rPr lang="sv-SE" dirty="0"/>
              <a:t>Nivå fem</a:t>
            </a:r>
          </a:p>
        </p:txBody>
      </p:sp>
      <p:pic>
        <p:nvPicPr>
          <p:cNvPr id="12" name="Picture 11" descr="wave.pn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rot="10800000">
            <a:off x="356" y="6294688"/>
            <a:ext cx="12192213" cy="563315"/>
          </a:xfrm>
          <a:prstGeom prst="rect">
            <a:avLst/>
          </a:prstGeom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3" r:id="rId10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accent2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accent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accent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accent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accent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5pPr>
      <a:lvl6pPr marL="436381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accent2"/>
          </a:solidFill>
          <a:latin typeface="Arial" pitchFamily="-107" charset="0"/>
        </a:defRPr>
      </a:lvl6pPr>
      <a:lvl7pPr marL="872761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accent2"/>
          </a:solidFill>
          <a:latin typeface="Arial" pitchFamily="-107" charset="0"/>
        </a:defRPr>
      </a:lvl7pPr>
      <a:lvl8pPr marL="1309142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accent2"/>
          </a:solidFill>
          <a:latin typeface="Arial" pitchFamily="-107" charset="0"/>
        </a:defRPr>
      </a:lvl8pPr>
      <a:lvl9pPr marL="1745523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accent2"/>
          </a:solidFill>
          <a:latin typeface="Arial" pitchFamily="-107" charset="0"/>
        </a:defRPr>
      </a:lvl9pPr>
    </p:titleStyle>
    <p:bodyStyle>
      <a:lvl1pPr marL="427271" indent="-427271" algn="l" rtl="0" eaLnBrk="1" fontAlgn="base" hangingPunct="1">
        <a:spcBef>
          <a:spcPct val="0"/>
        </a:spcBef>
        <a:spcAft>
          <a:spcPct val="35000"/>
        </a:spcAft>
        <a:buClr>
          <a:schemeClr val="folHlink"/>
        </a:buClr>
        <a:buFont typeface="Wingdings" pitchFamily="26" charset="2"/>
        <a:buChar char="§"/>
        <a:defRPr sz="2600">
          <a:solidFill>
            <a:schemeClr val="bg2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1027120" indent="-428662" algn="l" rtl="0" eaLnBrk="1" fontAlgn="base" hangingPunct="1">
        <a:spcBef>
          <a:spcPct val="0"/>
        </a:spcBef>
        <a:spcAft>
          <a:spcPct val="35000"/>
        </a:spcAft>
        <a:buClr>
          <a:schemeClr val="folHlink"/>
        </a:buClr>
        <a:buChar char="o"/>
        <a:defRPr sz="2300">
          <a:solidFill>
            <a:schemeClr val="bg2"/>
          </a:solidFill>
          <a:latin typeface="+mn-lt"/>
          <a:ea typeface="ＭＳ Ｐゴシック" pitchFamily="-107" charset="-128"/>
        </a:defRPr>
      </a:lvl2pPr>
      <a:lvl3pPr marL="1543464" indent="-345157" algn="l" rtl="0" eaLnBrk="1" fontAlgn="base" hangingPunct="1">
        <a:spcBef>
          <a:spcPct val="0"/>
        </a:spcBef>
        <a:spcAft>
          <a:spcPct val="35000"/>
        </a:spcAft>
        <a:buClr>
          <a:schemeClr val="folHlink"/>
        </a:buClr>
        <a:buChar char="o"/>
        <a:defRPr sz="1900">
          <a:solidFill>
            <a:schemeClr val="bg2"/>
          </a:solidFill>
          <a:latin typeface="+mn-lt"/>
          <a:ea typeface="ＭＳ Ｐゴシック" pitchFamily="-107" charset="-128"/>
        </a:defRPr>
      </a:lvl3pPr>
      <a:lvl4pPr marL="1933157" indent="-217115" algn="l" rtl="0" eaLnBrk="1" fontAlgn="base" hangingPunct="1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  <a:ea typeface="ＭＳ Ｐゴシック" pitchFamily="-107" charset="-128"/>
        </a:defRPr>
      </a:lvl4pPr>
      <a:lvl5pPr marL="2321458" indent="-217115" algn="l" rtl="0" eaLnBrk="1" fontAlgn="base" hangingPunct="1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ＭＳ Ｐゴシック" pitchFamily="-107" charset="-128"/>
        </a:defRPr>
      </a:lvl5pPr>
      <a:lvl6pPr marL="2759198" indent="-218190" algn="l" rtl="0" eaLnBrk="1" fontAlgn="base" hangingPunct="1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ＭＳ Ｐゴシック" pitchFamily="-107" charset="-128"/>
        </a:defRPr>
      </a:lvl6pPr>
      <a:lvl7pPr marL="3195579" indent="-218190" algn="l" rtl="0" eaLnBrk="1" fontAlgn="base" hangingPunct="1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ＭＳ Ｐゴシック" pitchFamily="-107" charset="-128"/>
        </a:defRPr>
      </a:lvl7pPr>
      <a:lvl8pPr marL="3631960" indent="-218190" algn="l" rtl="0" eaLnBrk="1" fontAlgn="base" hangingPunct="1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ＭＳ Ｐゴシック" pitchFamily="-107" charset="-128"/>
        </a:defRPr>
      </a:lvl8pPr>
      <a:lvl9pPr marL="4068340" indent="-218190" algn="l" rtl="0" eaLnBrk="1" fontAlgn="base" hangingPunct="1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36381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72761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09142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45523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181903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18284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54664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91045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84FE1259-F5E4-4744-9048-CFC0043F3B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58747" y="3802079"/>
            <a:ext cx="7703471" cy="400110"/>
          </a:xfrm>
        </p:spPr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D6D65E7-EF62-0245-BDBB-9E222EDB5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21681" y="2689171"/>
            <a:ext cx="5777605" cy="52322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6325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9203A-7A78-7A48-88EA-B16B98F9D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937750"/>
      </p:ext>
    </p:extLst>
  </p:cSld>
  <p:clrMapOvr>
    <a:masterClrMapping/>
  </p:clrMapOvr>
</p:sld>
</file>

<file path=ppt/theme/theme1.xml><?xml version="1.0" encoding="utf-8"?>
<a:theme xmlns:a="http://schemas.openxmlformats.org/drawingml/2006/main" name="FLOW_new">
  <a:themeElements>
    <a:clrScheme name="Custom 2">
      <a:dk1>
        <a:srgbClr val="000000"/>
      </a:dk1>
      <a:lt1>
        <a:srgbClr val="FFFFFF"/>
      </a:lt1>
      <a:dk2>
        <a:srgbClr val="2E365D"/>
      </a:dk2>
      <a:lt2>
        <a:srgbClr val="FEFFFF"/>
      </a:lt2>
      <a:accent1>
        <a:srgbClr val="2695D3"/>
      </a:accent1>
      <a:accent2>
        <a:srgbClr val="979696"/>
      </a:accent2>
      <a:accent3>
        <a:srgbClr val="ADAEB6"/>
      </a:accent3>
      <a:accent4>
        <a:srgbClr val="DADADA"/>
      </a:accent4>
      <a:accent5>
        <a:srgbClr val="ACC8E6"/>
      </a:accent5>
      <a:accent6>
        <a:srgbClr val="888787"/>
      </a:accent6>
      <a:hlink>
        <a:srgbClr val="A0AD00"/>
      </a:hlink>
      <a:folHlink>
        <a:srgbClr val="A80033"/>
      </a:folHlink>
    </a:clrScheme>
    <a:fontScheme name="5_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dirty="0" err="1" smtClean="0">
            <a:solidFill>
              <a:schemeClr val="bg2"/>
            </a:solidFill>
          </a:defRPr>
        </a:defPPr>
      </a:lstStyle>
    </a:txDef>
  </a:objectDefaults>
  <a:extraClrSchemeLst>
    <a:extraClrScheme>
      <a:clrScheme name="5_Standardformgivning 1">
        <a:dk1>
          <a:srgbClr val="000000"/>
        </a:dk1>
        <a:lt1>
          <a:srgbClr val="FFFFFF"/>
        </a:lt1>
        <a:dk2>
          <a:srgbClr val="2E365D"/>
        </a:dk2>
        <a:lt2>
          <a:srgbClr val="793E63"/>
        </a:lt2>
        <a:accent1>
          <a:srgbClr val="2695D3"/>
        </a:accent1>
        <a:accent2>
          <a:srgbClr val="979696"/>
        </a:accent2>
        <a:accent3>
          <a:srgbClr val="ADAEB6"/>
        </a:accent3>
        <a:accent4>
          <a:srgbClr val="DADADA"/>
        </a:accent4>
        <a:accent5>
          <a:srgbClr val="ACC8E6"/>
        </a:accent5>
        <a:accent6>
          <a:srgbClr val="888787"/>
        </a:accent6>
        <a:hlink>
          <a:srgbClr val="A0AD00"/>
        </a:hlink>
        <a:folHlink>
          <a:srgbClr val="A8003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6F1AE226-0ED0-9B4D-9281-F68F129E70A1}" vid="{7175544C-3E1A-424A-8870-7A9967B538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FLOW_new</Template>
  <TotalTime>1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Courier New</vt:lpstr>
      <vt:lpstr>System Font Regular</vt:lpstr>
      <vt:lpstr>Wingdings</vt:lpstr>
      <vt:lpstr>FLOW_new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Ardeshir Hanifi</dc:creator>
  <cp:lastModifiedBy>Ardeshir Hanifi</cp:lastModifiedBy>
  <cp:revision>1</cp:revision>
  <dcterms:created xsi:type="dcterms:W3CDTF">2021-10-17T09:37:19Z</dcterms:created>
  <dcterms:modified xsi:type="dcterms:W3CDTF">2021-10-17T09:38:36Z</dcterms:modified>
</cp:coreProperties>
</file>