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4"/>
  </p:notes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95"/>
    <p:restoredTop sz="96291"/>
  </p:normalViewPr>
  <p:slideViewPr>
    <p:cSldViewPr snapToGrid="0" snapToObjects="1">
      <p:cViewPr varScale="1">
        <p:scale>
          <a:sx n="119" d="100"/>
          <a:sy n="119" d="100"/>
        </p:scale>
        <p:origin x="15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A9A33-3295-4E46-8B5B-7A9F7DB09B7D}" type="datetimeFigureOut">
              <a:rPr lang="en-US" smtClean="0"/>
              <a:t>10/17/21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A3BA2-2027-D84F-9C0E-1352CD288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9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94060" y="4093627"/>
            <a:ext cx="5777603" cy="400110"/>
          </a:xfrm>
          <a:effectLst>
            <a:outerShdw blurRad="63500" dist="29783" dir="1514402" algn="ctr" rotWithShape="0">
              <a:srgbClr val="6C0021">
                <a:alpha val="74998"/>
              </a:srgbClr>
            </a:outerShdw>
          </a:effectLst>
        </p:spPr>
        <p:txBody>
          <a:bodyPr wrap="square">
            <a:spAutoFit/>
          </a:bodyPr>
          <a:lstStyle>
            <a:lvl1pPr marL="0" indent="0" algn="ctr">
              <a:buFont typeface="Wingdings" pitchFamily="-107" charset="2"/>
              <a:buNone/>
              <a:defRPr/>
            </a:lvl1pPr>
          </a:lstStyle>
          <a:p>
            <a:r>
              <a:rPr lang="en-GB"/>
              <a:t>Click to edit Master subtitle style</a:t>
            </a:r>
            <a:endParaRPr lang="sv-SE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94059" y="2987586"/>
            <a:ext cx="5777605" cy="1046440"/>
          </a:xfrm>
          <a:effectLst>
            <a:outerShdw blurRad="63500" dist="29783" dir="1514402" algn="ctr" rotWithShape="0">
              <a:srgbClr val="6C0021">
                <a:alpha val="74998"/>
              </a:srgbClr>
            </a:outerShdw>
          </a:effectLst>
        </p:spPr>
        <p:txBody>
          <a:bodyPr wrap="square" anchor="b">
            <a:spAutoFit/>
          </a:bodyPr>
          <a:lstStyle>
            <a:lvl1pPr algn="ctr">
              <a:defRPr sz="3400"/>
            </a:lvl1pPr>
          </a:lstStyle>
          <a:p>
            <a:r>
              <a:rPr lang="en-GB"/>
              <a:t>Click to edit Master title style</a:t>
            </a:r>
            <a:endParaRPr lang="sv-SE" dirty="0"/>
          </a:p>
        </p:txBody>
      </p:sp>
      <p:pic>
        <p:nvPicPr>
          <p:cNvPr id="10" name="Picture 9" descr="LFC_logo_PMS.pdf"/>
          <p:cNvPicPr>
            <a:picLocks noChangeAspect="1"/>
          </p:cNvPicPr>
          <p:nvPr/>
        </p:nvPicPr>
        <p:blipFill rotWithShape="1">
          <a:blip r:embed="rId2"/>
          <a:srcRect b="21514"/>
          <a:stretch/>
        </p:blipFill>
        <p:spPr>
          <a:xfrm>
            <a:off x="2747273" y="802164"/>
            <a:ext cx="3671177" cy="1076063"/>
          </a:xfrm>
          <a:prstGeom prst="rect">
            <a:avLst/>
          </a:prstGeom>
        </p:spPr>
      </p:pic>
      <p:pic>
        <p:nvPicPr>
          <p:cNvPr id="11" name="Picture 10" descr="wav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67" y="6055835"/>
            <a:ext cx="9144160" cy="802165"/>
          </a:xfrm>
          <a:prstGeom prst="rect">
            <a:avLst/>
          </a:prstGeom>
        </p:spPr>
      </p:pic>
      <p:pic>
        <p:nvPicPr>
          <p:cNvPr id="12" name="Picture 11" descr="kth_rgb_reduc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6630" y="4729630"/>
            <a:ext cx="1252463" cy="13262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title"/>
          </p:nvPr>
        </p:nvSpPr>
        <p:spPr>
          <a:xfrm>
            <a:off x="1052883" y="313821"/>
            <a:ext cx="7473187" cy="82088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883" y="1353175"/>
            <a:ext cx="7473187" cy="4495279"/>
          </a:xfrm>
        </p:spPr>
        <p:txBody>
          <a:bodyPr/>
          <a:lstStyle>
            <a:lvl1pPr marL="274638" indent="-274638">
              <a:tabLst/>
              <a:defRPr/>
            </a:lvl1pPr>
            <a:lvl2pPr marL="846138" indent="-247650">
              <a:buFont typeface="Arial" panose="020B0604020202020204" pitchFamily="34" charset="0"/>
              <a:buChar char="•"/>
              <a:tabLst/>
              <a:defRPr>
                <a:solidFill>
                  <a:schemeClr val="bg2"/>
                </a:solidFill>
              </a:defRPr>
            </a:lvl2pPr>
            <a:lvl3pPr marL="1428750" indent="-230188">
              <a:buFont typeface="System Font Regular"/>
              <a:buChar char="−"/>
              <a:tabLst/>
              <a:defRPr>
                <a:solidFill>
                  <a:schemeClr val="bg2"/>
                </a:solidFill>
              </a:defRPr>
            </a:lvl3pPr>
            <a:lvl4pPr marL="1933157" indent="-217115">
              <a:buClr>
                <a:srgbClr val="C00000"/>
              </a:buClr>
              <a:buFont typeface="Courier New" panose="02070309020205020404" pitchFamily="49" charset="0"/>
              <a:buChar char="o"/>
              <a:defRPr>
                <a:solidFill>
                  <a:schemeClr val="bg2"/>
                </a:solidFill>
              </a:defRPr>
            </a:lvl4pPr>
            <a:lvl5pPr>
              <a:buClr>
                <a:srgbClr val="C00000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10" name="Picture 9" descr="LFC_logo_PMS.pdf"/>
          <p:cNvPicPr>
            <a:picLocks noChangeAspect="1"/>
          </p:cNvPicPr>
          <p:nvPr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12" name="Picture 11" descr="kth_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256" y="274638"/>
            <a:ext cx="7623544" cy="864522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84"/>
            <a:ext cx="404018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381" indent="0">
              <a:buNone/>
              <a:defRPr sz="1900" b="1"/>
            </a:lvl2pPr>
            <a:lvl3pPr marL="872761" indent="0">
              <a:buNone/>
              <a:defRPr sz="1800" b="1"/>
            </a:lvl3pPr>
            <a:lvl4pPr marL="1309142" indent="0">
              <a:buNone/>
              <a:defRPr sz="1500" b="1"/>
            </a:lvl4pPr>
            <a:lvl5pPr marL="1745523" indent="0">
              <a:buNone/>
              <a:defRPr sz="1500" b="1"/>
            </a:lvl5pPr>
            <a:lvl6pPr marL="2181903" indent="0">
              <a:buNone/>
              <a:defRPr sz="1500" b="1"/>
            </a:lvl6pPr>
            <a:lvl7pPr marL="2618284" indent="0">
              <a:buNone/>
              <a:defRPr sz="1500" b="1"/>
            </a:lvl7pPr>
            <a:lvl8pPr marL="3054664" indent="0">
              <a:buNone/>
              <a:defRPr sz="1500" b="1"/>
            </a:lvl8pPr>
            <a:lvl9pPr marL="3491045" indent="0">
              <a:buNone/>
              <a:defRPr sz="15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853785"/>
          </a:xfrm>
        </p:spPr>
        <p:txBody>
          <a:bodyPr/>
          <a:lstStyle>
            <a:lvl1pPr>
              <a:defRPr sz="2300"/>
            </a:lvl1pPr>
            <a:lvl2pPr>
              <a:defRPr sz="1900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  <a:lvl4pPr>
              <a:defRPr sz="1500">
                <a:solidFill>
                  <a:srgbClr val="000000"/>
                </a:solidFill>
              </a:defRPr>
            </a:lvl4pPr>
            <a:lvl5pPr>
              <a:defRPr sz="1500">
                <a:solidFill>
                  <a:srgbClr val="000000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28784"/>
            <a:ext cx="4041775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381" indent="0">
              <a:buNone/>
              <a:defRPr sz="1900" b="1"/>
            </a:lvl2pPr>
            <a:lvl3pPr marL="872761" indent="0">
              <a:buNone/>
              <a:defRPr sz="1800" b="1"/>
            </a:lvl3pPr>
            <a:lvl4pPr marL="1309142" indent="0">
              <a:buNone/>
              <a:defRPr sz="1500" b="1"/>
            </a:lvl4pPr>
            <a:lvl5pPr marL="1745523" indent="0">
              <a:buNone/>
              <a:defRPr sz="1500" b="1"/>
            </a:lvl5pPr>
            <a:lvl6pPr marL="2181903" indent="0">
              <a:buNone/>
              <a:defRPr sz="1500" b="1"/>
            </a:lvl6pPr>
            <a:lvl7pPr marL="2618284" indent="0">
              <a:buNone/>
              <a:defRPr sz="1500" b="1"/>
            </a:lvl7pPr>
            <a:lvl8pPr marL="3054664" indent="0">
              <a:buNone/>
              <a:defRPr sz="1500" b="1"/>
            </a:lvl8pPr>
            <a:lvl9pPr marL="3491045" indent="0">
              <a:buNone/>
              <a:defRPr sz="15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853785"/>
          </a:xfrm>
        </p:spPr>
        <p:txBody>
          <a:bodyPr/>
          <a:lstStyle>
            <a:lvl1pPr>
              <a:defRPr sz="2300"/>
            </a:lvl1pPr>
            <a:lvl2pPr>
              <a:defRPr sz="1900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  <a:lvl4pPr>
              <a:defRPr sz="1500">
                <a:solidFill>
                  <a:srgbClr val="000000"/>
                </a:solidFill>
              </a:defRPr>
            </a:lvl4pPr>
            <a:lvl5pPr>
              <a:defRPr sz="1500">
                <a:solidFill>
                  <a:srgbClr val="000000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7" name="Picture 6" descr="LFC_logo_PMS.pdf">
            <a:extLst>
              <a:ext uri="{FF2B5EF4-FFF2-40B4-BE49-F238E27FC236}">
                <a16:creationId xmlns:a16="http://schemas.microsoft.com/office/drawing/2014/main" id="{3B0690B6-1ECF-0B48-8EFA-0F90E5C1CE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8" name="Picture 7" descr="kth_rgb.jpg">
            <a:extLst>
              <a:ext uri="{FF2B5EF4-FFF2-40B4-BE49-F238E27FC236}">
                <a16:creationId xmlns:a16="http://schemas.microsoft.com/office/drawing/2014/main" id="{040118D0-EBE6-BF40-B32E-6FA7106A8C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888" y="313821"/>
            <a:ext cx="7452182" cy="82088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 descr="LFC_logo_PMS.pdf">
            <a:extLst>
              <a:ext uri="{FF2B5EF4-FFF2-40B4-BE49-F238E27FC236}">
                <a16:creationId xmlns:a16="http://schemas.microsoft.com/office/drawing/2014/main" id="{21639E66-B6D2-EC42-A73A-3708FB43F4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4" name="Picture 3" descr="kth_rgb.jpg">
            <a:extLst>
              <a:ext uri="{FF2B5EF4-FFF2-40B4-BE49-F238E27FC236}">
                <a16:creationId xmlns:a16="http://schemas.microsoft.com/office/drawing/2014/main" id="{59B8C110-7178-AC4C-8BC8-23F3F489C8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FC_logo_PMS.pdf">
            <a:extLst>
              <a:ext uri="{FF2B5EF4-FFF2-40B4-BE49-F238E27FC236}">
                <a16:creationId xmlns:a16="http://schemas.microsoft.com/office/drawing/2014/main" id="{724EA042-D672-8347-A3AB-51CC2BB4B0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3" name="Picture 2" descr="kth_rgb.jpg">
            <a:extLst>
              <a:ext uri="{FF2B5EF4-FFF2-40B4-BE49-F238E27FC236}">
                <a16:creationId xmlns:a16="http://schemas.microsoft.com/office/drawing/2014/main" id="{1AACF7C1-2E55-B64B-87A8-B5272DC915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260" y="273050"/>
            <a:ext cx="3008314" cy="116205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623" y="273053"/>
            <a:ext cx="4530177" cy="576644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3260" y="1435102"/>
            <a:ext cx="3008314" cy="4604395"/>
          </a:xfrm>
        </p:spPr>
        <p:txBody>
          <a:bodyPr/>
          <a:lstStyle>
            <a:lvl1pPr marL="0" indent="0">
              <a:buNone/>
              <a:defRPr sz="1300"/>
            </a:lvl1pPr>
            <a:lvl2pPr marL="436381" indent="0">
              <a:buNone/>
              <a:defRPr sz="1100"/>
            </a:lvl2pPr>
            <a:lvl3pPr marL="872761" indent="0">
              <a:buNone/>
              <a:defRPr sz="1000"/>
            </a:lvl3pPr>
            <a:lvl4pPr marL="1309142" indent="0">
              <a:buNone/>
              <a:defRPr sz="900"/>
            </a:lvl4pPr>
            <a:lvl5pPr marL="1745523" indent="0">
              <a:buNone/>
              <a:defRPr sz="900"/>
            </a:lvl5pPr>
            <a:lvl6pPr marL="2181903" indent="0">
              <a:buNone/>
              <a:defRPr sz="900"/>
            </a:lvl6pPr>
            <a:lvl7pPr marL="2618284" indent="0">
              <a:buNone/>
              <a:defRPr sz="900"/>
            </a:lvl7pPr>
            <a:lvl8pPr marL="3054664" indent="0">
              <a:buNone/>
              <a:defRPr sz="900"/>
            </a:lvl8pPr>
            <a:lvl9pPr marL="3491045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5" name="Picture 4" descr="LFC_logo_PMS.pdf">
            <a:extLst>
              <a:ext uri="{FF2B5EF4-FFF2-40B4-BE49-F238E27FC236}">
                <a16:creationId xmlns:a16="http://schemas.microsoft.com/office/drawing/2014/main" id="{6D2D983F-E9CB-E340-B97C-DA90313E49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6" name="Picture 5" descr="kth_rgb.jpg">
            <a:extLst>
              <a:ext uri="{FF2B5EF4-FFF2-40B4-BE49-F238E27FC236}">
                <a16:creationId xmlns:a16="http://schemas.microsoft.com/office/drawing/2014/main" id="{6D7A582F-EF2C-C148-A7D2-090B0CC24DE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36381" indent="0">
              <a:buNone/>
              <a:defRPr sz="2600"/>
            </a:lvl2pPr>
            <a:lvl3pPr marL="872761" indent="0">
              <a:buNone/>
              <a:defRPr sz="2300"/>
            </a:lvl3pPr>
            <a:lvl4pPr marL="1309142" indent="0">
              <a:buNone/>
              <a:defRPr sz="1900"/>
            </a:lvl4pPr>
            <a:lvl5pPr marL="1745523" indent="0">
              <a:buNone/>
              <a:defRPr sz="1900"/>
            </a:lvl5pPr>
            <a:lvl6pPr marL="2181903" indent="0">
              <a:buNone/>
              <a:defRPr sz="1900"/>
            </a:lvl6pPr>
            <a:lvl7pPr marL="2618284" indent="0">
              <a:buNone/>
              <a:defRPr sz="1900"/>
            </a:lvl7pPr>
            <a:lvl8pPr marL="3054664" indent="0">
              <a:buNone/>
              <a:defRPr sz="1900"/>
            </a:lvl8pPr>
            <a:lvl9pPr marL="3491045" indent="0">
              <a:buNone/>
              <a:defRPr sz="19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36381" indent="0">
              <a:buNone/>
              <a:defRPr sz="1100"/>
            </a:lvl2pPr>
            <a:lvl3pPr marL="872761" indent="0">
              <a:buNone/>
              <a:defRPr sz="1000"/>
            </a:lvl3pPr>
            <a:lvl4pPr marL="1309142" indent="0">
              <a:buNone/>
              <a:defRPr sz="900"/>
            </a:lvl4pPr>
            <a:lvl5pPr marL="1745523" indent="0">
              <a:buNone/>
              <a:defRPr sz="900"/>
            </a:lvl5pPr>
            <a:lvl6pPr marL="2181903" indent="0">
              <a:buNone/>
              <a:defRPr sz="900"/>
            </a:lvl6pPr>
            <a:lvl7pPr marL="2618284" indent="0">
              <a:buNone/>
              <a:defRPr sz="900"/>
            </a:lvl7pPr>
            <a:lvl8pPr marL="3054664" indent="0">
              <a:buNone/>
              <a:defRPr sz="900"/>
            </a:lvl8pPr>
            <a:lvl9pPr marL="3491045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5" name="Picture 4" descr="LFC_logo_PMS.pdf">
            <a:extLst>
              <a:ext uri="{FF2B5EF4-FFF2-40B4-BE49-F238E27FC236}">
                <a16:creationId xmlns:a16="http://schemas.microsoft.com/office/drawing/2014/main" id="{648E00AE-08B5-1D4C-BDA2-AAFF03AD42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6" name="Picture 5" descr="kth_rgb.jpg">
            <a:extLst>
              <a:ext uri="{FF2B5EF4-FFF2-40B4-BE49-F238E27FC236}">
                <a16:creationId xmlns:a16="http://schemas.microsoft.com/office/drawing/2014/main" id="{4CD7DA3F-B138-EF47-B8C0-84416ED0F8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256" y="314324"/>
            <a:ext cx="7461622" cy="799225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256" y="1352551"/>
            <a:ext cx="7461622" cy="2185988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3256" y="3690940"/>
            <a:ext cx="7461622" cy="218757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5" name="Picture 4" descr="LFC_logo_PMS.pdf">
            <a:extLst>
              <a:ext uri="{FF2B5EF4-FFF2-40B4-BE49-F238E27FC236}">
                <a16:creationId xmlns:a16="http://schemas.microsoft.com/office/drawing/2014/main" id="{17BAEC13-7329-4D4E-A089-7B6321E37A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6" name="Picture 5" descr="kth_rgb.jpg">
            <a:extLst>
              <a:ext uri="{FF2B5EF4-FFF2-40B4-BE49-F238E27FC236}">
                <a16:creationId xmlns:a16="http://schemas.microsoft.com/office/drawing/2014/main" id="{E45CAD8A-B324-474E-ACFC-3F661F648D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256" y="314325"/>
            <a:ext cx="7461622" cy="82088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9127" y="1352552"/>
            <a:ext cx="3876675" cy="4525963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352552"/>
            <a:ext cx="3876675" cy="4525963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5" name="Picture 4" descr="LFC_logo_PMS.pdf">
            <a:extLst>
              <a:ext uri="{FF2B5EF4-FFF2-40B4-BE49-F238E27FC236}">
                <a16:creationId xmlns:a16="http://schemas.microsoft.com/office/drawing/2014/main" id="{39935405-F1BB-8345-AEF3-7F25F3914B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8932"/>
          <a:stretch/>
        </p:blipFill>
        <p:spPr>
          <a:xfrm>
            <a:off x="205689" y="6117516"/>
            <a:ext cx="1058140" cy="320356"/>
          </a:xfrm>
          <a:prstGeom prst="rect">
            <a:avLst/>
          </a:prstGeom>
        </p:spPr>
      </p:pic>
      <p:pic>
        <p:nvPicPr>
          <p:cNvPr id="6" name="Picture 5" descr="kth_rgb.jpg">
            <a:extLst>
              <a:ext uri="{FF2B5EF4-FFF2-40B4-BE49-F238E27FC236}">
                <a16:creationId xmlns:a16="http://schemas.microsoft.com/office/drawing/2014/main" id="{871ECE67-60BB-DB48-BCBB-5F0AB4FDD5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89" y="318274"/>
            <a:ext cx="772522" cy="82088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9288" y="313822"/>
            <a:ext cx="790678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9288" y="1353174"/>
            <a:ext cx="7906782" cy="452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2"/>
            <a:r>
              <a:rPr lang="sv-SE" dirty="0"/>
              <a:t>Nivå fyra</a:t>
            </a:r>
          </a:p>
          <a:p>
            <a:pPr lvl="2"/>
            <a:r>
              <a:rPr lang="sv-SE" dirty="0"/>
              <a:t>Nivå fem</a:t>
            </a:r>
          </a:p>
        </p:txBody>
      </p:sp>
      <p:pic>
        <p:nvPicPr>
          <p:cNvPr id="12" name="Picture 11" descr="wave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0800000">
            <a:off x="267" y="6294685"/>
            <a:ext cx="9144160" cy="563315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3" r:id="rId8"/>
    <p:sldLayoutId id="2147483674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36381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</a:defRPr>
      </a:lvl6pPr>
      <a:lvl7pPr marL="872761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</a:defRPr>
      </a:lvl7pPr>
      <a:lvl8pPr marL="1309142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</a:defRPr>
      </a:lvl8pPr>
      <a:lvl9pPr marL="1745523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Arial" pitchFamily="-107" charset="0"/>
        </a:defRPr>
      </a:lvl9pPr>
    </p:titleStyle>
    <p:bodyStyle>
      <a:lvl1pPr marL="427271" indent="-427271" algn="l" rtl="0" eaLnBrk="1" fontAlgn="base" hangingPunct="1">
        <a:spcBef>
          <a:spcPct val="0"/>
        </a:spcBef>
        <a:spcAft>
          <a:spcPct val="35000"/>
        </a:spcAft>
        <a:buClr>
          <a:schemeClr val="folHlink"/>
        </a:buClr>
        <a:buFont typeface="Wingdings" pitchFamily="26" charset="2"/>
        <a:buChar char="§"/>
        <a:defRPr sz="2600">
          <a:solidFill>
            <a:schemeClr val="bg2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1027120" indent="-428662" algn="l" rtl="0" eaLnBrk="1" fontAlgn="base" hangingPunct="1">
        <a:spcBef>
          <a:spcPct val="0"/>
        </a:spcBef>
        <a:spcAft>
          <a:spcPct val="35000"/>
        </a:spcAft>
        <a:buClr>
          <a:schemeClr val="folHlink"/>
        </a:buClr>
        <a:buChar char="o"/>
        <a:defRPr sz="2300">
          <a:solidFill>
            <a:schemeClr val="bg2"/>
          </a:solidFill>
          <a:latin typeface="+mn-lt"/>
          <a:ea typeface="ＭＳ Ｐゴシック" pitchFamily="-107" charset="-128"/>
        </a:defRPr>
      </a:lvl2pPr>
      <a:lvl3pPr marL="1543464" indent="-345157" algn="l" rtl="0" eaLnBrk="1" fontAlgn="base" hangingPunct="1">
        <a:spcBef>
          <a:spcPct val="0"/>
        </a:spcBef>
        <a:spcAft>
          <a:spcPct val="35000"/>
        </a:spcAft>
        <a:buClr>
          <a:schemeClr val="folHlink"/>
        </a:buClr>
        <a:buChar char="o"/>
        <a:defRPr sz="1900">
          <a:solidFill>
            <a:schemeClr val="bg2"/>
          </a:solidFill>
          <a:latin typeface="+mn-lt"/>
          <a:ea typeface="ＭＳ Ｐゴシック" pitchFamily="-107" charset="-128"/>
        </a:defRPr>
      </a:lvl3pPr>
      <a:lvl4pPr marL="1933157" indent="-21711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ＭＳ Ｐゴシック" pitchFamily="-107" charset="-128"/>
        </a:defRPr>
      </a:lvl4pPr>
      <a:lvl5pPr marL="2321458" indent="-21711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ＭＳ Ｐゴシック" pitchFamily="-107" charset="-128"/>
        </a:defRPr>
      </a:lvl5pPr>
      <a:lvl6pPr marL="2759198" indent="-21819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ＭＳ Ｐゴシック" pitchFamily="-107" charset="-128"/>
        </a:defRPr>
      </a:lvl6pPr>
      <a:lvl7pPr marL="3195579" indent="-21819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ＭＳ Ｐゴシック" pitchFamily="-107" charset="-128"/>
        </a:defRPr>
      </a:lvl7pPr>
      <a:lvl8pPr marL="3631960" indent="-21819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ＭＳ Ｐゴシック" pitchFamily="-107" charset="-128"/>
        </a:defRPr>
      </a:lvl8pPr>
      <a:lvl9pPr marL="4068340" indent="-21819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6381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72761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09142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45523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81903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8284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4664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1045" algn="l" defTabSz="4363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4FE1259-F5E4-4744-9048-CFC0043F3B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6D65E7-EF62-0245-BDBB-9E222EDB5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32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3660-D76A-E344-9CC4-69BA48C8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8DF8D-09DF-5B46-8506-255D2B99E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8529303"/>
      </p:ext>
    </p:extLst>
  </p:cSld>
  <p:clrMapOvr>
    <a:masterClrMapping/>
  </p:clrMapOvr>
</p:sld>
</file>

<file path=ppt/theme/theme1.xml><?xml version="1.0" encoding="utf-8"?>
<a:theme xmlns:a="http://schemas.openxmlformats.org/drawingml/2006/main" name="FLOW_new">
  <a:themeElements>
    <a:clrScheme name="5_Standardformgivning 1">
      <a:dk1>
        <a:srgbClr val="000000"/>
      </a:dk1>
      <a:lt1>
        <a:srgbClr val="FFFFFF"/>
      </a:lt1>
      <a:dk2>
        <a:srgbClr val="2E365D"/>
      </a:dk2>
      <a:lt2>
        <a:srgbClr val="793E63"/>
      </a:lt2>
      <a:accent1>
        <a:srgbClr val="2695D3"/>
      </a:accent1>
      <a:accent2>
        <a:srgbClr val="979696"/>
      </a:accent2>
      <a:accent3>
        <a:srgbClr val="ADAEB6"/>
      </a:accent3>
      <a:accent4>
        <a:srgbClr val="DADADA"/>
      </a:accent4>
      <a:accent5>
        <a:srgbClr val="ACC8E6"/>
      </a:accent5>
      <a:accent6>
        <a:srgbClr val="888787"/>
      </a:accent6>
      <a:hlink>
        <a:srgbClr val="A0AD00"/>
      </a:hlink>
      <a:folHlink>
        <a:srgbClr val="A80033"/>
      </a:folHlink>
    </a:clrScheme>
    <a:fontScheme name="5_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err="1" smtClean="0">
            <a:solidFill>
              <a:schemeClr val="bg2"/>
            </a:solidFill>
          </a:defRPr>
        </a:defPPr>
      </a:lstStyle>
    </a:txDef>
  </a:objectDefaults>
  <a:extraClrSchemeLst>
    <a:extraClrScheme>
      <a:clrScheme name="5_Standardformgivning 1">
        <a:dk1>
          <a:srgbClr val="000000"/>
        </a:dk1>
        <a:lt1>
          <a:srgbClr val="FFFFFF"/>
        </a:lt1>
        <a:dk2>
          <a:srgbClr val="2E365D"/>
        </a:dk2>
        <a:lt2>
          <a:srgbClr val="793E63"/>
        </a:lt2>
        <a:accent1>
          <a:srgbClr val="2695D3"/>
        </a:accent1>
        <a:accent2>
          <a:srgbClr val="979696"/>
        </a:accent2>
        <a:accent3>
          <a:srgbClr val="ADAEB6"/>
        </a:accent3>
        <a:accent4>
          <a:srgbClr val="DADADA"/>
        </a:accent4>
        <a:accent5>
          <a:srgbClr val="ACC8E6"/>
        </a:accent5>
        <a:accent6>
          <a:srgbClr val="888787"/>
        </a:accent6>
        <a:hlink>
          <a:srgbClr val="A0AD00"/>
        </a:hlink>
        <a:folHlink>
          <a:srgbClr val="A8003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0" id="{90E373E3-5171-5E42-A2ED-1F4F6329151C}" vid="{C7390916-DE8B-D245-97F9-1AC3DEE30F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System Font Regular</vt:lpstr>
      <vt:lpstr>Wingdings</vt:lpstr>
      <vt:lpstr>FLOW_new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Ardeshir Hanifi</dc:creator>
  <cp:lastModifiedBy>Ardeshir Hanifi</cp:lastModifiedBy>
  <cp:revision>1</cp:revision>
  <dcterms:created xsi:type="dcterms:W3CDTF">2021-10-17T09:23:49Z</dcterms:created>
  <dcterms:modified xsi:type="dcterms:W3CDTF">2021-10-17T09:37:06Z</dcterms:modified>
</cp:coreProperties>
</file>