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5"/>
  </p:notesMasterIdLst>
  <p:sldIdLst>
    <p:sldId id="256" r:id="rId2"/>
    <p:sldId id="261" r:id="rId3"/>
    <p:sldId id="26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Figtree" pitchFamily="2" charset="0"/>
      <p:regular r:id="rId10"/>
      <p:bold r:id="rId11"/>
      <p:italic r:id="rId12"/>
      <p:boldItalic r:id="rId13"/>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p:normalViewPr>
  <p:slideViewPr>
    <p:cSldViewPr snapToGrid="0">
      <p:cViewPr varScale="1">
        <p:scale>
          <a:sx n="115" d="100"/>
          <a:sy n="115" d="100"/>
        </p:scale>
        <p:origin x="43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viewProps" Target="viewProp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ACA97-DCC5-D741-8303-D68B06D997A0}" type="datetimeFigureOut">
              <a:rPr lang="sv-SE" smtClean="0"/>
              <a:t>2024-11-08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02129-24FE-4746-9897-C7E55345F5DD}" type="slidenum">
              <a:rPr lang="sv-SE" smtClean="0"/>
              <a:t>‹#›</a:t>
            </a:fld>
            <a:endParaRPr lang="sv-SE"/>
          </a:p>
        </p:txBody>
      </p:sp>
    </p:spTree>
    <p:extLst>
      <p:ext uri="{BB962C8B-B14F-4D97-AF65-F5344CB8AC3E}">
        <p14:creationId xmlns:p14="http://schemas.microsoft.com/office/powerpoint/2010/main" val="406170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0.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xmlns=""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369C0258-E083-684F-B81E-2491FB4EFBD1}" type="datetime1">
              <a:rPr lang="sv-SE" smtClean="0"/>
              <a:t>2024-11-08</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247854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8C894E9-0885-714C-A367-BDC2DC59BB91}"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65062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E926FF3D-704F-D246-9E92-4739AF4BF32C}"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pic>
        <p:nvPicPr>
          <p:cNvPr id="9" name="Bild 8">
            <a:extLst>
              <a:ext uri="{FF2B5EF4-FFF2-40B4-BE49-F238E27FC236}">
                <a16:creationId xmlns:a16="http://schemas.microsoft.com/office/drawing/2014/main" id="{EACB4A23-3C87-4C5A-07DC-8116B46C6C7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59299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2024-11-08</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7878064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795850"/>
            <a:ext cx="8805181" cy="45303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E2AD36EE-D7EC-624A-BB6C-F8DADCB0E6B6}" type="datetime1">
              <a:rPr lang="sv-SE" smtClean="0"/>
              <a:t>2024-11-08</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02722970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CEEB1428-F34F-9743-B7C9-0212F6B23615}" type="datetime1">
              <a:rPr lang="sv-SE" smtClean="0"/>
              <a:t>2024-11-08</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10830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805182" cy="45303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117AD585-73D1-4C4C-9D7C-030D27625895}" type="datetime1">
              <a:rPr lang="sv-SE" smtClean="0"/>
              <a:t>2024-11-08</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52698478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750754" cy="45303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7E8514D-D455-9E46-BC18-4265F6A85EC5}" type="datetime1">
              <a:rPr lang="sv-SE" smtClean="0"/>
              <a:t>2024-11-08</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85085225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en-US" smtClean="0"/>
              <a:t>Click to edit Master title style</a:t>
            </a:r>
            <a:endParaRPr lang="sv-SE" dirty="0"/>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A67A58AE-A0B6-FF4E-B30B-64917FEAC316}" type="datetime1">
              <a:rPr lang="sv-SE" smtClean="0"/>
              <a:t>2024-11-08</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r>
              <a:rPr lang="sv-SE"/>
              <a:t>Presentation footer</a:t>
            </a:r>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54870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3626A2DA-BD88-784C-A132-57FFB928491A}" type="datetime1">
              <a:rPr lang="sv-SE" smtClean="0"/>
              <a:t>2024-11-08</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r>
              <a:rPr lang="sv-SE"/>
              <a:t>Presentation footer</a:t>
            </a:r>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19761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AC15C714-122B-4048-9D2D-1F5A3BEA504A}"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62268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xmlns=""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D7F93862-881E-DF46-AD81-FDB1501BAD48}" type="datetime1">
              <a:rPr lang="sv-SE" smtClean="0"/>
              <a:t>2024-11-08</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96658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E53B21-3BB0-7776-1C8F-14570934732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EE5E874D-60F8-8B45-B36B-3029A6FA7FCB}"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17942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D98A3471-E78E-5A25-CDCD-A70A1BA88DD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7FE3A002-8AA0-194E-81B1-1ADE5B52840E}"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61694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83C6AD54-EED3-3960-39F1-6C44C49ED29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B003E109-5503-A446-83DE-4F0349794E27}"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371567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4BFF3707-BCF8-3B40-4A6E-BB485A3058D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1F9706F9-3770-3C47-9C0E-E405B1F87DBD}"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34309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498978-27A1-BC36-D1C0-F12E64FC5C0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8E503FC7-D8F6-4243-8CCB-9A739180F56A}"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12125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925A3E22-BA62-7F69-450C-20B52F594B7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9719EDF7-C24A-7E4C-9EBB-98C778ECC35A}"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90621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0A12FA56-217E-78A9-0201-C28109AB8E9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DB96772-CADE-B345-804B-3DF93A11AE0A}"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17844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A5D08FD5-CEDA-760E-6063-D0EA59B0D676}"/>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69F8B43-28B6-0949-93DC-6B291391CFD4}" type="datetime1">
              <a:rPr lang="sv-SE" smtClean="0"/>
              <a:t>2024-11-08</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650259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450A6BD-1EFB-BD42-9DC0-F0A6BEB4C27D}" type="datetime1">
              <a:rPr lang="sv-SE" smtClean="0"/>
              <a:t>2024-11-08</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5666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ADBDFCF2-2839-8D4F-B5E5-9B488CE2E4EE}" type="datetime1">
              <a:rPr lang="sv-SE" smtClean="0"/>
              <a:t>2024-11-08</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069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userDrawn="1"/>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A1A0D637-CC39-0F47-97F1-76AAE59A5700}" type="datetime1">
              <a:rPr lang="sv-SE" smtClean="0"/>
              <a:t>2024-11-08</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8" name="Rektangel 7">
            <a:extLst>
              <a:ext uri="{FF2B5EF4-FFF2-40B4-BE49-F238E27FC236}">
                <a16:creationId xmlns:a16="http://schemas.microsoft.com/office/drawing/2014/main" id="{599C849E-1E62-7E27-4099-2DEB2C85E99A}"/>
              </a:ext>
            </a:extLst>
          </p:cNvPr>
          <p:cNvSpPr/>
          <p:nvPr userDrawn="1"/>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dirty="0">
                <a:latin typeface="+mj-lt"/>
              </a:rPr>
              <a:t>Change background image</a:t>
            </a:r>
          </a:p>
          <a:p>
            <a:pPr marL="162900" indent="-162900" algn="l">
              <a:spcAft>
                <a:spcPts val="600"/>
              </a:spcAft>
              <a:buFont typeface="+mj-lt"/>
              <a:buAutoNum type="arabicPeriod"/>
            </a:pPr>
            <a:r>
              <a:rPr lang="en-US" sz="1000" noProof="0" dirty="0"/>
              <a:t>Select Design &gt; Format Background.</a:t>
            </a:r>
          </a:p>
          <a:p>
            <a:pPr marL="162900" indent="-162900" algn="l">
              <a:spcAft>
                <a:spcPts val="600"/>
              </a:spcAft>
              <a:buFont typeface="+mj-lt"/>
              <a:buAutoNum type="arabicPeriod"/>
            </a:pPr>
            <a:r>
              <a:rPr lang="en-US" sz="1000" noProof="0" dirty="0"/>
              <a:t>In the Format Background pane, select Picture or texture fill.</a:t>
            </a:r>
          </a:p>
          <a:p>
            <a:pPr marL="162900" indent="-162900" algn="l">
              <a:spcAft>
                <a:spcPts val="600"/>
              </a:spcAft>
              <a:buFont typeface="+mj-lt"/>
              <a:buAutoNum type="arabicPeriod"/>
            </a:pPr>
            <a:r>
              <a:rPr lang="en-US" sz="1000" noProof="0" dirty="0"/>
              <a:t>Select File.</a:t>
            </a:r>
          </a:p>
          <a:p>
            <a:pPr marL="162900" indent="-162900" algn="l">
              <a:spcAft>
                <a:spcPts val="600"/>
              </a:spcAft>
              <a:buFont typeface="+mj-lt"/>
              <a:buAutoNum type="arabicPeriod"/>
            </a:pPr>
            <a:r>
              <a:rPr lang="en-US" sz="1000" noProof="0" dirty="0"/>
              <a:t>In the Insert Picture dialog box, choose the picture you want to use and then select Insert.</a:t>
            </a:r>
          </a:p>
        </p:txBody>
      </p:sp>
    </p:spTree>
    <p:extLst>
      <p:ext uri="{BB962C8B-B14F-4D97-AF65-F5344CB8AC3E}">
        <p14:creationId xmlns:p14="http://schemas.microsoft.com/office/powerpoint/2010/main" val="1939952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47A9746E-62D8-944D-99B0-D98695592DCF}" type="datetime1">
              <a:rPr lang="sv-SE" smtClean="0"/>
              <a:t>2024-11-08</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46972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EC42A3C6-0141-7544-8502-44E44E5AD51F}" type="datetime1">
              <a:rPr lang="sv-SE" smtClean="0"/>
              <a:t>2024-11-08</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21971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5A8E03F6-2D99-9C4F-8DF5-D169CFDD1A0C}" type="datetime1">
              <a:rPr lang="sv-SE" smtClean="0"/>
              <a:t>2024-11-08</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702957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8AF63115-71BE-3E46-BB5A-A4600F1506C7}" type="datetime1">
              <a:rPr lang="sv-SE" smtClean="0"/>
              <a:t>2024-11-08</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35712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09FED66-59CE-6445-BA05-B37954B8CE47}" type="datetime1">
              <a:rPr lang="sv-SE" smtClean="0"/>
              <a:t>2024-11-08</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48386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8C332B6B-9A86-944B-B689-8453757791DF}" type="datetime1">
              <a:rPr lang="sv-SE" smtClean="0"/>
              <a:t>2024-11-08</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4012770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957E16A-1246-F744-BDA8-D5896FB385F8}" type="datetime1">
              <a:rPr lang="sv-SE" smtClean="0"/>
              <a:t>2024-11-08</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2CD49F62-B17F-4256-87E8-B48CEC1AECF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428514932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68888E78-A3E8-2E47-A37C-B0DACC4AC38C}" type="datetime1">
              <a:rPr lang="sv-SE" smtClean="0"/>
              <a:t>2024-11-08</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70BC9548-E26C-77A2-1994-5B2D723366A9}"/>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567527219"/>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AC1801B8-2ABD-E645-B0F3-2F4D3FFFF5AE}" type="datetime1">
              <a:rPr lang="sv-SE" smtClean="0"/>
              <a:t>2024-11-08</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C21FC7DD-9D09-44CA-0597-9DEB74E2004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77687905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64FA935-6078-184F-946C-D8B2130A7BC4}" type="datetime1">
              <a:rPr lang="sv-SE" smtClean="0"/>
              <a:t>2024-11-08</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B0E08DE0-7713-2F89-9CAE-718563F453A7}"/>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2931527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FC84D86F-77A2-B649-9DAB-4D28280CD96F}"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330835917"/>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878DDE6C-6786-8C48-9317-AF0776715ACF}" type="datetime1">
              <a:rPr lang="sv-SE" smtClean="0"/>
              <a:t>2024-11-08</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r>
              <a:rPr lang="sv-SE"/>
              <a:t>Presentation footer</a:t>
            </a:r>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134940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smtClean="0"/>
              <a:t>Click to edit Master title style</a:t>
            </a:r>
            <a:endParaRPr lang="sv-SE" dirty="0"/>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2024-11-08</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605808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smtClean="0"/>
              <a:t>Click to edit Master title style</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2024-11-08</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28333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A3328FD-6257-AC43-9CE4-2903A4D2BB9D}" type="datetime1">
              <a:rPr lang="sv-SE" smtClean="0"/>
              <a:t>2024-11-08</a:t>
            </a:fld>
            <a:endParaRPr lang="sv-SE" dirty="0"/>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endParaRPr lang="sv-SE" dirty="0"/>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dirty="0"/>
          </a:p>
        </p:txBody>
      </p:sp>
      <p:pic>
        <p:nvPicPr>
          <p:cNvPr id="2" name="Bild 1">
            <a:extLst>
              <a:ext uri="{FF2B5EF4-FFF2-40B4-BE49-F238E27FC236}">
                <a16:creationId xmlns:a16="http://schemas.microsoft.com/office/drawing/2014/main" id="{B31C6E16-A8C5-A850-CB5B-D4A530D7DE27}"/>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xmlns=""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xmlns=""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2326059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2BABC24-2A82-014C-9256-A51302708EE4}" type="datetime1">
              <a:rPr lang="sv-SE" smtClean="0"/>
              <a:t>2024-11-08</a:t>
            </a:fld>
            <a:endParaRPr lang="sv-SE" dirty="0"/>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endParaRPr lang="sv-SE" dirty="0"/>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dirty="0"/>
          </a:p>
        </p:txBody>
      </p:sp>
      <p:pic>
        <p:nvPicPr>
          <p:cNvPr id="2" name="Bild 1">
            <a:extLst>
              <a:ext uri="{FF2B5EF4-FFF2-40B4-BE49-F238E27FC236}">
                <a16:creationId xmlns:a16="http://schemas.microsoft.com/office/drawing/2014/main" id="{0D27DED8-EA09-1EA2-8C8D-DCB1C9F037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xmlns=""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xmlns=""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41503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userDrawn="1"/>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77AA192B-9140-F746-B429-ACF197DC5439}" type="datetime1">
              <a:rPr lang="sv-SE" smtClean="0"/>
              <a:t>2024-11-08</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46036"/>
            <a:ext cx="10991850" cy="796252"/>
          </a:xfrm>
          <a:prstGeom prst="rect">
            <a:avLst/>
          </a:prstGeom>
          <a:noFill/>
        </p:spPr>
        <p:txBody>
          <a:bodyPr wrap="square" anchor="t">
            <a:noAutofit/>
          </a:bodyPr>
          <a:lstStyle/>
          <a:p>
            <a:r>
              <a:rPr lang="en-US" sz="3600" b="1" noProof="0" dirty="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userDrawn="1"/>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dirty="0">
                <a:solidFill>
                  <a:schemeClr val="tx2"/>
                </a:solidFill>
              </a:rPr>
              <a:t>Slide templates</a:t>
            </a:r>
          </a:p>
          <a:p>
            <a:pPr>
              <a:spcAft>
                <a:spcPts val="600"/>
              </a:spcAft>
            </a:pPr>
            <a:r>
              <a:rPr lang="en-US" sz="800" noProof="0" dirty="0"/>
              <a:t>Click on </a:t>
            </a:r>
            <a:r>
              <a:rPr lang="en-US" sz="800" i="1" noProof="0" dirty="0"/>
              <a:t>New slide</a:t>
            </a:r>
            <a:r>
              <a:rPr lang="en-US" sz="800" noProof="0" dirty="0"/>
              <a:t> to see the templates various template slide. Choose one to suite </a:t>
            </a:r>
            <a:br>
              <a:rPr lang="en-US" sz="800" noProof="0" dirty="0"/>
            </a:br>
            <a:r>
              <a:rPr lang="en-US" sz="800" noProof="0" dirty="0"/>
              <a:t>your content.</a:t>
            </a:r>
          </a:p>
        </p:txBody>
      </p:sp>
      <p:sp>
        <p:nvSpPr>
          <p:cNvPr id="8" name="textruta 7">
            <a:extLst>
              <a:ext uri="{FF2B5EF4-FFF2-40B4-BE49-F238E27FC236}">
                <a16:creationId xmlns:a16="http://schemas.microsoft.com/office/drawing/2014/main" id="{768BCC39-F9DA-DF60-4025-17B6E0131556}"/>
              </a:ext>
            </a:extLst>
          </p:cNvPr>
          <p:cNvSpPr txBox="1"/>
          <p:nvPr userDrawn="1"/>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dirty="0">
                <a:solidFill>
                  <a:schemeClr val="tx2"/>
                </a:solidFill>
              </a:rPr>
              <a:t>Layout</a:t>
            </a:r>
          </a:p>
          <a:p>
            <a:pPr>
              <a:spcAft>
                <a:spcPts val="600"/>
              </a:spcAft>
            </a:pPr>
            <a:r>
              <a:rPr lang="en-US" sz="800" noProof="0" dirty="0"/>
              <a:t>If you’d like to change slide template on an existing slide, click on </a:t>
            </a:r>
            <a:r>
              <a:rPr lang="en-US" sz="800" i="1" noProof="0" dirty="0"/>
              <a:t>Layout</a:t>
            </a:r>
            <a:r>
              <a:rPr lang="en-US" sz="800" noProof="0" dirty="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userDrawn="1"/>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dirty="0">
                <a:solidFill>
                  <a:schemeClr val="tx2"/>
                </a:solidFill>
              </a:rPr>
              <a:t>Reset</a:t>
            </a:r>
          </a:p>
          <a:p>
            <a:pPr>
              <a:spcAft>
                <a:spcPts val="600"/>
              </a:spcAft>
            </a:pPr>
            <a:r>
              <a:rPr lang="en-US" sz="800" noProof="0" dirty="0"/>
              <a:t>Reset a slide to the slide templates design by </a:t>
            </a:r>
            <a:br>
              <a:rPr lang="en-US" sz="800" noProof="0" dirty="0"/>
            </a:br>
            <a:r>
              <a:rPr lang="en-US" sz="800" noProof="0" dirty="0"/>
              <a:t>clicking on </a:t>
            </a:r>
            <a:r>
              <a:rPr lang="en-US" sz="800" i="1" noProof="0" dirty="0"/>
              <a:t>Reset</a:t>
            </a:r>
            <a:r>
              <a:rPr lang="en-US" sz="800" noProof="0" dirty="0"/>
              <a:t>. </a:t>
            </a:r>
          </a:p>
        </p:txBody>
      </p:sp>
      <p:sp>
        <p:nvSpPr>
          <p:cNvPr id="10" name="textruta 9">
            <a:extLst>
              <a:ext uri="{FF2B5EF4-FFF2-40B4-BE49-F238E27FC236}">
                <a16:creationId xmlns:a16="http://schemas.microsoft.com/office/drawing/2014/main" id="{C49C5967-B80A-E7A8-432B-804EA96184DA}"/>
              </a:ext>
            </a:extLst>
          </p:cNvPr>
          <p:cNvSpPr txBox="1"/>
          <p:nvPr userDrawn="1"/>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Colors</a:t>
            </a:r>
          </a:p>
          <a:p>
            <a:pPr>
              <a:spcAft>
                <a:spcPts val="600"/>
              </a:spcAft>
            </a:pPr>
            <a:r>
              <a:rPr lang="en-US" sz="800" noProof="0" dirty="0"/>
              <a:t>This template is programmed with the KTH color palette. The correct colors are the in top row under </a:t>
            </a:r>
            <a:r>
              <a:rPr lang="en-US" sz="800" i="1" noProof="0" dirty="0"/>
              <a:t>Theme Colors</a:t>
            </a:r>
            <a:r>
              <a:rPr lang="en-US" sz="800" noProof="0" dirty="0"/>
              <a:t> and all colors under </a:t>
            </a:r>
            <a:r>
              <a:rPr lang="en-US" sz="800" i="1" noProof="0" dirty="0"/>
              <a:t>Custom Colors</a:t>
            </a:r>
            <a:r>
              <a:rPr lang="en-US" sz="800" noProof="0" dirty="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userDrawn="1"/>
        </p:nvSpPr>
        <p:spPr>
          <a:xfrm>
            <a:off x="6938221" y="2303726"/>
            <a:ext cx="598588" cy="307777"/>
          </a:xfrm>
          <a:prstGeom prst="rect">
            <a:avLst/>
          </a:prstGeom>
          <a:noFill/>
        </p:spPr>
        <p:txBody>
          <a:bodyPr wrap="square" lIns="0" tIns="0" rIns="0" bIns="0" rtlCol="0">
            <a:spAutoFit/>
          </a:bodyPr>
          <a:lstStyle/>
          <a:p>
            <a:r>
              <a:rPr lang="en-US" sz="500" noProof="0" dirty="0">
                <a:solidFill>
                  <a:srgbClr val="F9535C"/>
                </a:solidFill>
              </a:rPr>
              <a:t>Do </a:t>
            </a:r>
            <a:r>
              <a:rPr lang="en-US" sz="500" u="sng" noProof="0" dirty="0">
                <a:solidFill>
                  <a:srgbClr val="F9535C"/>
                </a:solidFill>
              </a:rPr>
              <a:t>NOT</a:t>
            </a:r>
            <a:r>
              <a:rPr lang="en-US" sz="500" noProof="0" dirty="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userDrawn="1"/>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Change the image crop</a:t>
            </a:r>
          </a:p>
          <a:p>
            <a:pPr>
              <a:spcAft>
                <a:spcPts val="600"/>
              </a:spcAft>
            </a:pPr>
            <a:r>
              <a:rPr lang="en-US" sz="800" noProof="0" dirty="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dirty="0"/>
              <a:t>Select the image and go to </a:t>
            </a:r>
            <a:br>
              <a:rPr lang="en-US" sz="800" noProof="0" dirty="0"/>
            </a:br>
            <a:r>
              <a:rPr lang="en-US" sz="800" noProof="0" dirty="0"/>
              <a:t>the </a:t>
            </a:r>
            <a:r>
              <a:rPr lang="en-US" sz="800" i="1" noProof="0" dirty="0"/>
              <a:t>Picture Format </a:t>
            </a:r>
            <a:r>
              <a:rPr lang="en-US" sz="800" noProof="0" dirty="0"/>
              <a:t>tab. </a:t>
            </a:r>
          </a:p>
          <a:p>
            <a:pPr marL="120600" indent="-120600">
              <a:spcAft>
                <a:spcPts val="600"/>
              </a:spcAft>
              <a:buClr>
                <a:schemeClr val="accent1"/>
              </a:buClr>
              <a:buFont typeface="+mj-lt"/>
              <a:buAutoNum type="arabicPeriod"/>
            </a:pPr>
            <a:r>
              <a:rPr lang="en-US" sz="800" noProof="0" dirty="0"/>
              <a:t>Choose </a:t>
            </a:r>
            <a:r>
              <a:rPr lang="en-US" sz="800" i="1" noProof="0" dirty="0"/>
              <a:t>Crop</a:t>
            </a:r>
            <a:r>
              <a:rPr lang="en-US" sz="800" noProof="0" dirty="0"/>
              <a:t>. Now, the entire image is visible, the cropped out parts are darker. </a:t>
            </a:r>
          </a:p>
          <a:p>
            <a:pPr marL="120600" indent="-120600">
              <a:spcAft>
                <a:spcPts val="600"/>
              </a:spcAft>
              <a:buClr>
                <a:schemeClr val="accent1"/>
              </a:buClr>
              <a:buFont typeface="+mj-lt"/>
              <a:buAutoNum type="arabicPeriod"/>
            </a:pPr>
            <a:r>
              <a:rPr lang="en-US" sz="800" noProof="0" dirty="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userDrawn="1"/>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dirty="0">
                <a:solidFill>
                  <a:schemeClr val="tx2"/>
                </a:solidFill>
              </a:rPr>
              <a:t>Edit image background</a:t>
            </a:r>
          </a:p>
          <a:p>
            <a:pPr marL="120600" indent="-120600">
              <a:spcAft>
                <a:spcPts val="600"/>
              </a:spcAft>
              <a:buClr>
                <a:schemeClr val="accent1"/>
              </a:buClr>
              <a:buAutoNum type="arabicPeriod"/>
            </a:pPr>
            <a:r>
              <a:rPr lang="en-US" sz="800" noProof="0" dirty="0"/>
              <a:t>Select </a:t>
            </a:r>
            <a:r>
              <a:rPr lang="en-US" sz="800" i="1" noProof="0" dirty="0"/>
              <a:t>Design</a:t>
            </a:r>
            <a:r>
              <a:rPr lang="en-US" sz="800" noProof="0" dirty="0"/>
              <a:t> &gt; </a:t>
            </a:r>
            <a:r>
              <a:rPr lang="en-US" sz="800" i="1" noProof="0" dirty="0"/>
              <a:t>Format Background</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Format Background pane</a:t>
            </a:r>
            <a:r>
              <a:rPr lang="en-US" sz="800" noProof="0" dirty="0"/>
              <a:t>, select </a:t>
            </a:r>
            <a:r>
              <a:rPr lang="en-US" sz="800" i="1" noProof="0" dirty="0"/>
              <a:t>Picture or texture fill</a:t>
            </a:r>
            <a:r>
              <a:rPr lang="en-US" sz="800" noProof="0" dirty="0"/>
              <a:t>.</a:t>
            </a:r>
          </a:p>
          <a:p>
            <a:pPr marL="120600" indent="-120600">
              <a:spcAft>
                <a:spcPts val="600"/>
              </a:spcAft>
              <a:buClr>
                <a:schemeClr val="accent1"/>
              </a:buClr>
              <a:buAutoNum type="arabicPeriod"/>
            </a:pPr>
            <a:r>
              <a:rPr lang="en-US" sz="800" noProof="0" dirty="0"/>
              <a:t>Select </a:t>
            </a:r>
            <a:r>
              <a:rPr lang="en-US" sz="800" i="1" noProof="0" dirty="0"/>
              <a:t>File</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Insert Picture</a:t>
            </a:r>
            <a:r>
              <a:rPr lang="en-US" sz="800" noProof="0" dirty="0"/>
              <a:t> dialog box, choose the picture </a:t>
            </a:r>
            <a:br>
              <a:rPr lang="en-US" sz="800" noProof="0" dirty="0"/>
            </a:br>
            <a:r>
              <a:rPr lang="en-US" sz="800" noProof="0" dirty="0"/>
              <a:t>you want to use and then select </a:t>
            </a:r>
            <a:r>
              <a:rPr lang="en-US" sz="800" i="1" noProof="0" dirty="0"/>
              <a:t>Insert</a:t>
            </a:r>
            <a:r>
              <a:rPr lang="en-US" sz="800" noProof="0" dirty="0"/>
              <a:t>.</a:t>
            </a:r>
          </a:p>
        </p:txBody>
      </p:sp>
      <p:sp>
        <p:nvSpPr>
          <p:cNvPr id="24" name="textruta 23">
            <a:extLst>
              <a:ext uri="{FF2B5EF4-FFF2-40B4-BE49-F238E27FC236}">
                <a16:creationId xmlns:a16="http://schemas.microsoft.com/office/drawing/2014/main" id="{49208D86-4998-5146-37DE-48F0F8DCB7BC}"/>
              </a:ext>
            </a:extLst>
          </p:cNvPr>
          <p:cNvSpPr txBox="1"/>
          <p:nvPr userDrawn="1"/>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dirty="0">
                <a:solidFill>
                  <a:schemeClr val="tx2"/>
                </a:solidFill>
              </a:rPr>
              <a:t>Header and footer</a:t>
            </a:r>
          </a:p>
          <a:p>
            <a:pPr>
              <a:spcAft>
                <a:spcPts val="600"/>
              </a:spcAft>
            </a:pPr>
            <a:r>
              <a:rPr lang="en-US" sz="800" noProof="0" dirty="0"/>
              <a:t>Insert header/footer, </a:t>
            </a:r>
            <a:br>
              <a:rPr lang="en-US" sz="800" noProof="0" dirty="0"/>
            </a:br>
            <a:r>
              <a:rPr lang="en-US" sz="800" noProof="0" dirty="0"/>
              <a:t>date and page numbers:</a:t>
            </a:r>
          </a:p>
          <a:p>
            <a:pPr marL="120600" indent="-120600">
              <a:spcAft>
                <a:spcPts val="600"/>
              </a:spcAft>
              <a:buClr>
                <a:schemeClr val="accent1"/>
              </a:buClr>
              <a:buFont typeface="+mj-lt"/>
              <a:buAutoNum type="arabicPeriod"/>
            </a:pPr>
            <a:r>
              <a:rPr lang="en-US" sz="800" noProof="0" dirty="0"/>
              <a:t>On the </a:t>
            </a:r>
            <a:r>
              <a:rPr lang="en-US" sz="800" i="1" noProof="0" dirty="0"/>
              <a:t>Insert</a:t>
            </a:r>
            <a:r>
              <a:rPr lang="en-US" sz="800" noProof="0" dirty="0"/>
              <a:t> tab, </a:t>
            </a:r>
            <a:br>
              <a:rPr lang="en-US" sz="800" noProof="0" dirty="0"/>
            </a:br>
            <a:r>
              <a:rPr lang="en-US" sz="800" noProof="0" dirty="0"/>
              <a:t>click </a:t>
            </a:r>
            <a:r>
              <a:rPr lang="en-US" sz="800" i="1" noProof="0" dirty="0"/>
              <a:t>Header &amp; Footer</a:t>
            </a:r>
            <a:r>
              <a:rPr lang="en-US" sz="800" noProof="0" dirty="0"/>
              <a:t>.</a:t>
            </a:r>
          </a:p>
          <a:p>
            <a:pPr marL="120600" indent="-120600">
              <a:spcAft>
                <a:spcPts val="600"/>
              </a:spcAft>
              <a:buClr>
                <a:schemeClr val="accent1"/>
              </a:buClr>
              <a:buFont typeface="+mj-lt"/>
              <a:buAutoNum type="arabicPeriod"/>
            </a:pPr>
            <a:r>
              <a:rPr lang="en-US" sz="800" noProof="0" dirty="0"/>
              <a:t>In the Header and Footer box, on the Slide tab, select the information you want.</a:t>
            </a:r>
          </a:p>
          <a:p>
            <a:pPr marL="120600" indent="-120600">
              <a:spcAft>
                <a:spcPts val="600"/>
              </a:spcAft>
              <a:buClr>
                <a:schemeClr val="accent1"/>
              </a:buClr>
              <a:buFont typeface="+mj-lt"/>
              <a:buAutoNum type="arabicPeriod"/>
            </a:pPr>
            <a:r>
              <a:rPr lang="en-US" sz="800" noProof="0" dirty="0"/>
              <a:t>Click </a:t>
            </a:r>
            <a:r>
              <a:rPr lang="en-US" sz="800" i="1" noProof="0" dirty="0"/>
              <a:t>Apply to All</a:t>
            </a:r>
            <a:r>
              <a:rPr lang="en-US" sz="800" noProof="0" dirty="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userDrawn="1"/>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userDrawn="1"/>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4" name="Rektangel 1123">
              <a:extLst>
                <a:ext uri="{FF2B5EF4-FFF2-40B4-BE49-F238E27FC236}">
                  <a16:creationId xmlns:a16="http://schemas.microsoft.com/office/drawing/2014/main" id="{97E61731-FF1C-C73E-9B81-82B5C53D7931}"/>
                </a:ext>
              </a:extLst>
            </p:cNvPr>
            <p:cNvSpPr/>
            <p:nvPr userDrawn="1"/>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18">
              <a:extLst>
                <a:ext uri="{FF2B5EF4-FFF2-40B4-BE49-F238E27FC236}">
                  <a16:creationId xmlns:a16="http://schemas.microsoft.com/office/drawing/2014/main" id="{71A7971D-8FD8-6FAF-FBCA-543DAC638849}"/>
                </a:ext>
              </a:extLst>
            </p:cNvPr>
            <p:cNvSpPr/>
            <p:nvPr userDrawn="1"/>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0" name="Rektangel 19">
              <a:extLst>
                <a:ext uri="{FF2B5EF4-FFF2-40B4-BE49-F238E27FC236}">
                  <a16:creationId xmlns:a16="http://schemas.microsoft.com/office/drawing/2014/main" id="{C9DDD11C-85E2-44BE-6A91-D72279994B26}"/>
                </a:ext>
              </a:extLst>
            </p:cNvPr>
            <p:cNvSpPr/>
            <p:nvPr userDrawn="1"/>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21">
              <a:extLst>
                <a:ext uri="{FF2B5EF4-FFF2-40B4-BE49-F238E27FC236}">
                  <a16:creationId xmlns:a16="http://schemas.microsoft.com/office/drawing/2014/main" id="{A5F72BB2-8D37-F99C-624D-D6B83AEDB706}"/>
                </a:ext>
              </a:extLst>
            </p:cNvPr>
            <p:cNvSpPr/>
            <p:nvPr userDrawn="1"/>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84DFF5F4-D1BE-880D-87D8-99BD8D5986B4}"/>
                </a:ext>
              </a:extLst>
            </p:cNvPr>
            <p:cNvSpPr/>
            <p:nvPr userDrawn="1"/>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57799422-9E37-147F-C5EF-BD69600A0259}"/>
                </a:ext>
              </a:extLst>
            </p:cNvPr>
            <p:cNvSpPr/>
            <p:nvPr userDrawn="1"/>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CF0BD3BD-CA59-5181-6A7D-85BA481CF469}"/>
                </a:ext>
              </a:extLst>
            </p:cNvPr>
            <p:cNvSpPr/>
            <p:nvPr userDrawn="1"/>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AD483FB7-DFED-6269-FDB3-DA99BF8F1738}"/>
                </a:ext>
              </a:extLst>
            </p:cNvPr>
            <p:cNvSpPr/>
            <p:nvPr userDrawn="1"/>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53C50CD2-78C6-259C-97BD-526C014CEC81}"/>
                </a:ext>
              </a:extLst>
            </p:cNvPr>
            <p:cNvSpPr/>
            <p:nvPr userDrawn="1"/>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7" name="Rektangel 46">
              <a:extLst>
                <a:ext uri="{FF2B5EF4-FFF2-40B4-BE49-F238E27FC236}">
                  <a16:creationId xmlns:a16="http://schemas.microsoft.com/office/drawing/2014/main" id="{8C1EA23D-35AA-C628-1834-7EC9974FAFA4}"/>
                </a:ext>
              </a:extLst>
            </p:cNvPr>
            <p:cNvSpPr/>
            <p:nvPr userDrawn="1"/>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5" name="Rektangel 54">
              <a:extLst>
                <a:ext uri="{FF2B5EF4-FFF2-40B4-BE49-F238E27FC236}">
                  <a16:creationId xmlns:a16="http://schemas.microsoft.com/office/drawing/2014/main" id="{583F96BE-E130-3FDD-576F-874BDC4A6C90}"/>
                </a:ext>
              </a:extLst>
            </p:cNvPr>
            <p:cNvSpPr/>
            <p:nvPr userDrawn="1"/>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3" name="Rektangel 62">
              <a:extLst>
                <a:ext uri="{FF2B5EF4-FFF2-40B4-BE49-F238E27FC236}">
                  <a16:creationId xmlns:a16="http://schemas.microsoft.com/office/drawing/2014/main" id="{33F1335E-E254-7491-5F15-30754BBD151E}"/>
                </a:ext>
              </a:extLst>
            </p:cNvPr>
            <p:cNvSpPr/>
            <p:nvPr userDrawn="1"/>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33" name="Rektangel 1032">
              <a:extLst>
                <a:ext uri="{FF2B5EF4-FFF2-40B4-BE49-F238E27FC236}">
                  <a16:creationId xmlns:a16="http://schemas.microsoft.com/office/drawing/2014/main" id="{B691ED7D-5446-C50C-8BC0-D7AB6D614765}"/>
                </a:ext>
              </a:extLst>
            </p:cNvPr>
            <p:cNvSpPr/>
            <p:nvPr userDrawn="1"/>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2" name="Rektangel 1041">
              <a:extLst>
                <a:ext uri="{FF2B5EF4-FFF2-40B4-BE49-F238E27FC236}">
                  <a16:creationId xmlns:a16="http://schemas.microsoft.com/office/drawing/2014/main" id="{7F5FD652-25CD-24B4-271B-3CFC6E465C27}"/>
                </a:ext>
              </a:extLst>
            </p:cNvPr>
            <p:cNvSpPr/>
            <p:nvPr userDrawn="1"/>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3" name="Rektangel 1042">
              <a:extLst>
                <a:ext uri="{FF2B5EF4-FFF2-40B4-BE49-F238E27FC236}">
                  <a16:creationId xmlns:a16="http://schemas.microsoft.com/office/drawing/2014/main" id="{46276B80-6A92-8513-3337-2E24980A3660}"/>
                </a:ext>
              </a:extLst>
            </p:cNvPr>
            <p:cNvSpPr/>
            <p:nvPr userDrawn="1"/>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4" name="Rektangel 1043">
              <a:extLst>
                <a:ext uri="{FF2B5EF4-FFF2-40B4-BE49-F238E27FC236}">
                  <a16:creationId xmlns:a16="http://schemas.microsoft.com/office/drawing/2014/main" id="{DF08EB8B-05A1-5D1E-3453-E35F156EA44C}"/>
                </a:ext>
              </a:extLst>
            </p:cNvPr>
            <p:cNvSpPr/>
            <p:nvPr userDrawn="1"/>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5" name="Rektangel 1044">
              <a:extLst>
                <a:ext uri="{FF2B5EF4-FFF2-40B4-BE49-F238E27FC236}">
                  <a16:creationId xmlns:a16="http://schemas.microsoft.com/office/drawing/2014/main" id="{73BCDEB0-F256-9D9A-1735-36C73E5A4254}"/>
                </a:ext>
              </a:extLst>
            </p:cNvPr>
            <p:cNvSpPr/>
            <p:nvPr userDrawn="1"/>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6" name="Rektangel 1045">
              <a:extLst>
                <a:ext uri="{FF2B5EF4-FFF2-40B4-BE49-F238E27FC236}">
                  <a16:creationId xmlns:a16="http://schemas.microsoft.com/office/drawing/2014/main" id="{8FB9E9DD-EB3E-746C-2937-90EBE84B3B2A}"/>
                </a:ext>
              </a:extLst>
            </p:cNvPr>
            <p:cNvSpPr/>
            <p:nvPr userDrawn="1"/>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7" name="Rektangel 1046">
              <a:extLst>
                <a:ext uri="{FF2B5EF4-FFF2-40B4-BE49-F238E27FC236}">
                  <a16:creationId xmlns:a16="http://schemas.microsoft.com/office/drawing/2014/main" id="{BF36CC62-D665-E681-0504-9607980B29D1}"/>
                </a:ext>
              </a:extLst>
            </p:cNvPr>
            <p:cNvSpPr/>
            <p:nvPr userDrawn="1"/>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8" name="Rektangel 1047">
              <a:extLst>
                <a:ext uri="{FF2B5EF4-FFF2-40B4-BE49-F238E27FC236}">
                  <a16:creationId xmlns:a16="http://schemas.microsoft.com/office/drawing/2014/main" id="{2ED8E59C-4621-6900-D5FB-392B5F63EB15}"/>
                </a:ext>
              </a:extLst>
            </p:cNvPr>
            <p:cNvSpPr/>
            <p:nvPr userDrawn="1"/>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9" name="Rektangel 1048">
              <a:extLst>
                <a:ext uri="{FF2B5EF4-FFF2-40B4-BE49-F238E27FC236}">
                  <a16:creationId xmlns:a16="http://schemas.microsoft.com/office/drawing/2014/main" id="{1D1DFB72-8F94-C092-AB42-28E3BBF12D65}"/>
                </a:ext>
              </a:extLst>
            </p:cNvPr>
            <p:cNvSpPr/>
            <p:nvPr userDrawn="1"/>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0" name="Rektangel 1049">
              <a:extLst>
                <a:ext uri="{FF2B5EF4-FFF2-40B4-BE49-F238E27FC236}">
                  <a16:creationId xmlns:a16="http://schemas.microsoft.com/office/drawing/2014/main" id="{9B388C52-8786-0F82-B433-3A79F1A4541A}"/>
                </a:ext>
              </a:extLst>
            </p:cNvPr>
            <p:cNvSpPr/>
            <p:nvPr userDrawn="1"/>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1" name="Rektangel 1050">
              <a:extLst>
                <a:ext uri="{FF2B5EF4-FFF2-40B4-BE49-F238E27FC236}">
                  <a16:creationId xmlns:a16="http://schemas.microsoft.com/office/drawing/2014/main" id="{D4A998FA-E595-5120-1049-A3CC1C33E72E}"/>
                </a:ext>
              </a:extLst>
            </p:cNvPr>
            <p:cNvSpPr/>
            <p:nvPr userDrawn="1"/>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2" name="Rektangel 1051">
              <a:extLst>
                <a:ext uri="{FF2B5EF4-FFF2-40B4-BE49-F238E27FC236}">
                  <a16:creationId xmlns:a16="http://schemas.microsoft.com/office/drawing/2014/main" id="{C8E27C97-6977-891F-B3C0-4CDE580AF57D}"/>
                </a:ext>
              </a:extLst>
            </p:cNvPr>
            <p:cNvSpPr/>
            <p:nvPr userDrawn="1"/>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3" name="Rektangel 1052">
              <a:extLst>
                <a:ext uri="{FF2B5EF4-FFF2-40B4-BE49-F238E27FC236}">
                  <a16:creationId xmlns:a16="http://schemas.microsoft.com/office/drawing/2014/main" id="{19FB03B5-BA18-74B7-9DEB-889CA8566539}"/>
                </a:ext>
              </a:extLst>
            </p:cNvPr>
            <p:cNvSpPr/>
            <p:nvPr userDrawn="1"/>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4" name="Rektangel 1053">
              <a:extLst>
                <a:ext uri="{FF2B5EF4-FFF2-40B4-BE49-F238E27FC236}">
                  <a16:creationId xmlns:a16="http://schemas.microsoft.com/office/drawing/2014/main" id="{57CEB0A0-35F5-997A-61EB-3E655B67D34B}"/>
                </a:ext>
              </a:extLst>
            </p:cNvPr>
            <p:cNvSpPr/>
            <p:nvPr userDrawn="1"/>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5" name="Rektangel 1054">
              <a:extLst>
                <a:ext uri="{FF2B5EF4-FFF2-40B4-BE49-F238E27FC236}">
                  <a16:creationId xmlns:a16="http://schemas.microsoft.com/office/drawing/2014/main" id="{187C5504-CF38-10EF-6656-9D373F47022B}"/>
                </a:ext>
              </a:extLst>
            </p:cNvPr>
            <p:cNvSpPr/>
            <p:nvPr userDrawn="1"/>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6" name="Rektangel 1055">
              <a:extLst>
                <a:ext uri="{FF2B5EF4-FFF2-40B4-BE49-F238E27FC236}">
                  <a16:creationId xmlns:a16="http://schemas.microsoft.com/office/drawing/2014/main" id="{00ECB6FD-B078-6ED8-3BF0-E6FFFB4125FF}"/>
                </a:ext>
              </a:extLst>
            </p:cNvPr>
            <p:cNvSpPr/>
            <p:nvPr userDrawn="1"/>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7" name="Rektangel 1056">
              <a:extLst>
                <a:ext uri="{FF2B5EF4-FFF2-40B4-BE49-F238E27FC236}">
                  <a16:creationId xmlns:a16="http://schemas.microsoft.com/office/drawing/2014/main" id="{2A81D134-CDD5-3A11-68DD-9A7DA325C5E2}"/>
                </a:ext>
              </a:extLst>
            </p:cNvPr>
            <p:cNvSpPr/>
            <p:nvPr userDrawn="1"/>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8" name="Rektangel 1057">
              <a:extLst>
                <a:ext uri="{FF2B5EF4-FFF2-40B4-BE49-F238E27FC236}">
                  <a16:creationId xmlns:a16="http://schemas.microsoft.com/office/drawing/2014/main" id="{A3E6B7BF-B8DF-4895-BFF7-E48F3EA56C3C}"/>
                </a:ext>
              </a:extLst>
            </p:cNvPr>
            <p:cNvSpPr/>
            <p:nvPr userDrawn="1"/>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9" name="Rektangel 1058">
              <a:extLst>
                <a:ext uri="{FF2B5EF4-FFF2-40B4-BE49-F238E27FC236}">
                  <a16:creationId xmlns:a16="http://schemas.microsoft.com/office/drawing/2014/main" id="{C9880F48-FE6A-D652-5F55-4BD96B03F4E4}"/>
                </a:ext>
              </a:extLst>
            </p:cNvPr>
            <p:cNvSpPr/>
            <p:nvPr userDrawn="1"/>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0" name="Rektangel 1059">
              <a:extLst>
                <a:ext uri="{FF2B5EF4-FFF2-40B4-BE49-F238E27FC236}">
                  <a16:creationId xmlns:a16="http://schemas.microsoft.com/office/drawing/2014/main" id="{3D6EF6E0-55EF-D427-7BD3-3F9C9599C746}"/>
                </a:ext>
              </a:extLst>
            </p:cNvPr>
            <p:cNvSpPr/>
            <p:nvPr userDrawn="1"/>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1" name="Rektangel 1060">
              <a:extLst>
                <a:ext uri="{FF2B5EF4-FFF2-40B4-BE49-F238E27FC236}">
                  <a16:creationId xmlns:a16="http://schemas.microsoft.com/office/drawing/2014/main" id="{BB5DD28F-1631-1EC1-63A2-5C34A28B0C19}"/>
                </a:ext>
              </a:extLst>
            </p:cNvPr>
            <p:cNvSpPr/>
            <p:nvPr userDrawn="1"/>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2" name="Rektangel 1061">
              <a:extLst>
                <a:ext uri="{FF2B5EF4-FFF2-40B4-BE49-F238E27FC236}">
                  <a16:creationId xmlns:a16="http://schemas.microsoft.com/office/drawing/2014/main" id="{C2846DE4-F371-1BF5-4167-59B95320B756}"/>
                </a:ext>
              </a:extLst>
            </p:cNvPr>
            <p:cNvSpPr/>
            <p:nvPr userDrawn="1"/>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3" name="Rektangel 1062">
              <a:extLst>
                <a:ext uri="{FF2B5EF4-FFF2-40B4-BE49-F238E27FC236}">
                  <a16:creationId xmlns:a16="http://schemas.microsoft.com/office/drawing/2014/main" id="{D1FCE270-22E9-6108-5292-0A2E890C7042}"/>
                </a:ext>
              </a:extLst>
            </p:cNvPr>
            <p:cNvSpPr/>
            <p:nvPr userDrawn="1"/>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4" name="Rektangel 1063">
              <a:extLst>
                <a:ext uri="{FF2B5EF4-FFF2-40B4-BE49-F238E27FC236}">
                  <a16:creationId xmlns:a16="http://schemas.microsoft.com/office/drawing/2014/main" id="{E0AB0C3D-3E2C-BA8B-F8FF-D1BAE2FD78AB}"/>
                </a:ext>
              </a:extLst>
            </p:cNvPr>
            <p:cNvSpPr/>
            <p:nvPr userDrawn="1"/>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5" name="Rektangel 1064">
              <a:extLst>
                <a:ext uri="{FF2B5EF4-FFF2-40B4-BE49-F238E27FC236}">
                  <a16:creationId xmlns:a16="http://schemas.microsoft.com/office/drawing/2014/main" id="{A5B9B835-C0B3-CE1F-0F4F-E77B314EE265}"/>
                </a:ext>
              </a:extLst>
            </p:cNvPr>
            <p:cNvSpPr/>
            <p:nvPr userDrawn="1"/>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6" name="Rektangel 1065">
              <a:extLst>
                <a:ext uri="{FF2B5EF4-FFF2-40B4-BE49-F238E27FC236}">
                  <a16:creationId xmlns:a16="http://schemas.microsoft.com/office/drawing/2014/main" id="{B6F46CE6-CCAF-9D3F-1627-61487FF99D45}"/>
                </a:ext>
              </a:extLst>
            </p:cNvPr>
            <p:cNvSpPr/>
            <p:nvPr userDrawn="1"/>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7" name="Rektangel 1066">
              <a:extLst>
                <a:ext uri="{FF2B5EF4-FFF2-40B4-BE49-F238E27FC236}">
                  <a16:creationId xmlns:a16="http://schemas.microsoft.com/office/drawing/2014/main" id="{B0D96E62-E6D5-5382-108B-2D8B21B1C7C0}"/>
                </a:ext>
              </a:extLst>
            </p:cNvPr>
            <p:cNvSpPr/>
            <p:nvPr userDrawn="1"/>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8" name="Rektangel 1067">
              <a:extLst>
                <a:ext uri="{FF2B5EF4-FFF2-40B4-BE49-F238E27FC236}">
                  <a16:creationId xmlns:a16="http://schemas.microsoft.com/office/drawing/2014/main" id="{589AC037-F773-58BF-FA0E-B29A0BAE94D6}"/>
                </a:ext>
              </a:extLst>
            </p:cNvPr>
            <p:cNvSpPr/>
            <p:nvPr userDrawn="1"/>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9" name="Rektangel 1068">
              <a:extLst>
                <a:ext uri="{FF2B5EF4-FFF2-40B4-BE49-F238E27FC236}">
                  <a16:creationId xmlns:a16="http://schemas.microsoft.com/office/drawing/2014/main" id="{07045815-7B67-4A94-7C17-8D64E287040A}"/>
                </a:ext>
              </a:extLst>
            </p:cNvPr>
            <p:cNvSpPr/>
            <p:nvPr userDrawn="1"/>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0" name="Rektangel 1069">
              <a:extLst>
                <a:ext uri="{FF2B5EF4-FFF2-40B4-BE49-F238E27FC236}">
                  <a16:creationId xmlns:a16="http://schemas.microsoft.com/office/drawing/2014/main" id="{D85D7A99-C5CD-38F6-939F-A3EF9E12781C}"/>
                </a:ext>
              </a:extLst>
            </p:cNvPr>
            <p:cNvSpPr/>
            <p:nvPr userDrawn="1"/>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1" name="Rektangel 1070">
              <a:extLst>
                <a:ext uri="{FF2B5EF4-FFF2-40B4-BE49-F238E27FC236}">
                  <a16:creationId xmlns:a16="http://schemas.microsoft.com/office/drawing/2014/main" id="{32FB7A58-1D8F-5665-AC4F-BA2FE1869B27}"/>
                </a:ext>
              </a:extLst>
            </p:cNvPr>
            <p:cNvSpPr/>
            <p:nvPr userDrawn="1"/>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7" name="Rektangel 1076">
              <a:extLst>
                <a:ext uri="{FF2B5EF4-FFF2-40B4-BE49-F238E27FC236}">
                  <a16:creationId xmlns:a16="http://schemas.microsoft.com/office/drawing/2014/main" id="{5F9AF638-6FAD-3C50-00FA-ADD872158CE5}"/>
                </a:ext>
              </a:extLst>
            </p:cNvPr>
            <p:cNvSpPr/>
            <p:nvPr userDrawn="1"/>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8" name="Rektangel 1077">
              <a:extLst>
                <a:ext uri="{FF2B5EF4-FFF2-40B4-BE49-F238E27FC236}">
                  <a16:creationId xmlns:a16="http://schemas.microsoft.com/office/drawing/2014/main" id="{C4749DD0-3DD2-A386-7BED-084BA84DBBE6}"/>
                </a:ext>
              </a:extLst>
            </p:cNvPr>
            <p:cNvSpPr/>
            <p:nvPr userDrawn="1"/>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9" name="Rektangel 1078">
              <a:extLst>
                <a:ext uri="{FF2B5EF4-FFF2-40B4-BE49-F238E27FC236}">
                  <a16:creationId xmlns:a16="http://schemas.microsoft.com/office/drawing/2014/main" id="{B4499066-323D-EE08-E5A2-F43B0807892C}"/>
                </a:ext>
              </a:extLst>
            </p:cNvPr>
            <p:cNvSpPr/>
            <p:nvPr userDrawn="1"/>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0" name="Rektangel 1079">
              <a:extLst>
                <a:ext uri="{FF2B5EF4-FFF2-40B4-BE49-F238E27FC236}">
                  <a16:creationId xmlns:a16="http://schemas.microsoft.com/office/drawing/2014/main" id="{1BBF49EA-C637-CAB3-6569-11A2CFD31079}"/>
                </a:ext>
              </a:extLst>
            </p:cNvPr>
            <p:cNvSpPr/>
            <p:nvPr userDrawn="1"/>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1" name="Rektangel 1080">
              <a:extLst>
                <a:ext uri="{FF2B5EF4-FFF2-40B4-BE49-F238E27FC236}">
                  <a16:creationId xmlns:a16="http://schemas.microsoft.com/office/drawing/2014/main" id="{1F27D949-C326-6486-1CD4-2B8AF35ADE78}"/>
                </a:ext>
              </a:extLst>
            </p:cNvPr>
            <p:cNvSpPr/>
            <p:nvPr userDrawn="1"/>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2" name="Rektangel 1081">
              <a:extLst>
                <a:ext uri="{FF2B5EF4-FFF2-40B4-BE49-F238E27FC236}">
                  <a16:creationId xmlns:a16="http://schemas.microsoft.com/office/drawing/2014/main" id="{F216B4A1-3944-F8CE-8C9B-FA88B4D03E26}"/>
                </a:ext>
              </a:extLst>
            </p:cNvPr>
            <p:cNvSpPr/>
            <p:nvPr userDrawn="1"/>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3" name="Rektangel 1082">
              <a:extLst>
                <a:ext uri="{FF2B5EF4-FFF2-40B4-BE49-F238E27FC236}">
                  <a16:creationId xmlns:a16="http://schemas.microsoft.com/office/drawing/2014/main" id="{5F4ADBA2-1A1B-A4CA-F30B-B0C82CEC3557}"/>
                </a:ext>
              </a:extLst>
            </p:cNvPr>
            <p:cNvSpPr/>
            <p:nvPr userDrawn="1"/>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4" name="Rektangel 1083">
              <a:extLst>
                <a:ext uri="{FF2B5EF4-FFF2-40B4-BE49-F238E27FC236}">
                  <a16:creationId xmlns:a16="http://schemas.microsoft.com/office/drawing/2014/main" id="{374BD5DA-8482-21B6-9413-9B1A45CF76C1}"/>
                </a:ext>
              </a:extLst>
            </p:cNvPr>
            <p:cNvSpPr/>
            <p:nvPr userDrawn="1"/>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5" name="Rektangel 1084">
              <a:extLst>
                <a:ext uri="{FF2B5EF4-FFF2-40B4-BE49-F238E27FC236}">
                  <a16:creationId xmlns:a16="http://schemas.microsoft.com/office/drawing/2014/main" id="{5F6020BD-6733-E876-2089-C3084AEA1A1C}"/>
                </a:ext>
              </a:extLst>
            </p:cNvPr>
            <p:cNvSpPr/>
            <p:nvPr userDrawn="1"/>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6" name="Rektangel 1085">
              <a:extLst>
                <a:ext uri="{FF2B5EF4-FFF2-40B4-BE49-F238E27FC236}">
                  <a16:creationId xmlns:a16="http://schemas.microsoft.com/office/drawing/2014/main" id="{C4348C5F-5E10-920F-C2FB-889532E2F622}"/>
                </a:ext>
              </a:extLst>
            </p:cNvPr>
            <p:cNvSpPr/>
            <p:nvPr userDrawn="1"/>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7" name="Rektangel 1086">
              <a:extLst>
                <a:ext uri="{FF2B5EF4-FFF2-40B4-BE49-F238E27FC236}">
                  <a16:creationId xmlns:a16="http://schemas.microsoft.com/office/drawing/2014/main" id="{D2D321FD-AE36-8DCA-8744-C0F46B88F58C}"/>
                </a:ext>
              </a:extLst>
            </p:cNvPr>
            <p:cNvSpPr/>
            <p:nvPr userDrawn="1"/>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8" name="Rektangel 1087">
              <a:extLst>
                <a:ext uri="{FF2B5EF4-FFF2-40B4-BE49-F238E27FC236}">
                  <a16:creationId xmlns:a16="http://schemas.microsoft.com/office/drawing/2014/main" id="{A93DF2FE-61D7-AA01-C339-B2ECCF6D103B}"/>
                </a:ext>
              </a:extLst>
            </p:cNvPr>
            <p:cNvSpPr/>
            <p:nvPr userDrawn="1"/>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9" name="Rektangel 1088">
              <a:extLst>
                <a:ext uri="{FF2B5EF4-FFF2-40B4-BE49-F238E27FC236}">
                  <a16:creationId xmlns:a16="http://schemas.microsoft.com/office/drawing/2014/main" id="{89244240-2B76-F8CB-21C9-2B1FA90DD280}"/>
                </a:ext>
              </a:extLst>
            </p:cNvPr>
            <p:cNvSpPr/>
            <p:nvPr userDrawn="1"/>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0" name="Rektangel 1089">
              <a:extLst>
                <a:ext uri="{FF2B5EF4-FFF2-40B4-BE49-F238E27FC236}">
                  <a16:creationId xmlns:a16="http://schemas.microsoft.com/office/drawing/2014/main" id="{33D9BE51-B8F2-F451-C1A3-3725C01F9D93}"/>
                </a:ext>
              </a:extLst>
            </p:cNvPr>
            <p:cNvSpPr/>
            <p:nvPr userDrawn="1"/>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1" name="Rektangel 1090">
              <a:extLst>
                <a:ext uri="{FF2B5EF4-FFF2-40B4-BE49-F238E27FC236}">
                  <a16:creationId xmlns:a16="http://schemas.microsoft.com/office/drawing/2014/main" id="{ACA30911-7D60-921E-C70A-F693BE675834}"/>
                </a:ext>
              </a:extLst>
            </p:cNvPr>
            <p:cNvSpPr/>
            <p:nvPr userDrawn="1"/>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2" name="Rektangel 1091">
              <a:extLst>
                <a:ext uri="{FF2B5EF4-FFF2-40B4-BE49-F238E27FC236}">
                  <a16:creationId xmlns:a16="http://schemas.microsoft.com/office/drawing/2014/main" id="{7C3A2D5F-4466-B210-4CF0-4DBBC6BB3BA6}"/>
                </a:ext>
              </a:extLst>
            </p:cNvPr>
            <p:cNvSpPr/>
            <p:nvPr userDrawn="1"/>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3" name="Rektangel 1092">
              <a:extLst>
                <a:ext uri="{FF2B5EF4-FFF2-40B4-BE49-F238E27FC236}">
                  <a16:creationId xmlns:a16="http://schemas.microsoft.com/office/drawing/2014/main" id="{3DB1223D-C353-676D-5093-C19368A843EA}"/>
                </a:ext>
              </a:extLst>
            </p:cNvPr>
            <p:cNvSpPr/>
            <p:nvPr userDrawn="1"/>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4" name="Rektangel 1093">
              <a:extLst>
                <a:ext uri="{FF2B5EF4-FFF2-40B4-BE49-F238E27FC236}">
                  <a16:creationId xmlns:a16="http://schemas.microsoft.com/office/drawing/2014/main" id="{ECBE00DC-9A99-ED4F-7AB0-E71447F5BE95}"/>
                </a:ext>
              </a:extLst>
            </p:cNvPr>
            <p:cNvSpPr/>
            <p:nvPr userDrawn="1"/>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5" name="Rektangel 1094">
              <a:extLst>
                <a:ext uri="{FF2B5EF4-FFF2-40B4-BE49-F238E27FC236}">
                  <a16:creationId xmlns:a16="http://schemas.microsoft.com/office/drawing/2014/main" id="{5BAC4B2F-5948-684F-53E5-17024EA24387}"/>
                </a:ext>
              </a:extLst>
            </p:cNvPr>
            <p:cNvSpPr/>
            <p:nvPr userDrawn="1"/>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6" name="Rektangel 1095">
              <a:extLst>
                <a:ext uri="{FF2B5EF4-FFF2-40B4-BE49-F238E27FC236}">
                  <a16:creationId xmlns:a16="http://schemas.microsoft.com/office/drawing/2014/main" id="{9DED6478-BDF3-512F-58F3-E36C2B3C3BAA}"/>
                </a:ext>
              </a:extLst>
            </p:cNvPr>
            <p:cNvSpPr/>
            <p:nvPr userDrawn="1"/>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7" name="Rektangel 1096">
              <a:extLst>
                <a:ext uri="{FF2B5EF4-FFF2-40B4-BE49-F238E27FC236}">
                  <a16:creationId xmlns:a16="http://schemas.microsoft.com/office/drawing/2014/main" id="{6D820422-D0D9-5ACE-DB5E-ACF44106A99E}"/>
                </a:ext>
              </a:extLst>
            </p:cNvPr>
            <p:cNvSpPr/>
            <p:nvPr userDrawn="1"/>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8" name="Rektangel 1097">
              <a:extLst>
                <a:ext uri="{FF2B5EF4-FFF2-40B4-BE49-F238E27FC236}">
                  <a16:creationId xmlns:a16="http://schemas.microsoft.com/office/drawing/2014/main" id="{8B60BAF5-04DE-84E4-664B-F75D369387BB}"/>
                </a:ext>
              </a:extLst>
            </p:cNvPr>
            <p:cNvSpPr/>
            <p:nvPr userDrawn="1"/>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9" name="Rektangel 1098">
              <a:extLst>
                <a:ext uri="{FF2B5EF4-FFF2-40B4-BE49-F238E27FC236}">
                  <a16:creationId xmlns:a16="http://schemas.microsoft.com/office/drawing/2014/main" id="{2E36144B-8356-508C-530F-E4563E893F8E}"/>
                </a:ext>
              </a:extLst>
            </p:cNvPr>
            <p:cNvSpPr/>
            <p:nvPr userDrawn="1"/>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0" name="Rektangel 1099">
              <a:extLst>
                <a:ext uri="{FF2B5EF4-FFF2-40B4-BE49-F238E27FC236}">
                  <a16:creationId xmlns:a16="http://schemas.microsoft.com/office/drawing/2014/main" id="{4A6003A8-E644-C22A-594E-648C05A084B5}"/>
                </a:ext>
              </a:extLst>
            </p:cNvPr>
            <p:cNvSpPr/>
            <p:nvPr userDrawn="1"/>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1" name="Rektangel 1100">
              <a:extLst>
                <a:ext uri="{FF2B5EF4-FFF2-40B4-BE49-F238E27FC236}">
                  <a16:creationId xmlns:a16="http://schemas.microsoft.com/office/drawing/2014/main" id="{71252218-348E-C0A3-6703-29BD88D5A17F}"/>
                </a:ext>
              </a:extLst>
            </p:cNvPr>
            <p:cNvSpPr/>
            <p:nvPr userDrawn="1"/>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2" name="Rektangel 1101">
              <a:extLst>
                <a:ext uri="{FF2B5EF4-FFF2-40B4-BE49-F238E27FC236}">
                  <a16:creationId xmlns:a16="http://schemas.microsoft.com/office/drawing/2014/main" id="{F40D39AB-38A0-8D9F-98CF-0849C6CB1A97}"/>
                </a:ext>
              </a:extLst>
            </p:cNvPr>
            <p:cNvSpPr/>
            <p:nvPr userDrawn="1"/>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3" name="Rektangel 1102">
              <a:extLst>
                <a:ext uri="{FF2B5EF4-FFF2-40B4-BE49-F238E27FC236}">
                  <a16:creationId xmlns:a16="http://schemas.microsoft.com/office/drawing/2014/main" id="{B0EEB85D-E1B5-BB7E-06F5-B7F663E237EA}"/>
                </a:ext>
              </a:extLst>
            </p:cNvPr>
            <p:cNvSpPr/>
            <p:nvPr userDrawn="1"/>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4" name="Rektangel 1103">
              <a:extLst>
                <a:ext uri="{FF2B5EF4-FFF2-40B4-BE49-F238E27FC236}">
                  <a16:creationId xmlns:a16="http://schemas.microsoft.com/office/drawing/2014/main" id="{0C4BF3AC-6949-B173-1F6F-7ACF6CCCA68D}"/>
                </a:ext>
              </a:extLst>
            </p:cNvPr>
            <p:cNvSpPr/>
            <p:nvPr userDrawn="1"/>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5" name="Rektangel 1104">
              <a:extLst>
                <a:ext uri="{FF2B5EF4-FFF2-40B4-BE49-F238E27FC236}">
                  <a16:creationId xmlns:a16="http://schemas.microsoft.com/office/drawing/2014/main" id="{5E724053-DDC1-BCE6-018B-3C13912CBCAA}"/>
                </a:ext>
              </a:extLst>
            </p:cNvPr>
            <p:cNvSpPr/>
            <p:nvPr userDrawn="1"/>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7" name="Rektangel 1106">
              <a:extLst>
                <a:ext uri="{FF2B5EF4-FFF2-40B4-BE49-F238E27FC236}">
                  <a16:creationId xmlns:a16="http://schemas.microsoft.com/office/drawing/2014/main" id="{B89A7384-2EB1-E47E-4661-2C135E836BAB}"/>
                </a:ext>
              </a:extLst>
            </p:cNvPr>
            <p:cNvSpPr/>
            <p:nvPr userDrawn="1"/>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8" name="Rektangel 1107">
              <a:extLst>
                <a:ext uri="{FF2B5EF4-FFF2-40B4-BE49-F238E27FC236}">
                  <a16:creationId xmlns:a16="http://schemas.microsoft.com/office/drawing/2014/main" id="{64053484-E065-730D-63D9-F3F09E971CEC}"/>
                </a:ext>
              </a:extLst>
            </p:cNvPr>
            <p:cNvSpPr/>
            <p:nvPr userDrawn="1"/>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9" name="Rektangel 1108">
              <a:extLst>
                <a:ext uri="{FF2B5EF4-FFF2-40B4-BE49-F238E27FC236}">
                  <a16:creationId xmlns:a16="http://schemas.microsoft.com/office/drawing/2014/main" id="{E5345871-5F8B-2377-CAC8-6913E51EB927}"/>
                </a:ext>
              </a:extLst>
            </p:cNvPr>
            <p:cNvSpPr/>
            <p:nvPr userDrawn="1"/>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1" name="Rektangel 1110">
              <a:extLst>
                <a:ext uri="{FF2B5EF4-FFF2-40B4-BE49-F238E27FC236}">
                  <a16:creationId xmlns:a16="http://schemas.microsoft.com/office/drawing/2014/main" id="{15038F50-63E9-76D9-070D-599071F6D0B1}"/>
                </a:ext>
              </a:extLst>
            </p:cNvPr>
            <p:cNvSpPr/>
            <p:nvPr userDrawn="1"/>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2" name="Rektangel 1111">
              <a:extLst>
                <a:ext uri="{FF2B5EF4-FFF2-40B4-BE49-F238E27FC236}">
                  <a16:creationId xmlns:a16="http://schemas.microsoft.com/office/drawing/2014/main" id="{062851F2-FDB2-63C5-B741-C1CAD1FE3211}"/>
                </a:ext>
              </a:extLst>
            </p:cNvPr>
            <p:cNvSpPr/>
            <p:nvPr userDrawn="1"/>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3" name="Rektangel 1112">
              <a:extLst>
                <a:ext uri="{FF2B5EF4-FFF2-40B4-BE49-F238E27FC236}">
                  <a16:creationId xmlns:a16="http://schemas.microsoft.com/office/drawing/2014/main" id="{DE4F3BAC-C90D-4B77-27FF-4CD535F909E2}"/>
                </a:ext>
              </a:extLst>
            </p:cNvPr>
            <p:cNvSpPr/>
            <p:nvPr userDrawn="1"/>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5" name="Rektangel 1114">
              <a:extLst>
                <a:ext uri="{FF2B5EF4-FFF2-40B4-BE49-F238E27FC236}">
                  <a16:creationId xmlns:a16="http://schemas.microsoft.com/office/drawing/2014/main" id="{6625D88E-960F-4248-3CEB-C2E5020321B6}"/>
                </a:ext>
              </a:extLst>
            </p:cNvPr>
            <p:cNvSpPr/>
            <p:nvPr userDrawn="1"/>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6" name="Rektangel 1115">
              <a:extLst>
                <a:ext uri="{FF2B5EF4-FFF2-40B4-BE49-F238E27FC236}">
                  <a16:creationId xmlns:a16="http://schemas.microsoft.com/office/drawing/2014/main" id="{C10CFB8F-8E16-B335-A926-3A4BAA2E78D5}"/>
                </a:ext>
              </a:extLst>
            </p:cNvPr>
            <p:cNvSpPr/>
            <p:nvPr userDrawn="1"/>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7" name="Rektangel 1116">
              <a:extLst>
                <a:ext uri="{FF2B5EF4-FFF2-40B4-BE49-F238E27FC236}">
                  <a16:creationId xmlns:a16="http://schemas.microsoft.com/office/drawing/2014/main" id="{1BAFE015-800E-787E-0572-90F6C0823C14}"/>
                </a:ext>
              </a:extLst>
            </p:cNvPr>
            <p:cNvSpPr/>
            <p:nvPr userDrawn="1"/>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9" name="Rektangel 1118">
              <a:extLst>
                <a:ext uri="{FF2B5EF4-FFF2-40B4-BE49-F238E27FC236}">
                  <a16:creationId xmlns:a16="http://schemas.microsoft.com/office/drawing/2014/main" id="{4A97B2EF-9E28-C94C-6879-E7C073C12C39}"/>
                </a:ext>
              </a:extLst>
            </p:cNvPr>
            <p:cNvSpPr/>
            <p:nvPr userDrawn="1"/>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0" name="Rektangel 1119">
              <a:extLst>
                <a:ext uri="{FF2B5EF4-FFF2-40B4-BE49-F238E27FC236}">
                  <a16:creationId xmlns:a16="http://schemas.microsoft.com/office/drawing/2014/main" id="{0046F9B6-9CA1-5B09-D162-A1A23AA1E72E}"/>
                </a:ext>
              </a:extLst>
            </p:cNvPr>
            <p:cNvSpPr/>
            <p:nvPr userDrawn="1"/>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1" name="Rektangel 1120">
              <a:extLst>
                <a:ext uri="{FF2B5EF4-FFF2-40B4-BE49-F238E27FC236}">
                  <a16:creationId xmlns:a16="http://schemas.microsoft.com/office/drawing/2014/main" id="{555E2503-2C99-3601-4234-B5374905D676}"/>
                </a:ext>
              </a:extLst>
            </p:cNvPr>
            <p:cNvSpPr/>
            <p:nvPr userDrawn="1"/>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1" name="Rektangel med rundade hörn 10">
            <a:extLst>
              <a:ext uri="{FF2B5EF4-FFF2-40B4-BE49-F238E27FC236}">
                <a16:creationId xmlns:a16="http://schemas.microsoft.com/office/drawing/2014/main" id="{636AEB1C-664E-B3BB-DB73-01E07A3BF846}"/>
              </a:ext>
            </a:extLst>
          </p:cNvPr>
          <p:cNvSpPr/>
          <p:nvPr userDrawn="1"/>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userDrawn="1"/>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userDrawn="1"/>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userDrawn="1"/>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272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120FD48D-1F42-B341-AF85-AE480DB64991}" type="datetime1">
              <a:rPr lang="sv-SE" smtClean="0"/>
              <a:t>2024-11-08</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smtClean="0">
                <a:solidFill>
                  <a:schemeClr val="tx2"/>
                </a:solidFill>
                <a:latin typeface="+mj-lt"/>
              </a:rPr>
              <a:t>Set reading order</a:t>
            </a:r>
            <a:endParaRPr lang="en-US" sz="1600" b="1" noProof="0" dirty="0">
              <a:solidFill>
                <a:schemeClr val="tx2"/>
              </a:solidFill>
              <a:latin typeface="+mj-lt"/>
            </a:endParaRP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3216265"/>
          </a:xfrm>
          <a:prstGeom prst="rect">
            <a:avLst/>
          </a:prstGeom>
          <a:noFill/>
        </p:spPr>
        <p:txBody>
          <a:bodyPr wrap="square" rtlCol="0">
            <a:spAutoFit/>
          </a:bodyPr>
          <a:lstStyle/>
          <a:p>
            <a:pPr>
              <a:spcAft>
                <a:spcPts val="600"/>
              </a:spcAft>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dirty="0"/>
              <a:t>Selecting an object in the file.</a:t>
            </a:r>
          </a:p>
          <a:p>
            <a:pPr marL="228600" indent="-228600">
              <a:spcAft>
                <a:spcPts val="600"/>
              </a:spcAft>
              <a:buClr>
                <a:schemeClr val="accent1"/>
              </a:buClr>
              <a:buFont typeface="+mj-lt"/>
              <a:buAutoNum type="arabicPeriod"/>
            </a:pPr>
            <a:r>
              <a:rPr lang="en-US" sz="1200" dirty="0"/>
              <a:t>Choosing the "Format" tab that appears on the right side of the ribbon.</a:t>
            </a:r>
          </a:p>
          <a:p>
            <a:pPr marL="228600" indent="-228600">
              <a:spcAft>
                <a:spcPts val="600"/>
              </a:spcAft>
              <a:buClr>
                <a:schemeClr val="accent1"/>
              </a:buClr>
              <a:buFont typeface="+mj-lt"/>
              <a:buAutoNum type="arabicPeriod"/>
            </a:pPr>
            <a:r>
              <a:rPr lang="en-US" sz="1200" dirty="0"/>
              <a:t>Selecting "Selection Pane" in the "Arrange" group.</a:t>
            </a:r>
          </a:p>
          <a:p>
            <a:pPr marL="228600" indent="-228600">
              <a:spcAft>
                <a:spcPts val="600"/>
              </a:spcAft>
              <a:buClr>
                <a:schemeClr val="accent1"/>
              </a:buClr>
              <a:buFont typeface="+mj-lt"/>
              <a:buAutoNum type="arabicPeriod"/>
            </a:pPr>
            <a:r>
              <a:rPr lang="en-US" sz="1200" dirty="0"/>
              <a:t>Selecting one or more objects in the list.</a:t>
            </a:r>
          </a:p>
          <a:p>
            <a:pPr marL="228600" indent="-228600">
              <a:spcAft>
                <a:spcPts val="600"/>
              </a:spcAft>
              <a:buClr>
                <a:schemeClr val="accent1"/>
              </a:buClr>
              <a:buFont typeface="+mj-lt"/>
              <a:buAutoNum type="arabicPeriod"/>
            </a:pPr>
            <a:r>
              <a:rPr lang="en-US" sz="1200" dirty="0"/>
              <a:t>Dragging the selection upward or downward, or clicking the "Up" button.</a:t>
            </a:r>
          </a:p>
          <a:p>
            <a:pPr marL="228600" indent="-228600">
              <a:spcAft>
                <a:spcPts val="600"/>
              </a:spcAft>
              <a:buClr>
                <a:schemeClr val="accent1"/>
              </a:buClr>
              <a:buFont typeface="+mj-lt"/>
              <a:buAutoNum type="arabicPeriod"/>
            </a:pPr>
            <a:r>
              <a:rPr lang="en-US" sz="1200" dirty="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46074038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45830D3C-297D-AF4B-BF84-42155CB091D6}" type="datetime1">
              <a:rPr lang="sv-SE" smtClean="0"/>
              <a:t>2024-11-08</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smtClean="0">
                <a:solidFill>
                  <a:schemeClr val="tx2"/>
                </a:solidFill>
                <a:latin typeface="+mj-lt"/>
              </a:rPr>
              <a:t>Set reading order</a:t>
            </a:r>
            <a:endParaRPr lang="en-US" sz="1600" b="1" noProof="0" dirty="0">
              <a:solidFill>
                <a:schemeClr val="tx2"/>
              </a:solidFill>
              <a:latin typeface="+mj-lt"/>
            </a:endParaRP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2246769"/>
          </a:xfrm>
          <a:prstGeom prst="rect">
            <a:avLst/>
          </a:prstGeom>
          <a:noFill/>
        </p:spPr>
        <p:txBody>
          <a:bodyPr wrap="square" rtlCol="0">
            <a:spAutoFit/>
          </a:bodyPr>
          <a:lstStyle/>
          <a:p>
            <a:pPr marL="0" indent="0">
              <a:spcAft>
                <a:spcPts val="600"/>
              </a:spcAft>
              <a:buNone/>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rPr>
              <a:t>You can control the reading order by:</a:t>
            </a:r>
          </a:p>
          <a:p>
            <a:pPr marL="228600" indent="-228600">
              <a:spcAft>
                <a:spcPts val="600"/>
              </a:spcAft>
              <a:buClr>
                <a:schemeClr val="accent1"/>
              </a:buClr>
              <a:buFont typeface="+mj-lt"/>
              <a:buAutoNum type="arabicPeriod"/>
            </a:pPr>
            <a:r>
              <a:rPr lang="en-US" sz="1200" dirty="0"/>
              <a:t>On the </a:t>
            </a:r>
            <a:r>
              <a:rPr lang="en-US" sz="1200" i="1" dirty="0"/>
              <a:t>Home</a:t>
            </a:r>
            <a:r>
              <a:rPr lang="en-US" sz="1200" dirty="0"/>
              <a:t> tab, select </a:t>
            </a:r>
            <a:r>
              <a:rPr lang="en-US" sz="1200" i="1" dirty="0"/>
              <a:t>Arrange</a:t>
            </a:r>
          </a:p>
          <a:p>
            <a:pPr marL="228600" indent="-228600">
              <a:spcAft>
                <a:spcPts val="600"/>
              </a:spcAft>
              <a:buClr>
                <a:schemeClr val="accent1"/>
              </a:buClr>
              <a:buFont typeface="+mj-lt"/>
              <a:buAutoNum type="arabicPeriod"/>
            </a:pPr>
            <a:r>
              <a:rPr lang="en-US" sz="1200" dirty="0"/>
              <a:t>From the </a:t>
            </a:r>
            <a:r>
              <a:rPr lang="en-US" sz="1200" i="1" dirty="0"/>
              <a:t>Arrange </a:t>
            </a:r>
            <a:r>
              <a:rPr lang="en-US" sz="1200" dirty="0"/>
              <a:t>menu, choose "Selection Pane.“</a:t>
            </a:r>
          </a:p>
          <a:p>
            <a:pPr marL="228600" indent="-228600">
              <a:spcAft>
                <a:spcPts val="600"/>
              </a:spcAft>
              <a:buClr>
                <a:schemeClr val="accent1"/>
              </a:buClr>
              <a:buFont typeface="+mj-lt"/>
              <a:buAutoNum type="arabicPeriod"/>
            </a:pPr>
            <a:r>
              <a:rPr lang="en-US" sz="1200" dirty="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7883710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75DBF22-A5DA-3B43-92C3-F6BCD51A4216}"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19509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0F5ACA-7455-4642-BFE0-35A3360E2D3F}"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6899389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7029E1-9B44-DE43-98B9-EBAFD8B9E3F1}"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Tree>
    <p:extLst>
      <p:ext uri="{BB962C8B-B14F-4D97-AF65-F5344CB8AC3E}">
        <p14:creationId xmlns:p14="http://schemas.microsoft.com/office/powerpoint/2010/main" val="373490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EECCBBAF-5C49-D145-9814-61A8103632A9}"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109677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823D8581-A4D9-BE4A-AEA5-9282CF05EB42}" type="datetime1">
              <a:rPr lang="sv-SE" smtClean="0"/>
              <a:t>2024-11-08</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pic>
        <p:nvPicPr>
          <p:cNvPr id="9" name="Bild 8">
            <a:extLst>
              <a:ext uri="{FF2B5EF4-FFF2-40B4-BE49-F238E27FC236}">
                <a16:creationId xmlns:a16="http://schemas.microsoft.com/office/drawing/2014/main" id="{B9CCB106-B724-D4FC-9180-F2081684D46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0707105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872344"/>
            <a:ext cx="10990263" cy="4453808"/>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888E4D63-BE2C-4D4B-BBD2-256262659A9F}" type="datetime1">
              <a:rPr lang="sv-SE" smtClean="0"/>
              <a:t>2024-11-08</a:t>
            </a:fld>
            <a:endParaRPr lang="sv-SE" dirty="0"/>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B716C8F4-20CD-364A-8A8E-DE130115B178}" type="slidenum">
              <a:rPr lang="sv-SE" smtClean="0"/>
              <a:pPr/>
              <a:t>‹#›</a:t>
            </a:fld>
            <a:endParaRPr lang="sv-SE" dirty="0"/>
          </a:p>
        </p:txBody>
      </p:sp>
      <p:pic>
        <p:nvPicPr>
          <p:cNvPr id="11" name="Bild 10">
            <a:extLst>
              <a:ext uri="{FF2B5EF4-FFF2-40B4-BE49-F238E27FC236}">
                <a16:creationId xmlns:a16="http://schemas.microsoft.com/office/drawing/2014/main" id="{57E3D58E-4C99-E6D1-B925-E182668FA2E3}"/>
              </a:ext>
            </a:extLst>
          </p:cNvPr>
          <p:cNvPicPr>
            <a:picLocks noChangeAspect="1"/>
          </p:cNvPicPr>
          <p:nvPr userDrawn="1"/>
        </p:nvPicPr>
        <p:blipFill>
          <a:blip r:embed="rId49" cstate="print">
            <a:extLst>
              <a:ext uri="{28A0092B-C50C-407E-A947-70E740481C1C}">
                <a14:useLocalDpi xmlns:a14="http://schemas.microsoft.com/office/drawing/2010/main"/>
              </a:ext>
              <a:ext uri="{96DAC541-7B7A-43D3-8B79-37D633B846F1}">
                <asvg:svgBlip xmlns:asvg="http://schemas.microsoft.com/office/drawing/2016/SVG/main" xmlns="" r:embed="rId50"/>
              </a:ext>
            </a:extLst>
          </a:blip>
          <a:stretch>
            <a:fillRect/>
          </a:stretch>
        </p:blipFill>
        <p:spPr>
          <a:xfrm>
            <a:off x="193566" y="164552"/>
            <a:ext cx="714243" cy="799273"/>
          </a:xfrm>
          <a:prstGeom prst="rect">
            <a:avLst/>
          </a:prstGeom>
        </p:spPr>
      </p:pic>
    </p:spTree>
    <p:extLst>
      <p:ext uri="{BB962C8B-B14F-4D97-AF65-F5344CB8AC3E}">
        <p14:creationId xmlns:p14="http://schemas.microsoft.com/office/powerpoint/2010/main" val="118368451"/>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59" r:id="rId3"/>
    <p:sldLayoutId id="2147483651" r:id="rId4"/>
    <p:sldLayoutId id="2147483670" r:id="rId5"/>
    <p:sldLayoutId id="2147483660" r:id="rId6"/>
    <p:sldLayoutId id="2147483671" r:id="rId7"/>
    <p:sldLayoutId id="2147483661" r:id="rId8"/>
    <p:sldLayoutId id="2147483672" r:id="rId9"/>
    <p:sldLayoutId id="2147483662" r:id="rId10"/>
    <p:sldLayoutId id="2147483673" r:id="rId11"/>
    <p:sldLayoutId id="2147483650" r:id="rId12"/>
    <p:sldLayoutId id="2147483685" r:id="rId13"/>
    <p:sldLayoutId id="2147483688" r:id="rId14"/>
    <p:sldLayoutId id="2147483686" r:id="rId15"/>
    <p:sldLayoutId id="2147483687" r:id="rId16"/>
    <p:sldLayoutId id="2147483652" r:id="rId17"/>
    <p:sldLayoutId id="2147483653" r:id="rId18"/>
    <p:sldLayoutId id="2147483656" r:id="rId19"/>
    <p:sldLayoutId id="2147483657" r:id="rId20"/>
    <p:sldLayoutId id="2147483663" r:id="rId21"/>
    <p:sldLayoutId id="2147483694" r:id="rId22"/>
    <p:sldLayoutId id="2147483693" r:id="rId23"/>
    <p:sldLayoutId id="2147483684" r:id="rId24"/>
    <p:sldLayoutId id="2147483683" r:id="rId25"/>
    <p:sldLayoutId id="2147483681" r:id="rId26"/>
    <p:sldLayoutId id="2147483682" r:id="rId27"/>
    <p:sldLayoutId id="2147483676" r:id="rId28"/>
    <p:sldLayoutId id="2147483677" r:id="rId29"/>
    <p:sldLayoutId id="2147483678" r:id="rId30"/>
    <p:sldLayoutId id="2147483654" r:id="rId31"/>
    <p:sldLayoutId id="2147483668" r:id="rId32"/>
    <p:sldLayoutId id="2147483667" r:id="rId33"/>
    <p:sldLayoutId id="2147483669" r:id="rId34"/>
    <p:sldLayoutId id="2147483666" r:id="rId35"/>
    <p:sldLayoutId id="2147483689" r:id="rId36"/>
    <p:sldLayoutId id="2147483690" r:id="rId37"/>
    <p:sldLayoutId id="2147483691" r:id="rId38"/>
    <p:sldLayoutId id="2147483692" r:id="rId39"/>
    <p:sldLayoutId id="2147483655" r:id="rId40"/>
    <p:sldLayoutId id="2147483696" r:id="rId41"/>
    <p:sldLayoutId id="2147483697" r:id="rId42"/>
    <p:sldLayoutId id="2147483664" r:id="rId43"/>
    <p:sldLayoutId id="2147483695" r:id="rId44"/>
    <p:sldLayoutId id="2147483658" r:id="rId45"/>
    <p:sldLayoutId id="2147483674" r:id="rId46"/>
    <p:sldLayoutId id="2147483675" r:id="rId4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userDrawn="1">
          <p15:clr>
            <a:srgbClr val="F26B43"/>
          </p15:clr>
        </p15:guide>
        <p15:guide id="2" pos="7680" userDrawn="1">
          <p15:clr>
            <a:srgbClr val="F26B43"/>
          </p15:clr>
        </p15:guide>
        <p15:guide id="3" pos="378" userDrawn="1">
          <p15:clr>
            <a:srgbClr val="F26B43"/>
          </p15:clr>
        </p15:guide>
        <p15:guide id="4" pos="1343" userDrawn="1">
          <p15:clr>
            <a:srgbClr val="F26B43"/>
          </p15:clr>
        </p15:guide>
        <p15:guide id="5" pos="1570" userDrawn="1">
          <p15:clr>
            <a:srgbClr val="F26B43"/>
          </p15:clr>
        </p15:guide>
        <p15:guide id="6" pos="2535" userDrawn="1">
          <p15:clr>
            <a:srgbClr val="F26B43"/>
          </p15:clr>
        </p15:guide>
        <p15:guide id="7" pos="2761" userDrawn="1">
          <p15:clr>
            <a:srgbClr val="F26B43"/>
          </p15:clr>
        </p15:guide>
        <p15:guide id="8" pos="3726" userDrawn="1">
          <p15:clr>
            <a:srgbClr val="F26B43"/>
          </p15:clr>
        </p15:guide>
        <p15:guide id="9" pos="3953" userDrawn="1">
          <p15:clr>
            <a:srgbClr val="F26B43"/>
          </p15:clr>
        </p15:guide>
        <p15:guide id="10" pos="4918" userDrawn="1">
          <p15:clr>
            <a:srgbClr val="F26B43"/>
          </p15:clr>
        </p15:guide>
        <p15:guide id="11" pos="5144" userDrawn="1">
          <p15:clr>
            <a:srgbClr val="F26B43"/>
          </p15:clr>
        </p15:guide>
        <p15:guide id="12" pos="6109" userDrawn="1">
          <p15:clr>
            <a:srgbClr val="F26B43"/>
          </p15:clr>
        </p15:guide>
        <p15:guide id="13" pos="6336" userDrawn="1">
          <p15:clr>
            <a:srgbClr val="F26B43"/>
          </p15:clr>
        </p15:guide>
        <p15:guide id="14" pos="7301" userDrawn="1">
          <p15:clr>
            <a:srgbClr val="F26B43"/>
          </p15:clr>
        </p15:guide>
        <p15:guide id="15" orient="horz" userDrawn="1">
          <p15:clr>
            <a:srgbClr val="F26B43"/>
          </p15:clr>
        </p15:guide>
        <p15:guide id="16" orient="horz" pos="4320" userDrawn="1">
          <p15:clr>
            <a:srgbClr val="F26B43"/>
          </p15:clr>
        </p15:guide>
        <p15:guide id="17" orient="horz" pos="514" userDrawn="1">
          <p15:clr>
            <a:srgbClr val="F26B43"/>
          </p15:clr>
        </p15:guide>
        <p15:guide id="18" orient="horz" pos="861" userDrawn="1">
          <p15:clr>
            <a:srgbClr val="F26B43"/>
          </p15:clr>
        </p15:guide>
        <p15:guide id="19" orient="horz" pos="1209" userDrawn="1">
          <p15:clr>
            <a:srgbClr val="F26B43"/>
          </p15:clr>
        </p15:guide>
        <p15:guide id="20" orient="horz" pos="1570" userDrawn="1">
          <p15:clr>
            <a:srgbClr val="F26B43"/>
          </p15:clr>
        </p15:guide>
        <p15:guide id="21" orient="horz" pos="1903" userDrawn="1">
          <p15:clr>
            <a:srgbClr val="F26B43"/>
          </p15:clr>
        </p15:guide>
        <p15:guide id="22" orient="horz" pos="2250" userDrawn="1">
          <p15:clr>
            <a:srgbClr val="F26B43"/>
          </p15:clr>
        </p15:guide>
        <p15:guide id="23" orient="horz" pos="2597" userDrawn="1">
          <p15:clr>
            <a:srgbClr val="F26B43"/>
          </p15:clr>
        </p15:guide>
        <p15:guide id="24" orient="horz" pos="2945" userDrawn="1">
          <p15:clr>
            <a:srgbClr val="F26B43"/>
          </p15:clr>
        </p15:guide>
        <p15:guide id="25" orient="horz" pos="3292" userDrawn="1">
          <p15:clr>
            <a:srgbClr val="F26B43"/>
          </p15:clr>
        </p15:guide>
        <p15:guide id="26" orient="horz" pos="3639" userDrawn="1">
          <p15:clr>
            <a:srgbClr val="F26B43"/>
          </p15:clr>
        </p15:guide>
        <p15:guide id="27" orient="horz" pos="398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5B07F06-6EA7-7E2D-1EF1-26B024DA7650}"/>
              </a:ext>
            </a:extLst>
          </p:cNvPr>
          <p:cNvSpPr>
            <a:spLocks noGrp="1"/>
          </p:cNvSpPr>
          <p:nvPr>
            <p:ph type="ctrTitle"/>
          </p:nvPr>
        </p:nvSpPr>
        <p:spPr/>
        <p:txBody>
          <a:bodyPr/>
          <a:lstStyle/>
          <a:p>
            <a:r>
              <a:rPr lang="sv-SE" smtClean="0"/>
              <a:t>Organisation</a:t>
            </a:r>
            <a:br>
              <a:rPr lang="sv-SE" smtClean="0"/>
            </a:br>
            <a:r>
              <a:rPr lang="sv-SE" smtClean="0"/>
              <a:t>ABE</a:t>
            </a:r>
            <a:endParaRPr lang="sv-SE" dirty="0"/>
          </a:p>
        </p:txBody>
      </p:sp>
      <p:sp>
        <p:nvSpPr>
          <p:cNvPr id="5" name="Underrubrik 4">
            <a:extLst>
              <a:ext uri="{FF2B5EF4-FFF2-40B4-BE49-F238E27FC236}">
                <a16:creationId xmlns:a16="http://schemas.microsoft.com/office/drawing/2014/main" id="{92A29924-00C9-C549-25FA-02CDD1D96ADA}"/>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08122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69622" y="39886"/>
            <a:ext cx="9848387" cy="6818114"/>
          </a:xfrm>
          <a:prstGeom prst="rect">
            <a:avLst/>
          </a:prstGeom>
        </p:spPr>
      </p:pic>
      <p:sp>
        <p:nvSpPr>
          <p:cNvPr id="7" name="Title 6"/>
          <p:cNvSpPr>
            <a:spLocks noGrp="1"/>
          </p:cNvSpPr>
          <p:nvPr>
            <p:ph type="title"/>
          </p:nvPr>
        </p:nvSpPr>
        <p:spPr/>
        <p:txBody>
          <a:bodyPr/>
          <a:lstStyle/>
          <a:p>
            <a:r>
              <a:rPr lang="sv-SE" dirty="0" smtClean="0"/>
              <a:t>Organisation</a:t>
            </a:r>
            <a:br>
              <a:rPr lang="sv-SE" dirty="0" smtClean="0"/>
            </a:br>
            <a:endParaRPr lang="sv-SE" dirty="0"/>
          </a:p>
        </p:txBody>
      </p:sp>
    </p:spTree>
    <p:extLst>
      <p:ext uri="{BB962C8B-B14F-4D97-AF65-F5344CB8AC3E}">
        <p14:creationId xmlns:p14="http://schemas.microsoft.com/office/powerpoint/2010/main" val="4247028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69870" y="0"/>
            <a:ext cx="9950334" cy="6698449"/>
          </a:xfrm>
          <a:prstGeom prst="rect">
            <a:avLst/>
          </a:prstGeom>
        </p:spPr>
      </p:pic>
      <p:sp>
        <p:nvSpPr>
          <p:cNvPr id="7" name="Title 6"/>
          <p:cNvSpPr>
            <a:spLocks noGrp="1"/>
          </p:cNvSpPr>
          <p:nvPr>
            <p:ph type="title"/>
          </p:nvPr>
        </p:nvSpPr>
        <p:spPr/>
        <p:txBody>
          <a:bodyPr/>
          <a:lstStyle/>
          <a:p>
            <a:r>
              <a:rPr lang="sv-SE" dirty="0" smtClean="0"/>
              <a:t>Organisation</a:t>
            </a:r>
            <a:br>
              <a:rPr lang="sv-SE" dirty="0" smtClean="0"/>
            </a:br>
            <a:endParaRPr lang="sv-SE" dirty="0"/>
          </a:p>
        </p:txBody>
      </p:sp>
    </p:spTree>
    <p:extLst>
      <p:ext uri="{BB962C8B-B14F-4D97-AF65-F5344CB8AC3E}">
        <p14:creationId xmlns:p14="http://schemas.microsoft.com/office/powerpoint/2010/main" val="214614124"/>
      </p:ext>
    </p:extLst>
  </p:cSld>
  <p:clrMapOvr>
    <a:masterClrMapping/>
  </p:clrMapOvr>
</p:sld>
</file>

<file path=ppt/theme/theme1.xml><?xml version="1.0" encoding="utf-8"?>
<a:theme xmlns:a="http://schemas.openxmlformats.org/drawingml/2006/main" name="Office-tema">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PPT figtree 240110.pptx" id="{726D191D-1F41-4900-984B-7C96B01E2C19}" vid="{8D379FE5-4B72-4EDF-9880-68D6B465F57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KTH</Template>
  <TotalTime>41</TotalTime>
  <Words>7</Words>
  <Application>Microsoft Office PowerPoint</Application>
  <PresentationFormat>Widescreen</PresentationFormat>
  <Paragraphs>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Arial</vt:lpstr>
      <vt:lpstr>Figtree</vt:lpstr>
      <vt:lpstr>Office-tema</vt:lpstr>
      <vt:lpstr>Organisation ABE</vt:lpstr>
      <vt:lpstr>Organisation </vt:lpstr>
      <vt:lpstr>Organisation </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Organisation ABE</dc:title>
  <dc:creator>Josefin Backman</dc:creator>
  <cp:lastModifiedBy>Josefin Backman</cp:lastModifiedBy>
  <cp:revision>5</cp:revision>
  <dcterms:created xsi:type="dcterms:W3CDTF">2024-03-21T12:07:06Z</dcterms:created>
  <dcterms:modified xsi:type="dcterms:W3CDTF">2024-11-08T07:34:39Z</dcterms:modified>
</cp:coreProperties>
</file>