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56" r:id="rId2"/>
    <p:sldId id="260" r:id="rId3"/>
  </p:sldIdLst>
  <p:sldSz cx="12192000" cy="6858000"/>
  <p:notesSz cx="6858000" cy="9144000"/>
  <p:embeddedFontLst>
    <p:embeddedFont>
      <p:font typeface="Figtree" pitchFamily="2"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2024-03-21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2024-03-21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2024-03-21</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2024-03-21</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2024-03-21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2024-03-21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2024-03-21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2024-03-21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2024-03-21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2024-03-21</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2024-03-21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2024-03-21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2024-03-21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2024-03-21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2024-03-21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2024-03-21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2024-03-21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2024-03-21</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p:txBody>
          <a:bodyPr/>
          <a:lstStyle/>
          <a:p>
            <a:r>
              <a:rPr lang="sv-SE" smtClean="0"/>
              <a:t>Organisation</a:t>
            </a:r>
            <a:br>
              <a:rPr lang="sv-SE" smtClean="0"/>
            </a:br>
            <a:r>
              <a:rPr lang="sv-SE" smtClean="0"/>
              <a:t>ABE</a:t>
            </a:r>
            <a:endParaRPr lang="sv-SE" dirty="0"/>
          </a:p>
        </p:txBody>
      </p:sp>
      <p:sp>
        <p:nvSpPr>
          <p:cNvPr id="5" name="Underrubrik 4">
            <a:extLst>
              <a:ext uri="{FF2B5EF4-FFF2-40B4-BE49-F238E27FC236}">
                <a16:creationId xmlns:a16="http://schemas.microsoft.com/office/drawing/2014/main" id="{92A29924-00C9-C549-25FA-02CDD1D96ADA}"/>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812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64823" y="207675"/>
            <a:ext cx="9250215" cy="6478001"/>
          </a:xfrm>
          <a:prstGeom prst="rect">
            <a:avLst/>
          </a:prstGeom>
        </p:spPr>
      </p:pic>
      <p:sp>
        <p:nvSpPr>
          <p:cNvPr id="7" name="Title 6"/>
          <p:cNvSpPr>
            <a:spLocks noGrp="1"/>
          </p:cNvSpPr>
          <p:nvPr>
            <p:ph type="title"/>
          </p:nvPr>
        </p:nvSpPr>
        <p:spPr/>
        <p:txBody>
          <a:bodyPr/>
          <a:lstStyle/>
          <a:p>
            <a:r>
              <a:rPr lang="sv-SE" dirty="0" smtClean="0"/>
              <a:t>Organisation</a:t>
            </a:r>
            <a:br>
              <a:rPr lang="sv-SE" dirty="0" smtClean="0"/>
            </a:br>
            <a:endParaRPr lang="sv-SE" dirty="0"/>
          </a:p>
        </p:txBody>
      </p:sp>
    </p:spTree>
    <p:extLst>
      <p:ext uri="{BB962C8B-B14F-4D97-AF65-F5344CB8AC3E}">
        <p14:creationId xmlns:p14="http://schemas.microsoft.com/office/powerpoint/2010/main" val="214614124"/>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6</TotalTime>
  <Words>5</Words>
  <Application>Microsoft Office PowerPoint</Application>
  <PresentationFormat>Widescreen</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Figtree</vt:lpstr>
      <vt:lpstr>Calibri</vt:lpstr>
      <vt:lpstr>Arial</vt:lpstr>
      <vt:lpstr>Office-tema</vt:lpstr>
      <vt:lpstr>Organisation ABE</vt:lpstr>
      <vt:lpstr>Organisation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ABE</dc:title>
  <dc:creator>Josefin Backman</dc:creator>
  <cp:lastModifiedBy>Josefin Backman</cp:lastModifiedBy>
  <cp:revision>1</cp:revision>
  <dcterms:created xsi:type="dcterms:W3CDTF">2024-03-21T12:07:06Z</dcterms:created>
  <dcterms:modified xsi:type="dcterms:W3CDTF">2024-03-21T12:13:24Z</dcterms:modified>
</cp:coreProperties>
</file>