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17" y="1095632"/>
            <a:ext cx="11943948" cy="474418"/>
          </a:xfrm>
        </p:spPr>
        <p:txBody>
          <a:bodyPr/>
          <a:lstStyle/>
          <a:p>
            <a:r>
              <a:rPr lang="sv-SE" sz="2800" dirty="0" smtClean="0"/>
              <a:t>Säkerhetsinformation – Stora konferensrummet M108, Brinellvägen 23</a:t>
            </a:r>
            <a:endParaRPr lang="en-US" sz="2800" dirty="0"/>
          </a:p>
        </p:txBody>
      </p:sp>
      <p:sp>
        <p:nvSpPr>
          <p:cNvPr id="4" name="Platshållare för innehåll 2"/>
          <p:cNvSpPr>
            <a:spLocks noGrp="1"/>
          </p:cNvSpPr>
          <p:nvPr>
            <p:ph idx="1"/>
          </p:nvPr>
        </p:nvSpPr>
        <p:spPr>
          <a:xfrm>
            <a:off x="2031288" y="1878889"/>
            <a:ext cx="8431321" cy="4650051"/>
          </a:xfrm>
        </p:spPr>
        <p:txBody>
          <a:bodyPr>
            <a:normAutofit fontScale="85000" lnSpcReduction="20000"/>
          </a:bodyPr>
          <a:lstStyle/>
          <a:p>
            <a:pPr marL="0" indent="0">
              <a:buNone/>
            </a:pPr>
            <a:r>
              <a:rPr lang="sv-SE" sz="2400" b="1" i="1" dirty="0"/>
              <a:t>Utrymningsväg</a:t>
            </a:r>
          </a:p>
          <a:p>
            <a:pPr marL="0" indent="0">
              <a:buNone/>
            </a:pPr>
            <a:r>
              <a:rPr lang="sv-SE" dirty="0"/>
              <a:t>Närmaste utrymningsvägar är via entrén på Brinellvägen 23</a:t>
            </a:r>
          </a:p>
          <a:p>
            <a:pPr marL="0" indent="0">
              <a:buNone/>
            </a:pPr>
            <a:r>
              <a:rPr lang="sv-SE" dirty="0"/>
              <a:t>Återsamlingsplats är utanför KTH-hallen</a:t>
            </a:r>
          </a:p>
          <a:p>
            <a:pPr marL="0" indent="0">
              <a:buNone/>
            </a:pPr>
            <a:endParaRPr lang="sv-SE" sz="1400" dirty="0"/>
          </a:p>
          <a:p>
            <a:pPr marL="0" indent="0">
              <a:buNone/>
            </a:pPr>
            <a:r>
              <a:rPr lang="sv-SE" sz="2400" b="1" i="1" dirty="0"/>
              <a:t>Brandsläckare</a:t>
            </a:r>
          </a:p>
          <a:p>
            <a:pPr marL="0" indent="0">
              <a:buNone/>
            </a:pPr>
            <a:r>
              <a:rPr lang="sv-SE" dirty="0"/>
              <a:t>Brandsläckare finns i korridoren utanför M107</a:t>
            </a:r>
          </a:p>
          <a:p>
            <a:pPr marL="0" indent="0">
              <a:buNone/>
            </a:pPr>
            <a:endParaRPr lang="sv-SE" sz="1200" dirty="0"/>
          </a:p>
          <a:p>
            <a:pPr marL="0" indent="0">
              <a:buNone/>
            </a:pPr>
            <a:endParaRPr lang="sv-SE" sz="2400" b="1" i="1" dirty="0" smtClean="0"/>
          </a:p>
          <a:p>
            <a:pPr marL="0" indent="0">
              <a:buNone/>
            </a:pPr>
            <a:r>
              <a:rPr lang="sv-SE" sz="2400" b="1" i="1" dirty="0" smtClean="0"/>
              <a:t>Hjärtstartare</a:t>
            </a:r>
            <a:endParaRPr lang="sv-SE" sz="2400" b="1" i="1" dirty="0"/>
          </a:p>
          <a:p>
            <a:pPr marL="0" indent="0">
              <a:buNone/>
            </a:pPr>
            <a:r>
              <a:rPr lang="sv-SE" dirty="0"/>
              <a:t>Hjärtstartare sitter på väggen utanför M109</a:t>
            </a:r>
          </a:p>
          <a:p>
            <a:pPr marL="0" indent="0">
              <a:buNone/>
            </a:pPr>
            <a:endParaRPr lang="sv-SE" sz="1200" dirty="0"/>
          </a:p>
          <a:p>
            <a:pPr marL="0" indent="0">
              <a:buNone/>
            </a:pPr>
            <a:r>
              <a:rPr lang="sv-SE" sz="2400" b="1" i="1" dirty="0"/>
              <a:t>För samtliga konferenslokaler gäller:</a:t>
            </a:r>
          </a:p>
          <a:p>
            <a:pPr marL="0" indent="0">
              <a:buNone/>
            </a:pPr>
            <a:r>
              <a:rPr lang="sv-SE" dirty="0"/>
              <a:t>Ring </a:t>
            </a:r>
            <a:r>
              <a:rPr lang="sv-SE" b="1" dirty="0"/>
              <a:t>112 </a:t>
            </a:r>
            <a:r>
              <a:rPr lang="sv-SE" dirty="0"/>
              <a:t>om polis, ambulans eller brandkår behövs.</a:t>
            </a:r>
          </a:p>
          <a:p>
            <a:pPr marL="0" indent="0">
              <a:buNone/>
            </a:pPr>
            <a:r>
              <a:rPr lang="sv-SE" dirty="0"/>
              <a:t>Ring KTH:s larmnummer </a:t>
            </a:r>
            <a:r>
              <a:rPr lang="sv-SE" b="1" dirty="0"/>
              <a:t>08 - 790 77 00 </a:t>
            </a:r>
            <a:r>
              <a:rPr lang="sv-SE" dirty="0"/>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095632"/>
            <a:ext cx="11441671" cy="474418"/>
          </a:xfrm>
        </p:spPr>
        <p:txBody>
          <a:bodyPr/>
          <a:lstStyle/>
          <a:p>
            <a:r>
              <a:rPr lang="en-US" sz="2800" noProof="1"/>
              <a:t>Safety</a:t>
            </a:r>
            <a:r>
              <a:rPr lang="sv-SE" sz="2800" dirty="0"/>
              <a:t> </a:t>
            </a:r>
            <a:r>
              <a:rPr lang="sv-SE" sz="2800" dirty="0"/>
              <a:t>information – </a:t>
            </a:r>
            <a:r>
              <a:rPr lang="sv-SE" sz="2800" dirty="0" err="1" smtClean="0"/>
              <a:t>Large</a:t>
            </a:r>
            <a:r>
              <a:rPr lang="sv-SE" sz="2800" dirty="0" smtClean="0"/>
              <a:t> </a:t>
            </a:r>
            <a:r>
              <a:rPr lang="sv-SE" sz="2800" dirty="0" err="1" smtClean="0"/>
              <a:t>conference</a:t>
            </a:r>
            <a:r>
              <a:rPr lang="sv-SE" sz="2800" dirty="0" smtClean="0"/>
              <a:t> </a:t>
            </a:r>
            <a:r>
              <a:rPr lang="sv-SE" sz="2800" smtClean="0"/>
              <a:t>room </a:t>
            </a:r>
            <a:r>
              <a:rPr lang="sv-SE" sz="2800" dirty="0" smtClean="0"/>
              <a:t>M108, Brinellvägen 23</a:t>
            </a:r>
            <a:endParaRPr lang="en-US" sz="2800" dirty="0"/>
          </a:p>
        </p:txBody>
      </p:sp>
      <p:sp>
        <p:nvSpPr>
          <p:cNvPr id="4" name="Platshållare för innehåll 2"/>
          <p:cNvSpPr>
            <a:spLocks noGrp="1"/>
          </p:cNvSpPr>
          <p:nvPr>
            <p:ph idx="1"/>
          </p:nvPr>
        </p:nvSpPr>
        <p:spPr>
          <a:xfrm>
            <a:off x="2031288" y="1878889"/>
            <a:ext cx="8431321" cy="4650051"/>
          </a:xfrm>
        </p:spPr>
        <p:txBody>
          <a:bodyPr>
            <a:normAutofit fontScale="92500" lnSpcReduction="1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routes </a:t>
            </a:r>
            <a:r>
              <a:rPr lang="sv-SE" sz="1800" dirty="0" err="1" smtClean="0">
                <a:solidFill>
                  <a:prstClr val="black"/>
                </a:solidFill>
              </a:rPr>
              <a:t>are</a:t>
            </a:r>
            <a:r>
              <a:rPr lang="sv-SE" sz="1800" dirty="0" smtClean="0">
                <a:solidFill>
                  <a:prstClr val="black"/>
                </a:solidFill>
              </a:rPr>
              <a:t> </a:t>
            </a:r>
            <a:r>
              <a:rPr lang="en-US" sz="1800" dirty="0" smtClean="0">
                <a:solidFill>
                  <a:prstClr val="black"/>
                </a:solidFill>
              </a:rPr>
              <a:t>via </a:t>
            </a:r>
            <a:r>
              <a:rPr lang="en-US" sz="1800" dirty="0">
                <a:solidFill>
                  <a:prstClr val="black"/>
                </a:solidFill>
              </a:rPr>
              <a:t>the entrance on </a:t>
            </a:r>
            <a:r>
              <a:rPr lang="en-US" sz="1800" dirty="0" smtClean="0">
                <a:solidFill>
                  <a:prstClr val="black"/>
                </a:solidFill>
              </a:rPr>
              <a:t>Brinellvägen 23 </a:t>
            </a: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smtClean="0"/>
              <a:t>is </a:t>
            </a:r>
            <a:r>
              <a:rPr lang="en-US" dirty="0"/>
              <a:t>o</a:t>
            </a:r>
            <a:r>
              <a:rPr lang="en-US" dirty="0" smtClean="0"/>
              <a:t>utside </a:t>
            </a:r>
            <a:r>
              <a:rPr lang="en-US" dirty="0"/>
              <a:t>the fitness hall </a:t>
            </a:r>
            <a:r>
              <a:rPr lang="en-US" dirty="0" smtClean="0"/>
              <a:t>KTH-</a:t>
            </a:r>
            <a:r>
              <a:rPr lang="en-US" dirty="0" err="1" smtClean="0"/>
              <a:t>hallen</a:t>
            </a:r>
            <a:endParaRPr lang="en-US" dirty="0"/>
          </a:p>
          <a:p>
            <a:pPr marL="0" indent="0">
              <a:buNone/>
            </a:pPr>
            <a:endParaRPr lang="en-US" b="1" i="1" dirty="0" smtClean="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en-US" sz="1800" dirty="0">
                <a:solidFill>
                  <a:prstClr val="black"/>
                </a:solidFill>
              </a:rPr>
              <a:t>Fire extinguishers are located in the corridor outside </a:t>
            </a:r>
            <a:r>
              <a:rPr lang="en-US" sz="1800" dirty="0" smtClean="0">
                <a:solidFill>
                  <a:prstClr val="black"/>
                </a:solidFill>
              </a:rPr>
              <a:t>M107</a:t>
            </a: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en-US" sz="1800" dirty="0">
                <a:solidFill>
                  <a:prstClr val="black"/>
                </a:solidFill>
              </a:rPr>
              <a:t>Defibrillator is located on the wall outside </a:t>
            </a:r>
            <a:r>
              <a:rPr lang="en-US" sz="1800" dirty="0" smtClean="0">
                <a:solidFill>
                  <a:prstClr val="black"/>
                </a:solidFill>
              </a:rPr>
              <a:t>M109</a:t>
            </a: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95522831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8983</TotalTime>
  <Words>166</Words>
  <Application>Microsoft Office PowerPoint</Application>
  <PresentationFormat>Widescreen</PresentationFormat>
  <Paragraphs>29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Stora konferensrummet M108, Brinellvägen 23</vt:lpstr>
      <vt:lpstr>Safety information – Large conference room M108, Brinellvägen 23</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2025-03-25T21:29:18Z</dcterms:modified>
</cp:coreProperties>
</file>