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111" d="100"/>
          <a:sy n="111" d="100"/>
        </p:scale>
        <p:origin x="353" y="5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13/03/2023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2023-03-13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2023-03-13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2023-03-13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204812" y="1097439"/>
            <a:ext cx="6323491" cy="34875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 smtClean="0"/>
              <a:t>Välj närmaste utrymningsväg. Ta inte hissen!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 bakom Operahögskolan, Teknikringen 39</a:t>
            </a:r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vid </a:t>
            </a:r>
            <a:r>
              <a:rPr lang="sv-SE" sz="1200" smtClean="0"/>
              <a:t>varje dörr.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 smtClean="0"/>
              <a:t>Hjärtstartare sitter vid Teknikringen 74D, Historiska studier – plan 5 utanför kopieringsrummet 1511</a:t>
            </a:r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Ring KTH:s larmnummer </a:t>
            </a:r>
            <a:r>
              <a:rPr lang="sv-SE" sz="1200" b="1" dirty="0"/>
              <a:t>08-790 77 00 </a:t>
            </a:r>
            <a:r>
              <a:rPr lang="sv-SE" sz="1200" dirty="0"/>
              <a:t>vid allvarlig händelse eller behov av akut </a:t>
            </a:r>
            <a:r>
              <a:rPr lang="sv-SE" sz="1200" dirty="0" smtClean="0"/>
              <a:t>väktarstöd.</a:t>
            </a:r>
            <a:endParaRPr lang="sv-SE" sz="1200" b="1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32659" y="282722"/>
            <a:ext cx="5201841" cy="366172"/>
          </a:xfrm>
        </p:spPr>
        <p:txBody>
          <a:bodyPr/>
          <a:lstStyle/>
          <a:p>
            <a:r>
              <a:rPr lang="sv-SE" sz="1500" dirty="0" err="1" smtClean="0"/>
              <a:t>Safety</a:t>
            </a:r>
            <a:r>
              <a:rPr lang="sv-SE" sz="1500" dirty="0" smtClean="0"/>
              <a:t> </a:t>
            </a:r>
            <a:r>
              <a:rPr lang="sv-SE" sz="1500" dirty="0" smtClean="0"/>
              <a:t>information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2611" y="978547"/>
            <a:ext cx="6642077" cy="367879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Evacuation</a:t>
            </a:r>
            <a:r>
              <a:rPr lang="sv-SE" sz="1100" b="1" i="1" dirty="0">
                <a:solidFill>
                  <a:prstClr val="black"/>
                </a:solidFill>
              </a:rPr>
              <a:t> route</a:t>
            </a:r>
          </a:p>
          <a:p>
            <a:pPr marL="0" lvl="0" indent="0">
              <a:buNone/>
            </a:pPr>
            <a:r>
              <a:rPr lang="sv-SE" sz="1000" dirty="0" err="1" smtClean="0">
                <a:solidFill>
                  <a:prstClr val="black"/>
                </a:solidFill>
              </a:rPr>
              <a:t>Choose</a:t>
            </a:r>
            <a:r>
              <a:rPr lang="sv-SE" sz="1000" dirty="0" smtClean="0">
                <a:solidFill>
                  <a:prstClr val="black"/>
                </a:solidFill>
              </a:rPr>
              <a:t> the </a:t>
            </a:r>
            <a:r>
              <a:rPr lang="sv-SE" sz="1000" dirty="0" err="1" smtClean="0">
                <a:solidFill>
                  <a:prstClr val="black"/>
                </a:solidFill>
              </a:rPr>
              <a:t>nearest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escape</a:t>
            </a:r>
            <a:r>
              <a:rPr lang="sv-SE" sz="1000" dirty="0" smtClean="0">
                <a:solidFill>
                  <a:prstClr val="black"/>
                </a:solidFill>
              </a:rPr>
              <a:t> route. Do not </a:t>
            </a:r>
            <a:r>
              <a:rPr lang="sv-SE" sz="1000" dirty="0" err="1" smtClean="0">
                <a:solidFill>
                  <a:prstClr val="black"/>
                </a:solidFill>
              </a:rPr>
              <a:t>take</a:t>
            </a:r>
            <a:r>
              <a:rPr lang="sv-SE" sz="1000" dirty="0" smtClean="0">
                <a:solidFill>
                  <a:prstClr val="black"/>
                </a:solidFill>
              </a:rPr>
              <a:t> the elevator!</a:t>
            </a:r>
          </a:p>
          <a:p>
            <a:pPr marL="0" indent="0">
              <a:buNone/>
            </a:pPr>
            <a:r>
              <a:rPr lang="sv-SE" sz="1000" dirty="0" err="1" smtClean="0">
                <a:solidFill>
                  <a:prstClr val="black"/>
                </a:solidFill>
              </a:rPr>
              <a:t>Assembly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point</a:t>
            </a:r>
            <a:r>
              <a:rPr lang="sv-SE" sz="1000" dirty="0" smtClean="0">
                <a:solidFill>
                  <a:prstClr val="black"/>
                </a:solidFill>
              </a:rPr>
              <a:t> is </a:t>
            </a:r>
            <a:r>
              <a:rPr lang="sv-SE" sz="1000" dirty="0" err="1">
                <a:solidFill>
                  <a:prstClr val="black"/>
                </a:solidFill>
              </a:rPr>
              <a:t>b</a:t>
            </a:r>
            <a:r>
              <a:rPr lang="sv-SE" sz="1000" dirty="0" err="1" smtClean="0">
                <a:solidFill>
                  <a:prstClr val="black"/>
                </a:solidFill>
              </a:rPr>
              <a:t>ehind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/>
              <a:t>Operahögskolan, Teknikringen </a:t>
            </a:r>
            <a:r>
              <a:rPr lang="sv-SE" sz="1000" dirty="0" smtClean="0"/>
              <a:t>39.</a:t>
            </a:r>
            <a:endParaRPr lang="sv-SE" sz="1000" dirty="0"/>
          </a:p>
          <a:p>
            <a:pPr marL="0" lvl="0" indent="0">
              <a:buNone/>
            </a:pPr>
            <a:endParaRPr lang="sv-SE" sz="750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 err="1">
                <a:solidFill>
                  <a:prstClr val="black"/>
                </a:solidFill>
              </a:rPr>
              <a:t>Fire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extinguishers</a:t>
            </a:r>
            <a:endParaRPr lang="sv-SE" sz="110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extinguishers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situated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smtClean="0">
                <a:solidFill>
                  <a:prstClr val="black"/>
                </a:solidFill>
              </a:rPr>
              <a:t>by </a:t>
            </a:r>
            <a:r>
              <a:rPr lang="sv-SE" sz="1000" dirty="0" err="1" smtClean="0">
                <a:solidFill>
                  <a:prstClr val="black"/>
                </a:solidFill>
              </a:rPr>
              <a:t>every</a:t>
            </a:r>
            <a:r>
              <a:rPr lang="sv-SE" sz="1000" dirty="0" smtClean="0">
                <a:solidFill>
                  <a:prstClr val="black"/>
                </a:solidFill>
              </a:rPr>
              <a:t> door.</a:t>
            </a: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Defibrillator</a:t>
            </a:r>
          </a:p>
          <a:p>
            <a:pPr marL="0" lv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The defibrillator is </a:t>
            </a:r>
            <a:r>
              <a:rPr lang="sv-SE" sz="1000" dirty="0" err="1" smtClean="0">
                <a:solidFill>
                  <a:prstClr val="black"/>
                </a:solidFill>
              </a:rPr>
              <a:t>situated</a:t>
            </a:r>
            <a:r>
              <a:rPr lang="sv-SE" sz="1000" dirty="0" smtClean="0">
                <a:solidFill>
                  <a:prstClr val="black"/>
                </a:solidFill>
              </a:rPr>
              <a:t> </a:t>
            </a:r>
            <a:r>
              <a:rPr lang="sv-SE" sz="1000" dirty="0" smtClean="0"/>
              <a:t>at Teknikringen </a:t>
            </a:r>
            <a:r>
              <a:rPr lang="sv-SE" sz="1000" dirty="0"/>
              <a:t>74D, Historiska studier – plan 5 </a:t>
            </a:r>
            <a:r>
              <a:rPr lang="sv-SE" sz="1000" dirty="0" err="1" smtClean="0"/>
              <a:t>outside</a:t>
            </a:r>
            <a:r>
              <a:rPr lang="sv-SE" sz="1000" dirty="0" smtClean="0"/>
              <a:t> the </a:t>
            </a:r>
            <a:r>
              <a:rPr lang="sv-SE" sz="1000" dirty="0" err="1" smtClean="0"/>
              <a:t>copying</a:t>
            </a:r>
            <a:r>
              <a:rPr lang="sv-SE" sz="1000" dirty="0" smtClean="0"/>
              <a:t> </a:t>
            </a:r>
            <a:r>
              <a:rPr lang="sv-SE" sz="1000" dirty="0" err="1" smtClean="0"/>
              <a:t>room</a:t>
            </a:r>
            <a:r>
              <a:rPr lang="sv-SE" sz="1000" dirty="0" smtClean="0"/>
              <a:t> 1511.</a:t>
            </a:r>
            <a:endParaRPr lang="sv-SE" sz="10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750" b="1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sv-SE" sz="1100" b="1" i="1" dirty="0">
                <a:solidFill>
                  <a:prstClr val="black"/>
                </a:solidFill>
              </a:rPr>
              <a:t>For all </a:t>
            </a:r>
            <a:r>
              <a:rPr lang="sv-SE" sz="1100" b="1" i="1" dirty="0" err="1">
                <a:solidFill>
                  <a:prstClr val="black"/>
                </a:solidFill>
              </a:rPr>
              <a:t>conference</a:t>
            </a:r>
            <a:r>
              <a:rPr lang="sv-SE" sz="1100" b="1" i="1" dirty="0">
                <a:solidFill>
                  <a:prstClr val="black"/>
                </a:solidFill>
              </a:rPr>
              <a:t> </a:t>
            </a:r>
            <a:r>
              <a:rPr lang="sv-SE" sz="1100" b="1" i="1" dirty="0" err="1">
                <a:solidFill>
                  <a:prstClr val="black"/>
                </a:solidFill>
              </a:rPr>
              <a:t>rooms</a:t>
            </a:r>
            <a:r>
              <a:rPr lang="sv-SE" sz="1100" b="1" i="1" dirty="0">
                <a:solidFill>
                  <a:prstClr val="black"/>
                </a:solidFill>
              </a:rPr>
              <a:t>: </a:t>
            </a:r>
          </a:p>
          <a:p>
            <a:pPr marL="0" indent="0">
              <a:buNone/>
            </a:pPr>
            <a:r>
              <a:rPr lang="sv-SE" sz="1000" dirty="0" smtClean="0">
                <a:solidFill>
                  <a:prstClr val="black"/>
                </a:solidFill>
              </a:rPr>
              <a:t>Call </a:t>
            </a:r>
            <a:r>
              <a:rPr lang="sv-SE" sz="1000" b="1" dirty="0">
                <a:solidFill>
                  <a:prstClr val="black"/>
                </a:solidFill>
              </a:rPr>
              <a:t>112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if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police</a:t>
            </a:r>
            <a:r>
              <a:rPr lang="sv-SE" sz="1000" dirty="0">
                <a:solidFill>
                  <a:prstClr val="black"/>
                </a:solidFill>
              </a:rPr>
              <a:t>, </a:t>
            </a:r>
            <a:r>
              <a:rPr lang="sv-SE" sz="1000" dirty="0" err="1">
                <a:solidFill>
                  <a:prstClr val="black"/>
                </a:solidFill>
              </a:rPr>
              <a:t>ambulance</a:t>
            </a:r>
            <a:r>
              <a:rPr lang="sv-SE" sz="1000" dirty="0">
                <a:solidFill>
                  <a:prstClr val="black"/>
                </a:solidFill>
              </a:rPr>
              <a:t> or </a:t>
            </a:r>
            <a:r>
              <a:rPr lang="sv-SE" sz="1000" dirty="0" err="1">
                <a:solidFill>
                  <a:prstClr val="black"/>
                </a:solidFill>
              </a:rPr>
              <a:t>fire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brigade</a:t>
            </a:r>
            <a:r>
              <a:rPr lang="sv-SE" sz="1000" dirty="0">
                <a:solidFill>
                  <a:prstClr val="black"/>
                </a:solidFill>
              </a:rPr>
              <a:t> services </a:t>
            </a:r>
            <a:r>
              <a:rPr lang="sv-SE" sz="1000" dirty="0" err="1">
                <a:solidFill>
                  <a:prstClr val="black"/>
                </a:solidFill>
              </a:rPr>
              <a:t>are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 smtClean="0">
                <a:solidFill>
                  <a:prstClr val="black"/>
                </a:solidFill>
              </a:rPr>
              <a:t>required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v-SE" sz="1000" dirty="0">
                <a:solidFill>
                  <a:prstClr val="black"/>
                </a:solidFill>
              </a:rPr>
              <a:t>Call the KTH </a:t>
            </a:r>
            <a:r>
              <a:rPr lang="sv-SE" sz="1000" dirty="0" err="1">
                <a:solidFill>
                  <a:prstClr val="black"/>
                </a:solidFill>
              </a:rPr>
              <a:t>emergency</a:t>
            </a:r>
            <a:r>
              <a:rPr lang="sv-SE" sz="1000" dirty="0">
                <a:solidFill>
                  <a:prstClr val="black"/>
                </a:solidFill>
              </a:rPr>
              <a:t> </a:t>
            </a:r>
            <a:r>
              <a:rPr lang="sv-SE" sz="1000" dirty="0" err="1">
                <a:solidFill>
                  <a:prstClr val="black"/>
                </a:solidFill>
              </a:rPr>
              <a:t>number</a:t>
            </a:r>
            <a:r>
              <a:rPr lang="sv-SE" sz="1000" dirty="0">
                <a:solidFill>
                  <a:prstClr val="black"/>
                </a:solidFill>
              </a:rPr>
              <a:t>  </a:t>
            </a:r>
            <a:r>
              <a:rPr lang="sv-SE" sz="1000" b="1" dirty="0" smtClean="0">
                <a:solidFill>
                  <a:prstClr val="black"/>
                </a:solidFill>
              </a:rPr>
              <a:t>+468-790 </a:t>
            </a:r>
            <a:r>
              <a:rPr lang="sv-SE" sz="1000" b="1" dirty="0">
                <a:solidFill>
                  <a:prstClr val="black"/>
                </a:solidFill>
              </a:rPr>
              <a:t>77 </a:t>
            </a:r>
            <a:r>
              <a:rPr lang="sv-SE" sz="1000" b="1" dirty="0" smtClean="0">
                <a:solidFill>
                  <a:prstClr val="black"/>
                </a:solidFill>
              </a:rPr>
              <a:t>00</a:t>
            </a:r>
            <a:r>
              <a:rPr lang="sv-SE" sz="1000" dirty="0" smtClean="0">
                <a:solidFill>
                  <a:prstClr val="black"/>
                </a:solidFill>
              </a:rPr>
              <a:t>.</a:t>
            </a:r>
            <a:endParaRPr lang="sv-SE" sz="10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sv-SE" sz="1425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7139" y="1788771"/>
            <a:ext cx="484994" cy="483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396" y="2646111"/>
            <a:ext cx="484994" cy="6598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2659" y="978547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3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43</TotalTime>
  <Words>152</Words>
  <Application>Microsoft Office PowerPoint</Application>
  <PresentationFormat>On-screen Show (16:9)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Systemtypsnitt</vt:lpstr>
      <vt:lpstr>KTH_PPT-mall</vt:lpstr>
      <vt:lpstr>Säkerhetsinformation </vt:lpstr>
      <vt:lpstr>Safety information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9</cp:revision>
  <cp:lastPrinted>2013-05-27T09:10:21Z</cp:lastPrinted>
  <dcterms:created xsi:type="dcterms:W3CDTF">2019-11-21T14:19:53Z</dcterms:created>
  <dcterms:modified xsi:type="dcterms:W3CDTF">2023-03-13T09:08:29Z</dcterms:modified>
</cp:coreProperties>
</file>