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 Teknikringen 74D, plan 5</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10000"/>
          </a:bodyPr>
          <a:lstStyle/>
          <a:p>
            <a:pPr marL="0" indent="0">
              <a:buNone/>
            </a:pPr>
            <a:r>
              <a:rPr lang="sv-SE" b="1" i="1" dirty="0"/>
              <a:t>Utrymningsväg</a:t>
            </a:r>
          </a:p>
          <a:p>
            <a:pPr marL="0" indent="0">
              <a:buNone/>
            </a:pPr>
            <a:r>
              <a:rPr lang="sv-SE" sz="1800" dirty="0"/>
              <a:t>Välj närmaste utrymningsväg. Ta inte hissen!</a:t>
            </a:r>
          </a:p>
          <a:p>
            <a:pPr marL="0" indent="0">
              <a:buNone/>
            </a:pPr>
            <a:r>
              <a:rPr lang="sv-SE" sz="1800" dirty="0"/>
              <a:t>Återsamlingsplats är bakom Operahögskolan, Teknikringen 39</a:t>
            </a:r>
          </a:p>
          <a:p>
            <a:pPr marL="0" indent="0">
              <a:buNone/>
            </a:pPr>
            <a:endParaRPr lang="sv-SE" sz="1200" dirty="0"/>
          </a:p>
          <a:p>
            <a:pPr marL="0" indent="0">
              <a:buNone/>
            </a:pPr>
            <a:r>
              <a:rPr lang="sv-SE" b="1" i="1" dirty="0"/>
              <a:t>Brandsläckare</a:t>
            </a:r>
          </a:p>
          <a:p>
            <a:pPr marL="0" indent="0">
              <a:buNone/>
            </a:pPr>
            <a:r>
              <a:rPr lang="sv-SE" sz="1800" dirty="0"/>
              <a:t>Brandsläckare finns vid varje dörr.</a:t>
            </a:r>
          </a:p>
          <a:p>
            <a:pPr marL="0" indent="0">
              <a:buNone/>
            </a:pPr>
            <a:endParaRPr lang="sv-SE" sz="1100" dirty="0"/>
          </a:p>
          <a:p>
            <a:pPr marL="0" indent="0">
              <a:buNone/>
            </a:pPr>
            <a:r>
              <a:rPr lang="sv-SE" b="1" i="1" dirty="0"/>
              <a:t>Hjärtstartare</a:t>
            </a:r>
          </a:p>
          <a:p>
            <a:pPr marL="0" indent="0">
              <a:buNone/>
            </a:pPr>
            <a:r>
              <a:rPr lang="sv-SE" sz="1800" dirty="0"/>
              <a:t>Hjärtstartare sitter vid Teknikringen 74D, Historiska studier – plan 5 utanför kopieringsrummet 1511</a:t>
            </a:r>
          </a:p>
          <a:p>
            <a:pPr marL="0" indent="0">
              <a:buNone/>
            </a:pPr>
            <a:endParaRPr lang="sv-SE" sz="1100" dirty="0"/>
          </a:p>
          <a:p>
            <a:pPr marL="0" indent="0">
              <a:buNone/>
            </a:pPr>
            <a:r>
              <a:rPr lang="sv-SE" b="1" i="1" dirty="0"/>
              <a:t>För samtliga konferenslokaler gäller:</a:t>
            </a:r>
          </a:p>
          <a:p>
            <a:pPr marL="0" indent="0">
              <a:buNone/>
            </a:pPr>
            <a:r>
              <a:rPr lang="sv-SE" sz="1800" dirty="0"/>
              <a:t>Ring </a:t>
            </a:r>
            <a:r>
              <a:rPr lang="sv-SE" sz="1800" b="1" dirty="0"/>
              <a:t>112 </a:t>
            </a:r>
            <a:r>
              <a:rPr lang="sv-SE" sz="1800" dirty="0"/>
              <a:t>om polis, ambulans eller brandkår behövs.</a:t>
            </a:r>
          </a:p>
          <a:p>
            <a:pPr marL="0" indent="0">
              <a:buNone/>
            </a:pPr>
            <a:r>
              <a:rPr lang="sv-SE" sz="1800" dirty="0"/>
              <a:t>Ring KTH:s larmnummer </a:t>
            </a:r>
            <a:r>
              <a:rPr lang="sv-SE" sz="1800" b="1" dirty="0"/>
              <a:t>08 - 790 77 00 </a:t>
            </a:r>
            <a:r>
              <a:rPr lang="sv-SE" sz="1800" dirty="0"/>
              <a:t>vid alla händelser kopplat till särskild händelse, kris och väktarstöd.</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a:t>
            </a:r>
            <a:r>
              <a:rPr lang="sv-SE" dirty="0" smtClean="0"/>
              <a:t>information – Teknikringen 74D, </a:t>
            </a:r>
            <a:r>
              <a:rPr lang="sv-SE" dirty="0" err="1" smtClean="0"/>
              <a:t>Level</a:t>
            </a:r>
            <a:r>
              <a:rPr lang="sv-SE" smtClean="0"/>
              <a:t> 5</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77500" lnSpcReduction="20000"/>
          </a:bodyPr>
          <a:lstStyle/>
          <a:p>
            <a:pPr marL="0" lvl="0" indent="0">
              <a:buNone/>
            </a:pPr>
            <a:r>
              <a:rPr lang="sv-SE" sz="3200" b="1" i="1" dirty="0" err="1">
                <a:solidFill>
                  <a:prstClr val="black"/>
                </a:solidFill>
              </a:rPr>
              <a:t>Evacuation</a:t>
            </a:r>
            <a:r>
              <a:rPr lang="sv-SE" sz="3200" b="1" i="1" dirty="0">
                <a:solidFill>
                  <a:prstClr val="black"/>
                </a:solidFill>
              </a:rPr>
              <a:t> route</a:t>
            </a:r>
          </a:p>
          <a:p>
            <a:pPr marL="0" lvl="0" indent="0">
              <a:buNone/>
            </a:pPr>
            <a:r>
              <a:rPr lang="sv-SE" sz="2400" dirty="0" err="1">
                <a:solidFill>
                  <a:prstClr val="black"/>
                </a:solidFill>
              </a:rPr>
              <a:t>Choose</a:t>
            </a:r>
            <a:r>
              <a:rPr lang="sv-SE" sz="2400" dirty="0">
                <a:solidFill>
                  <a:prstClr val="black"/>
                </a:solidFill>
              </a:rPr>
              <a:t> the </a:t>
            </a:r>
            <a:r>
              <a:rPr lang="sv-SE" sz="2400" dirty="0" err="1">
                <a:solidFill>
                  <a:prstClr val="black"/>
                </a:solidFill>
              </a:rPr>
              <a:t>nearest</a:t>
            </a:r>
            <a:r>
              <a:rPr lang="sv-SE" sz="2400" dirty="0">
                <a:solidFill>
                  <a:prstClr val="black"/>
                </a:solidFill>
              </a:rPr>
              <a:t> </a:t>
            </a:r>
            <a:r>
              <a:rPr lang="sv-SE" sz="2400" dirty="0" err="1">
                <a:solidFill>
                  <a:prstClr val="black"/>
                </a:solidFill>
              </a:rPr>
              <a:t>escape</a:t>
            </a:r>
            <a:r>
              <a:rPr lang="sv-SE" sz="2400" dirty="0">
                <a:solidFill>
                  <a:prstClr val="black"/>
                </a:solidFill>
              </a:rPr>
              <a:t> route. Do not </a:t>
            </a:r>
            <a:r>
              <a:rPr lang="sv-SE" sz="2400" dirty="0" err="1">
                <a:solidFill>
                  <a:prstClr val="black"/>
                </a:solidFill>
              </a:rPr>
              <a:t>take</a:t>
            </a:r>
            <a:r>
              <a:rPr lang="sv-SE" sz="2400" dirty="0">
                <a:solidFill>
                  <a:prstClr val="black"/>
                </a:solidFill>
              </a:rPr>
              <a:t> the elevator!</a:t>
            </a:r>
          </a:p>
          <a:p>
            <a:pPr marL="0" indent="0">
              <a:buNone/>
            </a:pPr>
            <a:r>
              <a:rPr lang="sv-SE" sz="2400" dirty="0" err="1">
                <a:solidFill>
                  <a:prstClr val="black"/>
                </a:solidFill>
              </a:rPr>
              <a:t>Assembly</a:t>
            </a:r>
            <a:r>
              <a:rPr lang="sv-SE" sz="2400" dirty="0">
                <a:solidFill>
                  <a:prstClr val="black"/>
                </a:solidFill>
              </a:rPr>
              <a:t> </a:t>
            </a:r>
            <a:r>
              <a:rPr lang="sv-SE" sz="2400" dirty="0" err="1">
                <a:solidFill>
                  <a:prstClr val="black"/>
                </a:solidFill>
              </a:rPr>
              <a:t>point</a:t>
            </a:r>
            <a:r>
              <a:rPr lang="sv-SE" sz="2400" dirty="0">
                <a:solidFill>
                  <a:prstClr val="black"/>
                </a:solidFill>
              </a:rPr>
              <a:t> is </a:t>
            </a:r>
            <a:r>
              <a:rPr lang="sv-SE" sz="2400" dirty="0" err="1">
                <a:solidFill>
                  <a:prstClr val="black"/>
                </a:solidFill>
              </a:rPr>
              <a:t>behind</a:t>
            </a:r>
            <a:r>
              <a:rPr lang="sv-SE" sz="2400" dirty="0">
                <a:solidFill>
                  <a:prstClr val="black"/>
                </a:solidFill>
              </a:rPr>
              <a:t> </a:t>
            </a:r>
            <a:r>
              <a:rPr lang="sv-SE" sz="2400" dirty="0"/>
              <a:t>Operahögskolan, Teknikringen 39.</a:t>
            </a:r>
          </a:p>
          <a:p>
            <a:pPr marL="0" lvl="0" indent="0">
              <a:buNone/>
            </a:pPr>
            <a:endParaRPr lang="sv-SE" sz="800" b="1" dirty="0">
              <a:solidFill>
                <a:prstClr val="black"/>
              </a:solidFill>
            </a:endParaRPr>
          </a:p>
          <a:p>
            <a:pPr marL="0" lvl="0" indent="0">
              <a:buNone/>
            </a:pPr>
            <a:r>
              <a:rPr lang="sv-SE" sz="3200" b="1" i="1" dirty="0" err="1">
                <a:solidFill>
                  <a:prstClr val="black"/>
                </a:solidFill>
              </a:rPr>
              <a:t>Fire</a:t>
            </a:r>
            <a:r>
              <a:rPr lang="sv-SE" sz="3200" b="1" i="1" dirty="0">
                <a:solidFill>
                  <a:prstClr val="black"/>
                </a:solidFill>
              </a:rPr>
              <a:t> </a:t>
            </a:r>
            <a:r>
              <a:rPr lang="sv-SE" sz="3200" b="1" i="1" dirty="0" err="1">
                <a:solidFill>
                  <a:prstClr val="black"/>
                </a:solidFill>
              </a:rPr>
              <a:t>extinguishers</a:t>
            </a:r>
            <a:endParaRPr lang="sv-SE" sz="3200" b="1" i="1" dirty="0">
              <a:solidFill>
                <a:prstClr val="black"/>
              </a:solidFill>
            </a:endParaRPr>
          </a:p>
          <a:p>
            <a:pPr marL="0" lvl="0" indent="0">
              <a:buNone/>
            </a:pPr>
            <a:r>
              <a:rPr lang="sv-SE" sz="2400" dirty="0" err="1">
                <a:solidFill>
                  <a:prstClr val="black"/>
                </a:solidFill>
              </a:rPr>
              <a:t>Fire</a:t>
            </a:r>
            <a:r>
              <a:rPr lang="sv-SE" sz="2400" dirty="0">
                <a:solidFill>
                  <a:prstClr val="black"/>
                </a:solidFill>
              </a:rPr>
              <a:t> </a:t>
            </a:r>
            <a:r>
              <a:rPr lang="sv-SE" sz="2400" dirty="0" err="1">
                <a:solidFill>
                  <a:prstClr val="black"/>
                </a:solidFill>
              </a:rPr>
              <a:t>extinguishers</a:t>
            </a:r>
            <a:r>
              <a:rPr lang="sv-SE" sz="2400" dirty="0">
                <a:solidFill>
                  <a:prstClr val="black"/>
                </a:solidFill>
              </a:rPr>
              <a:t> </a:t>
            </a:r>
            <a:r>
              <a:rPr lang="sv-SE" sz="2400" dirty="0" err="1">
                <a:solidFill>
                  <a:prstClr val="black"/>
                </a:solidFill>
              </a:rPr>
              <a:t>are</a:t>
            </a:r>
            <a:r>
              <a:rPr lang="sv-SE" sz="2400" dirty="0">
                <a:solidFill>
                  <a:prstClr val="black"/>
                </a:solidFill>
              </a:rPr>
              <a:t> </a:t>
            </a:r>
            <a:r>
              <a:rPr lang="sv-SE" sz="2400" dirty="0" err="1" smtClean="0">
                <a:solidFill>
                  <a:prstClr val="black"/>
                </a:solidFill>
              </a:rPr>
              <a:t>located</a:t>
            </a:r>
            <a:r>
              <a:rPr lang="sv-SE" sz="2400" dirty="0" smtClean="0">
                <a:solidFill>
                  <a:prstClr val="black"/>
                </a:solidFill>
              </a:rPr>
              <a:t> </a:t>
            </a:r>
            <a:r>
              <a:rPr lang="sv-SE" sz="2400" dirty="0">
                <a:solidFill>
                  <a:prstClr val="black"/>
                </a:solidFill>
              </a:rPr>
              <a:t>by </a:t>
            </a:r>
            <a:r>
              <a:rPr lang="sv-SE" sz="2400" dirty="0" err="1">
                <a:solidFill>
                  <a:prstClr val="black"/>
                </a:solidFill>
              </a:rPr>
              <a:t>every</a:t>
            </a:r>
            <a:r>
              <a:rPr lang="sv-SE" sz="2400" dirty="0">
                <a:solidFill>
                  <a:prstClr val="black"/>
                </a:solidFill>
              </a:rPr>
              <a:t> door.</a:t>
            </a:r>
          </a:p>
          <a:p>
            <a:pPr marL="0" lvl="0" indent="0">
              <a:buNone/>
            </a:pPr>
            <a:endParaRPr lang="sv-SE" sz="800" b="1" i="1" dirty="0">
              <a:solidFill>
                <a:prstClr val="black"/>
              </a:solidFill>
            </a:endParaRPr>
          </a:p>
          <a:p>
            <a:pPr marL="0" lvl="0" indent="0">
              <a:buNone/>
            </a:pPr>
            <a:r>
              <a:rPr lang="sv-SE" sz="3200" b="1" i="1" dirty="0">
                <a:solidFill>
                  <a:prstClr val="black"/>
                </a:solidFill>
              </a:rPr>
              <a:t>Defibrillator</a:t>
            </a:r>
          </a:p>
          <a:p>
            <a:pPr marL="0" lvl="0" indent="0">
              <a:buNone/>
            </a:pPr>
            <a:r>
              <a:rPr lang="sv-SE" sz="2400" dirty="0">
                <a:solidFill>
                  <a:prstClr val="black"/>
                </a:solidFill>
              </a:rPr>
              <a:t>The defibrillator is </a:t>
            </a:r>
            <a:r>
              <a:rPr lang="sv-SE" sz="2400" dirty="0" err="1" smtClean="0">
                <a:solidFill>
                  <a:prstClr val="black"/>
                </a:solidFill>
              </a:rPr>
              <a:t>located</a:t>
            </a:r>
            <a:r>
              <a:rPr lang="sv-SE" sz="2400" dirty="0" smtClean="0">
                <a:solidFill>
                  <a:prstClr val="black"/>
                </a:solidFill>
              </a:rPr>
              <a:t> </a:t>
            </a:r>
            <a:r>
              <a:rPr lang="sv-SE" sz="2400" dirty="0"/>
              <a:t>at Teknikringen 74D, Historiska studier – plan 5 </a:t>
            </a:r>
            <a:r>
              <a:rPr lang="sv-SE" sz="2400" dirty="0" err="1"/>
              <a:t>outside</a:t>
            </a:r>
            <a:r>
              <a:rPr lang="sv-SE" sz="2400" dirty="0"/>
              <a:t> the </a:t>
            </a:r>
            <a:r>
              <a:rPr lang="sv-SE" sz="2400" dirty="0" err="1"/>
              <a:t>copying</a:t>
            </a:r>
            <a:r>
              <a:rPr lang="sv-SE" sz="2400" dirty="0"/>
              <a:t> </a:t>
            </a:r>
            <a:r>
              <a:rPr lang="sv-SE" sz="2400" dirty="0" err="1"/>
              <a:t>room</a:t>
            </a:r>
            <a:r>
              <a:rPr lang="sv-SE" sz="2400" dirty="0"/>
              <a:t> 1511.</a:t>
            </a:r>
            <a:endParaRPr lang="sv-SE" sz="2400" dirty="0">
              <a:solidFill>
                <a:prstClr val="black"/>
              </a:solidFill>
            </a:endParaRPr>
          </a:p>
          <a:p>
            <a:pPr marL="0" lvl="0" indent="0">
              <a:buNone/>
            </a:pPr>
            <a:endParaRPr lang="sv-SE" sz="800" b="1" i="1" dirty="0">
              <a:solidFill>
                <a:prstClr val="black"/>
              </a:solidFill>
            </a:endParaRPr>
          </a:p>
          <a:p>
            <a:pPr marL="0" lvl="0" indent="0">
              <a:buNone/>
            </a:pPr>
            <a:r>
              <a:rPr lang="sv-SE" sz="3200" b="1" i="1" dirty="0">
                <a:solidFill>
                  <a:prstClr val="black"/>
                </a:solidFill>
              </a:rPr>
              <a:t>For all </a:t>
            </a:r>
            <a:r>
              <a:rPr lang="sv-SE" sz="3200" b="1" i="1" dirty="0" err="1">
                <a:solidFill>
                  <a:prstClr val="black"/>
                </a:solidFill>
              </a:rPr>
              <a:t>conference</a:t>
            </a:r>
            <a:r>
              <a:rPr lang="sv-SE" sz="3200" b="1" i="1" dirty="0">
                <a:solidFill>
                  <a:prstClr val="black"/>
                </a:solidFill>
              </a:rPr>
              <a:t> </a:t>
            </a:r>
            <a:r>
              <a:rPr lang="sv-SE" sz="3200" b="1" i="1" dirty="0" err="1">
                <a:solidFill>
                  <a:prstClr val="black"/>
                </a:solidFill>
              </a:rPr>
              <a:t>rooms</a:t>
            </a:r>
            <a:r>
              <a:rPr lang="sv-SE" sz="3200" b="1" i="1" dirty="0">
                <a:solidFill>
                  <a:prstClr val="black"/>
                </a:solidFill>
              </a:rPr>
              <a:t>: </a:t>
            </a:r>
          </a:p>
          <a:p>
            <a:pPr marL="0" indent="0">
              <a:buNone/>
            </a:pPr>
            <a:r>
              <a:rPr lang="sv-SE" sz="2400" dirty="0">
                <a:solidFill>
                  <a:prstClr val="black"/>
                </a:solidFill>
              </a:rPr>
              <a:t>Call </a:t>
            </a:r>
            <a:r>
              <a:rPr lang="sv-SE" sz="2400" b="1" dirty="0">
                <a:solidFill>
                  <a:prstClr val="black"/>
                </a:solidFill>
              </a:rPr>
              <a:t>112</a:t>
            </a:r>
            <a:r>
              <a:rPr lang="sv-SE" sz="2400" dirty="0">
                <a:solidFill>
                  <a:prstClr val="black"/>
                </a:solidFill>
              </a:rPr>
              <a:t> </a:t>
            </a:r>
            <a:r>
              <a:rPr lang="sv-SE" sz="2400" dirty="0" err="1">
                <a:solidFill>
                  <a:prstClr val="black"/>
                </a:solidFill>
              </a:rPr>
              <a:t>if</a:t>
            </a:r>
            <a:r>
              <a:rPr lang="sv-SE" sz="2400" dirty="0">
                <a:solidFill>
                  <a:prstClr val="black"/>
                </a:solidFill>
              </a:rPr>
              <a:t> </a:t>
            </a:r>
            <a:r>
              <a:rPr lang="sv-SE" sz="2400" dirty="0" err="1">
                <a:solidFill>
                  <a:prstClr val="black"/>
                </a:solidFill>
              </a:rPr>
              <a:t>police</a:t>
            </a:r>
            <a:r>
              <a:rPr lang="sv-SE" sz="2400" dirty="0">
                <a:solidFill>
                  <a:prstClr val="black"/>
                </a:solidFill>
              </a:rPr>
              <a:t>, </a:t>
            </a:r>
            <a:r>
              <a:rPr lang="sv-SE" sz="2400" dirty="0" err="1">
                <a:solidFill>
                  <a:prstClr val="black"/>
                </a:solidFill>
              </a:rPr>
              <a:t>ambulance</a:t>
            </a:r>
            <a:r>
              <a:rPr lang="sv-SE" sz="2400" dirty="0">
                <a:solidFill>
                  <a:prstClr val="black"/>
                </a:solidFill>
              </a:rPr>
              <a:t> or </a:t>
            </a:r>
            <a:r>
              <a:rPr lang="sv-SE" sz="2400" dirty="0" err="1">
                <a:solidFill>
                  <a:prstClr val="black"/>
                </a:solidFill>
              </a:rPr>
              <a:t>fire</a:t>
            </a:r>
            <a:r>
              <a:rPr lang="sv-SE" sz="2400" dirty="0">
                <a:solidFill>
                  <a:prstClr val="black"/>
                </a:solidFill>
              </a:rPr>
              <a:t> </a:t>
            </a:r>
            <a:r>
              <a:rPr lang="sv-SE" sz="2400" dirty="0" err="1">
                <a:solidFill>
                  <a:prstClr val="black"/>
                </a:solidFill>
              </a:rPr>
              <a:t>brigade</a:t>
            </a:r>
            <a:r>
              <a:rPr lang="sv-SE" sz="2400" dirty="0">
                <a:solidFill>
                  <a:prstClr val="black"/>
                </a:solidFill>
              </a:rPr>
              <a:t> services </a:t>
            </a:r>
            <a:r>
              <a:rPr lang="sv-SE" sz="2400" dirty="0" err="1">
                <a:solidFill>
                  <a:prstClr val="black"/>
                </a:solidFill>
              </a:rPr>
              <a:t>are</a:t>
            </a:r>
            <a:r>
              <a:rPr lang="sv-SE" sz="2400" dirty="0">
                <a:solidFill>
                  <a:prstClr val="black"/>
                </a:solidFill>
              </a:rPr>
              <a:t> </a:t>
            </a:r>
            <a:r>
              <a:rPr lang="sv-SE" sz="2400" dirty="0" err="1">
                <a:solidFill>
                  <a:prstClr val="black"/>
                </a:solidFill>
              </a:rPr>
              <a:t>required</a:t>
            </a:r>
            <a:r>
              <a:rPr lang="sv-SE" sz="2400" dirty="0">
                <a:solidFill>
                  <a:prstClr val="black"/>
                </a:solidFill>
              </a:rPr>
              <a:t>.</a:t>
            </a:r>
          </a:p>
          <a:p>
            <a:pPr marL="0" indent="0">
              <a:buNone/>
            </a:pPr>
            <a:r>
              <a:rPr lang="sv-SE" sz="2400" dirty="0">
                <a:solidFill>
                  <a:prstClr val="black"/>
                </a:solidFill>
              </a:rPr>
              <a:t>Call the KTH </a:t>
            </a:r>
            <a:r>
              <a:rPr lang="sv-SE" sz="2400" dirty="0" err="1">
                <a:solidFill>
                  <a:prstClr val="black"/>
                </a:solidFill>
              </a:rPr>
              <a:t>Emergency</a:t>
            </a:r>
            <a:r>
              <a:rPr lang="sv-SE" sz="2400" dirty="0">
                <a:solidFill>
                  <a:prstClr val="black"/>
                </a:solidFill>
              </a:rPr>
              <a:t> </a:t>
            </a:r>
            <a:r>
              <a:rPr lang="sv-SE" sz="2400" dirty="0" err="1">
                <a:solidFill>
                  <a:prstClr val="black"/>
                </a:solidFill>
              </a:rPr>
              <a:t>number</a:t>
            </a:r>
            <a:r>
              <a:rPr lang="sv-SE" sz="2400" dirty="0">
                <a:solidFill>
                  <a:prstClr val="black"/>
                </a:solidFill>
              </a:rPr>
              <a:t>  </a:t>
            </a:r>
            <a:r>
              <a:rPr lang="sv-SE" sz="2400" b="1" dirty="0">
                <a:solidFill>
                  <a:prstClr val="black"/>
                </a:solidFill>
              </a:rPr>
              <a:t>+468 - 790 77 00</a:t>
            </a:r>
            <a:r>
              <a:rPr lang="sv-SE" sz="2400" dirty="0">
                <a:solidFill>
                  <a:prstClr val="black"/>
                </a:solidFill>
              </a:rPr>
              <a:t> in </a:t>
            </a:r>
            <a:r>
              <a:rPr lang="sv-SE" sz="2400" dirty="0" err="1">
                <a:solidFill>
                  <a:prstClr val="black"/>
                </a:solidFill>
              </a:rPr>
              <a:t>case</a:t>
            </a:r>
            <a:r>
              <a:rPr lang="sv-SE" sz="2400" dirty="0">
                <a:solidFill>
                  <a:prstClr val="black"/>
                </a:solidFill>
              </a:rPr>
              <a:t> </a:t>
            </a:r>
            <a:r>
              <a:rPr lang="sv-SE" sz="2400" dirty="0" err="1">
                <a:solidFill>
                  <a:prstClr val="black"/>
                </a:solidFill>
              </a:rPr>
              <a:t>of</a:t>
            </a:r>
            <a:r>
              <a:rPr lang="sv-SE" sz="2400" dirty="0">
                <a:solidFill>
                  <a:prstClr val="black"/>
                </a:solidFill>
              </a:rPr>
              <a:t> </a:t>
            </a:r>
            <a:r>
              <a:rPr lang="sv-SE" sz="2400" dirty="0" err="1">
                <a:solidFill>
                  <a:prstClr val="black"/>
                </a:solidFill>
              </a:rPr>
              <a:t>serious</a:t>
            </a:r>
            <a:r>
              <a:rPr lang="sv-SE" sz="2400" dirty="0">
                <a:solidFill>
                  <a:prstClr val="black"/>
                </a:solidFill>
              </a:rPr>
              <a:t> incidents or </a:t>
            </a:r>
            <a:r>
              <a:rPr lang="en-US" sz="2400" dirty="0"/>
              <a:t>if you need help from the </a:t>
            </a:r>
            <a:r>
              <a:rPr lang="sv-SE" sz="2400" dirty="0" err="1"/>
              <a:t>security</a:t>
            </a:r>
            <a:r>
              <a:rPr lang="sv-SE" sz="2400" dirty="0"/>
              <a:t> </a:t>
            </a:r>
            <a:r>
              <a:rPr lang="sv-SE" sz="2400" dirty="0" err="1"/>
              <a:t>guards</a:t>
            </a:r>
            <a:r>
              <a:rPr lang="sv-SE" sz="2400" dirty="0">
                <a:solidFill>
                  <a:prstClr val="black"/>
                </a:solidFill>
              </a:rPr>
              <a:t>.</a:t>
            </a:r>
            <a:endParaRPr lang="sv-SE" sz="2800" dirty="0">
              <a:solidFill>
                <a:prstClr val="black"/>
              </a:solidFill>
            </a:endParaRP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10</TotalTime>
  <Words>185</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Teknikringen 74D, plan 5</vt:lpstr>
      <vt:lpstr>Safety information – Teknikringen 74D, Level 5</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3</cp:revision>
  <dcterms:created xsi:type="dcterms:W3CDTF">2025-03-19T14:43:17Z</dcterms:created>
  <dcterms:modified xsi:type="dcterms:W3CDTF">2025-03-25T21:34:31Z</dcterms:modified>
</cp:coreProperties>
</file>