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5143500" type="screen16x9"/>
  <p:notesSz cx="6858000" cy="9144000"/>
  <p:defaultTextStyle>
    <a:defPPr>
      <a:defRPr lang="sv-S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27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318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641E886-6D8F-4DA2-898A-00B1EAE1AC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EDFE6A-05C8-4F6B-BA8A-F497180174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3AE95-3DFC-4DDB-A7BB-B9BF94A03429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E70C2B-4AA1-47BF-94B9-F7DF59FCFC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D3EF666-D1D2-478D-9969-E1DE1FE2D0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6AD15-F18B-494F-8904-C45D7BCBE60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59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539D3-FAF3-FC43-8825-CC8C9D4686B2}" type="datetimeFigureOut">
              <a:rPr lang="sv-SE" smtClean="0"/>
              <a:t>2023-06-08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B8005-7BF2-4B40-A831-B1EE96BFE5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8434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B926A-213D-3B48-BB0C-19ADA28B3F4D}" type="datetime1">
              <a:rPr lang="sv-SE" smtClean="0"/>
              <a:t>2023-06-08</a:t>
            </a:fld>
            <a:endParaRPr lang="sv-SE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383F7B48-BB86-D74E-A1EB-2C3CDBAC7F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  <p:sp>
        <p:nvSpPr>
          <p:cNvPr id="25" name="Underrubrik 2">
            <a:extLst>
              <a:ext uri="{FF2B5EF4-FFF2-40B4-BE49-F238E27FC236}">
                <a16:creationId xmlns:a16="http://schemas.microsoft.com/office/drawing/2014/main" id="{040AB90C-B2A7-4284-98E0-80DAE0A2CD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24" name="Rubrik 1">
            <a:extLst>
              <a:ext uri="{FF2B5EF4-FFF2-40B4-BE49-F238E27FC236}">
                <a16:creationId xmlns:a16="http://schemas.microsoft.com/office/drawing/2014/main" id="{2973C368-F8A4-41B1-9D52-4D7998813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91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2CF517-9DD4-421C-AE14-6B4A4453B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F508-B04A-E34A-80DD-59A12C5D1039}" type="datetime1">
              <a:rPr lang="sv-SE" smtClean="0"/>
              <a:t>2023-06-08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CD4D9-900F-4086-81FD-AB6606D8B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8E8603-97F6-448F-AF1B-7D33D8C7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50A1F01-262A-6542-96F8-9345B6213D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700"/>
          <a:stretch/>
        </p:blipFill>
        <p:spPr>
          <a:xfrm>
            <a:off x="246063" y="2559025"/>
            <a:ext cx="8650292" cy="2443097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FF22D944-0354-4DCD-8334-3FC7C9FFC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7928" y="1974952"/>
            <a:ext cx="8090297" cy="596798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8E66E3-BED5-4C6D-B465-40B84B88D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928" y="1390867"/>
            <a:ext cx="8090297" cy="566641"/>
          </a:xfrm>
        </p:spPr>
        <p:txBody>
          <a:bodyPr anchor="t"/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pic>
        <p:nvPicPr>
          <p:cNvPr id="9" name="Bildobjekt 19">
            <a:extLst>
              <a:ext uri="{FF2B5EF4-FFF2-40B4-BE49-F238E27FC236}">
                <a16:creationId xmlns:a16="http://schemas.microsoft.com/office/drawing/2014/main" id="{D08EEA80-13E5-4697-A9DA-21277742FA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6476" y="333641"/>
            <a:ext cx="1287722" cy="20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04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5F99B-B767-4EF4-BDED-E7E361EB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B72178-9B2F-45A7-A31E-7710591B0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9A48BD2-8B5B-44E1-8F6C-9B0D41A6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4D8-4BE6-D743-AE27-D14757A6F270}" type="datetime1">
              <a:rPr lang="sv-SE" smtClean="0"/>
              <a:t>2023-06-08</a:t>
            </a:fld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A474A84-82A6-4747-B64B-83217A0CB54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31888" y="1194198"/>
            <a:ext cx="7765653" cy="3540919"/>
          </a:xfrm>
        </p:spPr>
        <p:txBody>
          <a:bodyPr>
            <a:normAutofit/>
          </a:bodyPr>
          <a:lstStyle>
            <a:lvl1pPr>
              <a:defRPr sz="1500"/>
            </a:lvl1pPr>
            <a:lvl2pPr marL="514350" indent="-171450">
              <a:buFont typeface="Arial" panose="020B0604020202020204" pitchFamily="34" charset="0"/>
              <a:buChar char="‒"/>
              <a:defRPr sz="1350"/>
            </a:lvl2pPr>
            <a:lvl3pPr marL="857250" indent="-171450">
              <a:buFont typeface="Arial" panose="020B0604020202020204" pitchFamily="34" charset="0"/>
              <a:buChar char="˃"/>
              <a:defRPr sz="1200"/>
            </a:lvl3pPr>
            <a:lvl4pPr>
              <a:defRPr sz="1050"/>
            </a:lvl4pPr>
            <a:lvl5pPr marL="1543050" indent="-171450">
              <a:buFont typeface="Arial" panose="020B0604020202020204" pitchFamily="34" charset="0"/>
              <a:buChar char="‒"/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B0B6BB-AC5F-485A-85BA-F56E433C7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7327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3559-229D-724F-BBD5-623E582CF5C1}" type="datetime1">
              <a:rPr lang="sv-SE" smtClean="0"/>
              <a:t>2023-06-08</a:t>
            </a:fld>
            <a:endParaRPr lang="sv-SE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C23E0C61-4086-4E9E-9765-C96613FBE5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193800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innehåll 6">
            <a:extLst>
              <a:ext uri="{FF2B5EF4-FFF2-40B4-BE49-F238E27FC236}">
                <a16:creationId xmlns:a16="http://schemas.microsoft.com/office/drawing/2014/main" id="{F4B1B781-8A23-4309-9884-DD6E3CE0EF2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1888" y="1194594"/>
            <a:ext cx="3794694" cy="3540919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1903042-6CE8-4286-847C-7E810AF5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5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579ABBA-285A-4BDD-A8DE-D7E23266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C0D5306-1C16-4D96-8016-0B45E724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C966D54-57EE-458D-979F-B857F34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60D0-FE42-A248-8A54-F26FEA948759}" type="datetime1">
              <a:rPr lang="sv-SE" smtClean="0"/>
              <a:t>2023-06-08</a:t>
            </a:fld>
            <a:endParaRPr lang="sv-SE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6304BE55-467D-4CE2-9B8D-EC038C989AF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103244" y="1664494"/>
            <a:ext cx="3794297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2" name="Platshållare för text 10">
            <a:extLst>
              <a:ext uri="{FF2B5EF4-FFF2-40B4-BE49-F238E27FC236}">
                <a16:creationId xmlns:a16="http://schemas.microsoft.com/office/drawing/2014/main" id="{4D066E04-C797-4C85-AD05-F6EFD42AED3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103244" y="1194197"/>
            <a:ext cx="3794297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latshållare för innehåll 6">
            <a:extLst>
              <a:ext uri="{FF2B5EF4-FFF2-40B4-BE49-F238E27FC236}">
                <a16:creationId xmlns:a16="http://schemas.microsoft.com/office/drawing/2014/main" id="{20A69851-5F12-40D3-A417-2DCD7530A5F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136220" y="1664494"/>
            <a:ext cx="3792153" cy="307062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9472B11D-1B06-4AB9-A788-CEFECBDC8E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36220" y="1194197"/>
            <a:ext cx="3792153" cy="398859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45529D-785A-43B8-8CB0-BF49CF7D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45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D9E-CD1D-F144-88A8-27D2C4D672B1}" type="datetime1">
              <a:rPr lang="sv-SE" smtClean="0"/>
              <a:t>2023-06-08</a:t>
            </a:fld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198"/>
            <a:ext cx="8651081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3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9E1C101-21B3-4DE8-ACC8-96D836B9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8402AB-3C0D-47F3-B526-AEE8B976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1421C8-A909-4498-9C65-2C4F1875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85DF-A6DF-A54D-9960-BE991B45200F}" type="datetime1">
              <a:rPr lang="sv-SE" smtClean="0"/>
              <a:t>2023-06-08</a:t>
            </a:fld>
            <a:endParaRPr lang="sv-SE"/>
          </a:p>
        </p:txBody>
      </p:sp>
      <p:sp>
        <p:nvSpPr>
          <p:cNvPr id="9" name="Platshållare för bild 6">
            <a:extLst>
              <a:ext uri="{FF2B5EF4-FFF2-40B4-BE49-F238E27FC236}">
                <a16:creationId xmlns:a16="http://schemas.microsoft.com/office/drawing/2014/main" id="{3747F699-0360-4395-8415-6E5114D6C6C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0332" y="1194198"/>
            <a:ext cx="4237210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FECDBECF-4709-417A-8783-E9CAB0603A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6460" y="1194594"/>
            <a:ext cx="4237209" cy="35409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8A04EEF-7713-4918-A58B-127EED1C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795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DE0A226-9A3A-4E94-A386-D753C79E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D627AA-4087-4599-9513-63987ED83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92B391E-9C84-4E0D-898B-8454343BE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1D87-1285-6843-BFFA-E098C31F828A}" type="datetime1">
              <a:rPr lang="sv-SE" smtClean="0"/>
              <a:t>2023-06-08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F4B5727-3AF8-4023-B42B-839E8695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658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DBF7EF-8E59-4075-A8F0-EF49E121C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08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2A9A3-8636-4A04-BD48-3153280FB08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465249-3F3D-4589-A44C-3AA1952E4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902599"/>
            <a:ext cx="3086100" cy="2325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C11F1C-711C-4AD7-A25F-D2B3F451B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4902599"/>
            <a:ext cx="2057400" cy="2325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8303-AD2F-DB4D-B8E2-7368B5FD02EE}" type="datetime1">
              <a:rPr lang="sv-SE" smtClean="0"/>
              <a:t>2023-06-08</a:t>
            </a:fld>
            <a:endParaRPr lang="sv-SE" dirty="0"/>
          </a:p>
        </p:txBody>
      </p:sp>
      <p:sp>
        <p:nvSpPr>
          <p:cNvPr id="54" name="Rektangel 53">
            <a:extLst>
              <a:ext uri="{FF2B5EF4-FFF2-40B4-BE49-F238E27FC236}">
                <a16:creationId xmlns:a16="http://schemas.microsoft.com/office/drawing/2014/main" id="{D263F704-88D1-4479-BA22-2920B7F386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250750" y="4889099"/>
            <a:ext cx="8646791" cy="1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13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FDED03-B73B-4057-9667-7B69EF4D7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887" y="1194197"/>
            <a:ext cx="7765653" cy="34385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B551155-ADB6-4713-AD48-92A8C535A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680" y="250032"/>
            <a:ext cx="7763861" cy="6477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3C4B2EE-2B48-4379-BBD1-4FA250447F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rrowheads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6551" y="250120"/>
            <a:ext cx="644150" cy="652399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8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3" r:id="rId3"/>
    <p:sldLayoutId id="2147483654" r:id="rId4"/>
    <p:sldLayoutId id="2147483655" r:id="rId5"/>
    <p:sldLayoutId id="2147483651" r:id="rId6"/>
    <p:sldLayoutId id="2147483652" r:id="rId7"/>
    <p:sldLayoutId id="2147483650" r:id="rId8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‒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13" userDrawn="1">
          <p15:clr>
            <a:srgbClr val="F26B43"/>
          </p15:clr>
        </p15:guide>
        <p15:guide id="4" pos="5454" userDrawn="1">
          <p15:clr>
            <a:srgbClr val="F26B43"/>
          </p15:clr>
        </p15:guide>
        <p15:guide id="6" pos="358" userDrawn="1">
          <p15:clr>
            <a:srgbClr val="F26B43"/>
          </p15:clr>
        </p15:guide>
        <p15:guide id="7" orient="horz" pos="158" userDrawn="1">
          <p15:clr>
            <a:srgbClr val="F26B43"/>
          </p15:clr>
        </p15:guide>
        <p15:guide id="8" orient="horz" pos="3084" userDrawn="1">
          <p15:clr>
            <a:srgbClr val="F26B43"/>
          </p15:clr>
        </p15:guide>
        <p15:guide id="9" pos="5605" userDrawn="1">
          <p15:clr>
            <a:srgbClr val="F26B43"/>
          </p15:clr>
        </p15:guide>
        <p15:guide id="10" pos="155" userDrawn="1">
          <p15:clr>
            <a:srgbClr val="F26B43"/>
          </p15:clr>
        </p15:guide>
        <p15:guide id="11" pos="560" userDrawn="1">
          <p15:clr>
            <a:srgbClr val="F26B43"/>
          </p15:clr>
        </p15:guide>
        <p15:guide id="12" orient="horz" pos="566" userDrawn="1">
          <p15:clr>
            <a:srgbClr val="F26B43"/>
          </p15:clr>
        </p15:guide>
        <p15:guide id="13" orient="horz" pos="752" userDrawn="1">
          <p15:clr>
            <a:srgbClr val="F26B43"/>
          </p15:clr>
        </p15:guide>
        <p15:guide id="14" orient="horz" pos="298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F7AB7781-EB32-CA48-82CD-DCA02282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Avdelningen för verksamhetsstöd ABE </a:t>
            </a:r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9B273-EE96-A44E-A02A-C7AA1160B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D38B-7A85-7E4E-9C9B-12F394E7FE78}" type="datetime1">
              <a:rPr lang="sv-SE" smtClean="0"/>
              <a:pPr/>
              <a:t>2023-06-08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5A7F8-2F17-5E4B-966E-C438E616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4B103-04C0-4846-BB5C-19A08F41D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2A9A3-8636-4A04-BD48-3153280FB086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680" y="840540"/>
            <a:ext cx="7116979" cy="3894974"/>
          </a:xfrm>
        </p:spPr>
      </p:pic>
    </p:spTree>
    <p:extLst>
      <p:ext uri="{BB962C8B-B14F-4D97-AF65-F5344CB8AC3E}">
        <p14:creationId xmlns:p14="http://schemas.microsoft.com/office/powerpoint/2010/main" val="22640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sz="2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KTH_16_9_widescreen_ht20.pptx" id="{D851367E-9036-43B4-9296-8B045BA056D0}" vid="{8EB72D5C-85BD-4063-B14A-88C59FA0F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KTH 16x9</Template>
  <TotalTime>7</TotalTime>
  <Words>6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Avdelningen för verksamhetsstöd ABE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Avdelningen för verksamhetsstöd ABE </dc:title>
  <dc:creator>Cecilia Olah</dc:creator>
  <cp:lastModifiedBy>Cecilia Olah</cp:lastModifiedBy>
  <cp:revision>3</cp:revision>
  <dcterms:created xsi:type="dcterms:W3CDTF">2022-12-01T14:22:04Z</dcterms:created>
  <dcterms:modified xsi:type="dcterms:W3CDTF">2023-06-08T08:37:38Z</dcterms:modified>
</cp:coreProperties>
</file>