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60" r:id="rId3"/>
    <p:sldId id="261" r:id="rId4"/>
    <p:sldId id="262" r:id="rId5"/>
    <p:sldId id="266" r:id="rId6"/>
    <p:sldId id="263" r:id="rId7"/>
    <p:sldId id="264" r:id="rId8"/>
    <p:sldId id="265" r:id="rId9"/>
    <p:sldId id="267" r:id="rId10"/>
  </p:sldIdLst>
  <p:sldSz cx="9144000" cy="5143500" type="screen16x9"/>
  <p:notesSz cx="6858000" cy="9144000"/>
  <p:defaultText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81469" autoAdjust="0"/>
  </p:normalViewPr>
  <p:slideViewPr>
    <p:cSldViewPr>
      <p:cViewPr varScale="1">
        <p:scale>
          <a:sx n="141" d="100"/>
          <a:sy n="141" d="100"/>
        </p:scale>
        <p:origin x="606" y="120"/>
      </p:cViewPr>
      <p:guideLst/>
    </p:cSldViewPr>
  </p:slideViewPr>
  <p:notesTextViewPr>
    <p:cViewPr>
      <p:scale>
        <a:sx n="1" d="1"/>
        <a:sy n="1" d="1"/>
      </p:scale>
      <p:origin x="0" y="0"/>
    </p:cViewPr>
  </p:notesTextViewPr>
  <p:notesViewPr>
    <p:cSldViewPr showGuides="1">
      <p:cViewPr varScale="1">
        <p:scale>
          <a:sx n="60" d="100"/>
          <a:sy n="60" d="100"/>
        </p:scale>
        <p:origin x="3187"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8641E886-6D8F-4DA2-898A-00B1EAE1AC5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C9EDFE6A-05C8-4F6B-BA8A-F497180174A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4C3AE95-3DFC-4DDB-A7BB-B9BF94A03429}" type="datetimeFigureOut">
              <a:rPr lang="sv-SE" smtClean="0"/>
              <a:t>2023-06-09</a:t>
            </a:fld>
            <a:endParaRPr lang="sv-SE"/>
          </a:p>
        </p:txBody>
      </p:sp>
      <p:sp>
        <p:nvSpPr>
          <p:cNvPr id="4" name="Platshållare för sidfot 3">
            <a:extLst>
              <a:ext uri="{FF2B5EF4-FFF2-40B4-BE49-F238E27FC236}">
                <a16:creationId xmlns:a16="http://schemas.microsoft.com/office/drawing/2014/main" id="{AAE70C2B-4AA1-47BF-94B9-F7DF59FCFC3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ED3EF666-D1D2-478D-9969-E1DE1FE2D06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996AD15-F18B-494F-8904-C45D7BCBE604}" type="slidenum">
              <a:rPr lang="sv-SE" smtClean="0"/>
              <a:t>‹#›</a:t>
            </a:fld>
            <a:endParaRPr lang="sv-SE"/>
          </a:p>
        </p:txBody>
      </p:sp>
    </p:spTree>
    <p:extLst>
      <p:ext uri="{BB962C8B-B14F-4D97-AF65-F5344CB8AC3E}">
        <p14:creationId xmlns:p14="http://schemas.microsoft.com/office/powerpoint/2010/main" val="20675942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8539D3-FAF3-FC43-8825-CC8C9D4686B2}" type="datetimeFigureOut">
              <a:rPr lang="sv-SE" smtClean="0"/>
              <a:t>2023-06-09</a:t>
            </a:fld>
            <a:endParaRPr lang="sv-S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3B8005-7BF2-4B40-A831-B1EE96BFE5D5}" type="slidenum">
              <a:rPr lang="sv-SE" smtClean="0"/>
              <a:t>‹#›</a:t>
            </a:fld>
            <a:endParaRPr lang="sv-SE"/>
          </a:p>
        </p:txBody>
      </p:sp>
    </p:spTree>
    <p:extLst>
      <p:ext uri="{BB962C8B-B14F-4D97-AF65-F5344CB8AC3E}">
        <p14:creationId xmlns:p14="http://schemas.microsoft.com/office/powerpoint/2010/main" val="498434952"/>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8E3B8005-7BF2-4B40-A831-B1EE96BFE5D5}" type="slidenum">
              <a:rPr lang="sv-SE" smtClean="0"/>
              <a:t>1</a:t>
            </a:fld>
            <a:endParaRPr lang="sv-SE"/>
          </a:p>
        </p:txBody>
      </p:sp>
    </p:spTree>
    <p:extLst>
      <p:ext uri="{BB962C8B-B14F-4D97-AF65-F5344CB8AC3E}">
        <p14:creationId xmlns:p14="http://schemas.microsoft.com/office/powerpoint/2010/main" val="3157926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b="1" dirty="0"/>
          </a:p>
        </p:txBody>
      </p:sp>
      <p:sp>
        <p:nvSpPr>
          <p:cNvPr id="4" name="Slide Number Placeholder 3"/>
          <p:cNvSpPr>
            <a:spLocks noGrp="1"/>
          </p:cNvSpPr>
          <p:nvPr>
            <p:ph type="sldNum" sz="quarter" idx="10"/>
          </p:nvPr>
        </p:nvSpPr>
        <p:spPr/>
        <p:txBody>
          <a:bodyPr/>
          <a:lstStyle/>
          <a:p>
            <a:fld id="{8E3B8005-7BF2-4B40-A831-B1EE96BFE5D5}" type="slidenum">
              <a:rPr lang="sv-SE" smtClean="0"/>
              <a:t>5</a:t>
            </a:fld>
            <a:endParaRPr lang="sv-SE"/>
          </a:p>
        </p:txBody>
      </p:sp>
    </p:spTree>
    <p:extLst>
      <p:ext uri="{BB962C8B-B14F-4D97-AF65-F5344CB8AC3E}">
        <p14:creationId xmlns:p14="http://schemas.microsoft.com/office/powerpoint/2010/main" val="4892040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bild">
    <p:spTree>
      <p:nvGrpSpPr>
        <p:cNvPr id="1" name=""/>
        <p:cNvGrpSpPr/>
        <p:nvPr/>
      </p:nvGrpSpPr>
      <p:grpSpPr>
        <a:xfrm>
          <a:off x="0" y="0"/>
          <a:ext cx="0" cy="0"/>
          <a:chOff x="0" y="0"/>
          <a:chExt cx="0" cy="0"/>
        </a:xfrm>
      </p:grpSpPr>
      <p:sp>
        <p:nvSpPr>
          <p:cNvPr id="6" name="Platshållare för bildnummer 5">
            <a:extLst>
              <a:ext uri="{FF2B5EF4-FFF2-40B4-BE49-F238E27FC236}">
                <a16:creationId xmlns:a16="http://schemas.microsoft.com/office/drawing/2014/main" id="{528E8603-97F6-448F-AF1B-7D33D8C7567F}"/>
              </a:ext>
            </a:extLst>
          </p:cNvPr>
          <p:cNvSpPr>
            <a:spLocks noGrp="1"/>
          </p:cNvSpPr>
          <p:nvPr>
            <p:ph type="sldNum" sz="quarter" idx="12"/>
          </p:nvPr>
        </p:nvSpPr>
        <p:spPr/>
        <p:txBody>
          <a:bodyPr/>
          <a:lstStyle/>
          <a:p>
            <a:fld id="{7422A9A3-8636-4A04-BD48-3153280FB086}" type="slidenum">
              <a:rPr lang="sv-SE" smtClean="0"/>
              <a:t>‹#›</a:t>
            </a:fld>
            <a:endParaRPr lang="sv-SE"/>
          </a:p>
        </p:txBody>
      </p:sp>
      <p:sp>
        <p:nvSpPr>
          <p:cNvPr id="5" name="Platshållare för sidfot 4">
            <a:extLst>
              <a:ext uri="{FF2B5EF4-FFF2-40B4-BE49-F238E27FC236}">
                <a16:creationId xmlns:a16="http://schemas.microsoft.com/office/drawing/2014/main" id="{9E3CD4D9-900F-4086-81FD-AB6606D8B7D3}"/>
              </a:ext>
            </a:extLst>
          </p:cNvPr>
          <p:cNvSpPr>
            <a:spLocks noGrp="1"/>
          </p:cNvSpPr>
          <p:nvPr>
            <p:ph type="ftr" sz="quarter" idx="11"/>
          </p:nvPr>
        </p:nvSpPr>
        <p:spPr/>
        <p:txBody>
          <a:bodyPr/>
          <a:lstStyle/>
          <a:p>
            <a:endParaRPr lang="sv-SE" dirty="0"/>
          </a:p>
        </p:txBody>
      </p:sp>
      <p:sp>
        <p:nvSpPr>
          <p:cNvPr id="4" name="Platshållare för datum 3">
            <a:extLst>
              <a:ext uri="{FF2B5EF4-FFF2-40B4-BE49-F238E27FC236}">
                <a16:creationId xmlns:a16="http://schemas.microsoft.com/office/drawing/2014/main" id="{D42CF517-9DD4-421C-AE14-6B4A4453B097}"/>
              </a:ext>
            </a:extLst>
          </p:cNvPr>
          <p:cNvSpPr>
            <a:spLocks noGrp="1"/>
          </p:cNvSpPr>
          <p:nvPr>
            <p:ph type="dt" sz="half" idx="10"/>
          </p:nvPr>
        </p:nvSpPr>
        <p:spPr/>
        <p:txBody>
          <a:bodyPr/>
          <a:lstStyle/>
          <a:p>
            <a:fld id="{CD1B926A-213D-3B48-BB0C-19ADA28B3F4D}" type="datetime1">
              <a:rPr lang="sv-SE" smtClean="0"/>
              <a:t>2023-06-09</a:t>
            </a:fld>
            <a:endParaRPr lang="sv-SE"/>
          </a:p>
        </p:txBody>
      </p:sp>
      <p:pic>
        <p:nvPicPr>
          <p:cNvPr id="9" name="Graphic 8">
            <a:extLst>
              <a:ext uri="{FF2B5EF4-FFF2-40B4-BE49-F238E27FC236}">
                <a16:creationId xmlns:a16="http://schemas.microsoft.com/office/drawing/2014/main" id="{383F7B48-BB86-D74E-A1EB-2C3CDBAC7F27}"/>
              </a:ext>
              <a:ext uri="{C183D7F6-B498-43B3-948B-1728B52AA6E4}">
                <adec:decorative xmlns=""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rcRect r="700"/>
          <a:stretch/>
        </p:blipFill>
        <p:spPr>
          <a:xfrm>
            <a:off x="246063" y="2559025"/>
            <a:ext cx="8650292" cy="2443097"/>
          </a:xfrm>
          <a:prstGeom prst="rect">
            <a:avLst/>
          </a:prstGeom>
        </p:spPr>
      </p:pic>
      <p:sp>
        <p:nvSpPr>
          <p:cNvPr id="25" name="Underrubrik 2">
            <a:extLst>
              <a:ext uri="{FF2B5EF4-FFF2-40B4-BE49-F238E27FC236}">
                <a16:creationId xmlns:a16="http://schemas.microsoft.com/office/drawing/2014/main" id="{040AB90C-B2A7-4284-98E0-80DAE0A2CD53}"/>
              </a:ext>
            </a:extLst>
          </p:cNvPr>
          <p:cNvSpPr>
            <a:spLocks noGrp="1"/>
          </p:cNvSpPr>
          <p:nvPr>
            <p:ph type="subTitle" idx="1"/>
          </p:nvPr>
        </p:nvSpPr>
        <p:spPr>
          <a:xfrm>
            <a:off x="567928" y="1974952"/>
            <a:ext cx="8090297" cy="596798"/>
          </a:xfrm>
        </p:spPr>
        <p:txBody>
          <a:bodyPr/>
          <a:lstStyle>
            <a:lvl1pPr marL="0" indent="0" algn="l">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sv-SE" dirty="0"/>
          </a:p>
        </p:txBody>
      </p:sp>
      <p:sp>
        <p:nvSpPr>
          <p:cNvPr id="24" name="Rubrik 1">
            <a:extLst>
              <a:ext uri="{FF2B5EF4-FFF2-40B4-BE49-F238E27FC236}">
                <a16:creationId xmlns:a16="http://schemas.microsoft.com/office/drawing/2014/main" id="{2973C368-F8A4-41B1-9D52-4D79988138D8}"/>
              </a:ext>
            </a:extLst>
          </p:cNvPr>
          <p:cNvSpPr>
            <a:spLocks noGrp="1"/>
          </p:cNvSpPr>
          <p:nvPr>
            <p:ph type="ctrTitle"/>
          </p:nvPr>
        </p:nvSpPr>
        <p:spPr>
          <a:xfrm>
            <a:off x="567928" y="1390867"/>
            <a:ext cx="8090297" cy="566641"/>
          </a:xfrm>
        </p:spPr>
        <p:txBody>
          <a:bodyPr anchor="t"/>
          <a:lstStyle>
            <a:lvl1pPr algn="l">
              <a:defRPr sz="2700"/>
            </a:lvl1pPr>
          </a:lstStyle>
          <a:p>
            <a:r>
              <a:rPr lang="en-US" smtClean="0"/>
              <a:t>Click to edit Master title style</a:t>
            </a:r>
            <a:endParaRPr lang="sv-SE" dirty="0"/>
          </a:p>
        </p:txBody>
      </p:sp>
    </p:spTree>
    <p:extLst>
      <p:ext uri="{BB962C8B-B14F-4D97-AF65-F5344CB8AC3E}">
        <p14:creationId xmlns:p14="http://schemas.microsoft.com/office/powerpoint/2010/main" val="4258912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_eng">
    <p:spTree>
      <p:nvGrpSpPr>
        <p:cNvPr id="1" name=""/>
        <p:cNvGrpSpPr/>
        <p:nvPr/>
      </p:nvGrpSpPr>
      <p:grpSpPr>
        <a:xfrm>
          <a:off x="0" y="0"/>
          <a:ext cx="0" cy="0"/>
          <a:chOff x="0" y="0"/>
          <a:chExt cx="0" cy="0"/>
        </a:xfrm>
      </p:grpSpPr>
      <p:sp>
        <p:nvSpPr>
          <p:cNvPr id="4" name="Platshållare för datum 3">
            <a:extLst>
              <a:ext uri="{FF2B5EF4-FFF2-40B4-BE49-F238E27FC236}">
                <a16:creationId xmlns:a16="http://schemas.microsoft.com/office/drawing/2014/main" id="{D42CF517-9DD4-421C-AE14-6B4A4453B097}"/>
              </a:ext>
            </a:extLst>
          </p:cNvPr>
          <p:cNvSpPr>
            <a:spLocks noGrp="1"/>
          </p:cNvSpPr>
          <p:nvPr>
            <p:ph type="dt" sz="half" idx="10"/>
          </p:nvPr>
        </p:nvSpPr>
        <p:spPr/>
        <p:txBody>
          <a:bodyPr/>
          <a:lstStyle/>
          <a:p>
            <a:fld id="{79CEF508-B04A-E34A-80DD-59A12C5D1039}" type="datetime1">
              <a:rPr lang="sv-SE" smtClean="0"/>
              <a:t>2023-06-09</a:t>
            </a:fld>
            <a:endParaRPr lang="sv-SE"/>
          </a:p>
        </p:txBody>
      </p:sp>
      <p:sp>
        <p:nvSpPr>
          <p:cNvPr id="5" name="Platshållare för sidfot 4">
            <a:extLst>
              <a:ext uri="{FF2B5EF4-FFF2-40B4-BE49-F238E27FC236}">
                <a16:creationId xmlns:a16="http://schemas.microsoft.com/office/drawing/2014/main" id="{9E3CD4D9-900F-4086-81FD-AB6606D8B7D3}"/>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528E8603-97F6-448F-AF1B-7D33D8C7567F}"/>
              </a:ext>
            </a:extLst>
          </p:cNvPr>
          <p:cNvSpPr>
            <a:spLocks noGrp="1"/>
          </p:cNvSpPr>
          <p:nvPr>
            <p:ph type="sldNum" sz="quarter" idx="12"/>
          </p:nvPr>
        </p:nvSpPr>
        <p:spPr/>
        <p:txBody>
          <a:bodyPr/>
          <a:lstStyle/>
          <a:p>
            <a:fld id="{7422A9A3-8636-4A04-BD48-3153280FB086}" type="slidenum">
              <a:rPr lang="sv-SE" smtClean="0"/>
              <a:t>‹#›</a:t>
            </a:fld>
            <a:endParaRPr lang="sv-SE"/>
          </a:p>
        </p:txBody>
      </p:sp>
      <p:pic>
        <p:nvPicPr>
          <p:cNvPr id="10" name="Graphic 9">
            <a:extLst>
              <a:ext uri="{FF2B5EF4-FFF2-40B4-BE49-F238E27FC236}">
                <a16:creationId xmlns:a16="http://schemas.microsoft.com/office/drawing/2014/main" id="{E50A1F01-262A-6542-96F8-9345B6213D97}"/>
              </a:ext>
              <a:ext uri="{C183D7F6-B498-43B3-948B-1728B52AA6E4}">
                <adec:decorative xmlns=""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rcRect r="700"/>
          <a:stretch/>
        </p:blipFill>
        <p:spPr>
          <a:xfrm>
            <a:off x="246063" y="2559025"/>
            <a:ext cx="8650292" cy="2443097"/>
          </a:xfrm>
          <a:prstGeom prst="rect">
            <a:avLst/>
          </a:prstGeom>
        </p:spPr>
      </p:pic>
      <p:sp>
        <p:nvSpPr>
          <p:cNvPr id="3" name="Underrubrik 2">
            <a:extLst>
              <a:ext uri="{FF2B5EF4-FFF2-40B4-BE49-F238E27FC236}">
                <a16:creationId xmlns:a16="http://schemas.microsoft.com/office/drawing/2014/main" id="{FF22D944-0354-4DCD-8334-3FC7C9FFC904}"/>
              </a:ext>
            </a:extLst>
          </p:cNvPr>
          <p:cNvSpPr>
            <a:spLocks noGrp="1"/>
          </p:cNvSpPr>
          <p:nvPr>
            <p:ph type="subTitle" idx="1"/>
          </p:nvPr>
        </p:nvSpPr>
        <p:spPr>
          <a:xfrm>
            <a:off x="567928" y="1974952"/>
            <a:ext cx="8090297" cy="596798"/>
          </a:xfrm>
        </p:spPr>
        <p:txBody>
          <a:bodyPr/>
          <a:lstStyle>
            <a:lvl1pPr marL="0" indent="0" algn="l">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sv-SE" dirty="0"/>
          </a:p>
        </p:txBody>
      </p:sp>
      <p:sp>
        <p:nvSpPr>
          <p:cNvPr id="2" name="Rubrik 1">
            <a:extLst>
              <a:ext uri="{FF2B5EF4-FFF2-40B4-BE49-F238E27FC236}">
                <a16:creationId xmlns:a16="http://schemas.microsoft.com/office/drawing/2014/main" id="{918E66E3-BED5-4C6D-B465-40B84B88DB31}"/>
              </a:ext>
            </a:extLst>
          </p:cNvPr>
          <p:cNvSpPr>
            <a:spLocks noGrp="1"/>
          </p:cNvSpPr>
          <p:nvPr>
            <p:ph type="ctrTitle"/>
          </p:nvPr>
        </p:nvSpPr>
        <p:spPr>
          <a:xfrm>
            <a:off x="567928" y="1390867"/>
            <a:ext cx="8090297" cy="566641"/>
          </a:xfrm>
        </p:spPr>
        <p:txBody>
          <a:bodyPr anchor="t"/>
          <a:lstStyle>
            <a:lvl1pPr algn="l">
              <a:defRPr sz="2700"/>
            </a:lvl1pPr>
          </a:lstStyle>
          <a:p>
            <a:r>
              <a:rPr lang="en-US" smtClean="0"/>
              <a:t>Click to edit Master title style</a:t>
            </a:r>
            <a:endParaRPr lang="sv-SE" dirty="0"/>
          </a:p>
        </p:txBody>
      </p:sp>
      <p:pic>
        <p:nvPicPr>
          <p:cNvPr id="9" name="Bildobjekt 19">
            <a:extLst>
              <a:ext uri="{FF2B5EF4-FFF2-40B4-BE49-F238E27FC236}">
                <a16:creationId xmlns:a16="http://schemas.microsoft.com/office/drawing/2014/main" id="{D08EEA80-13E5-4697-A9DA-21277742FA79}"/>
              </a:ext>
            </a:extLst>
          </p:cNvPr>
          <p:cNvPicPr>
            <a:picLocks noChangeAspect="1" noChangeArrowheads="1"/>
          </p:cNvPicPr>
          <p:nvPr userDrawn="1"/>
        </p:nvPicPr>
        <p:blipFill>
          <a:blip r:embed="rId4" cstate="print">
            <a:extLst>
              <a:ext uri="{28A0092B-C50C-407E-A947-70E740481C1C}">
                <a14:useLocalDpi xmlns:a14="http://schemas.microsoft.com/office/drawing/2010/main"/>
              </a:ext>
            </a:extLst>
          </a:blip>
          <a:srcRect/>
          <a:stretch>
            <a:fillRect/>
          </a:stretch>
        </p:blipFill>
        <p:spPr bwMode="auto">
          <a:xfrm>
            <a:off x="7526476" y="333641"/>
            <a:ext cx="1287722" cy="205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8047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Platshållare för bildnummer 4">
            <a:extLst>
              <a:ext uri="{FF2B5EF4-FFF2-40B4-BE49-F238E27FC236}">
                <a16:creationId xmlns:a16="http://schemas.microsoft.com/office/drawing/2014/main" id="{3155F99B-B767-4EF4-BDED-E7E361EB3F4F}"/>
              </a:ext>
            </a:extLst>
          </p:cNvPr>
          <p:cNvSpPr>
            <a:spLocks noGrp="1"/>
          </p:cNvSpPr>
          <p:nvPr>
            <p:ph type="sldNum" sz="quarter" idx="12"/>
          </p:nvPr>
        </p:nvSpPr>
        <p:spPr/>
        <p:txBody>
          <a:bodyPr/>
          <a:lstStyle/>
          <a:p>
            <a:fld id="{7422A9A3-8636-4A04-BD48-3153280FB086}" type="slidenum">
              <a:rPr lang="sv-SE" smtClean="0"/>
              <a:pPr/>
              <a:t>‹#›</a:t>
            </a:fld>
            <a:endParaRPr lang="sv-SE"/>
          </a:p>
        </p:txBody>
      </p:sp>
      <p:sp>
        <p:nvSpPr>
          <p:cNvPr id="4" name="Platshållare för sidfot 3">
            <a:extLst>
              <a:ext uri="{FF2B5EF4-FFF2-40B4-BE49-F238E27FC236}">
                <a16:creationId xmlns:a16="http://schemas.microsoft.com/office/drawing/2014/main" id="{21B72178-9B2F-45A7-A31E-7710591B0F38}"/>
              </a:ext>
            </a:extLst>
          </p:cNvPr>
          <p:cNvSpPr>
            <a:spLocks noGrp="1"/>
          </p:cNvSpPr>
          <p:nvPr>
            <p:ph type="ftr" sz="quarter" idx="11"/>
          </p:nvPr>
        </p:nvSpPr>
        <p:spPr/>
        <p:txBody>
          <a:bodyPr/>
          <a:lstStyle/>
          <a:p>
            <a:endParaRPr lang="sv-SE" dirty="0"/>
          </a:p>
        </p:txBody>
      </p:sp>
      <p:sp>
        <p:nvSpPr>
          <p:cNvPr id="3" name="Platshållare för datum 2">
            <a:extLst>
              <a:ext uri="{FF2B5EF4-FFF2-40B4-BE49-F238E27FC236}">
                <a16:creationId xmlns:a16="http://schemas.microsoft.com/office/drawing/2014/main" id="{69A48BD2-8B5B-44E1-8F6C-9B0D41A68E8D}"/>
              </a:ext>
            </a:extLst>
          </p:cNvPr>
          <p:cNvSpPr>
            <a:spLocks noGrp="1"/>
          </p:cNvSpPr>
          <p:nvPr>
            <p:ph type="dt" sz="half" idx="10"/>
          </p:nvPr>
        </p:nvSpPr>
        <p:spPr/>
        <p:txBody>
          <a:bodyPr/>
          <a:lstStyle/>
          <a:p>
            <a:fld id="{95D3F4D8-4BE6-D743-AE27-D14757A6F270}" type="datetime1">
              <a:rPr lang="sv-SE" smtClean="0"/>
              <a:t>2023-06-09</a:t>
            </a:fld>
            <a:endParaRPr lang="sv-SE"/>
          </a:p>
        </p:txBody>
      </p:sp>
      <p:sp>
        <p:nvSpPr>
          <p:cNvPr id="7" name="Platshållare för innehåll 6">
            <a:extLst>
              <a:ext uri="{FF2B5EF4-FFF2-40B4-BE49-F238E27FC236}">
                <a16:creationId xmlns:a16="http://schemas.microsoft.com/office/drawing/2014/main" id="{FA474A84-82A6-4747-B64B-83217A0CB54B}"/>
              </a:ext>
            </a:extLst>
          </p:cNvPr>
          <p:cNvSpPr>
            <a:spLocks noGrp="1"/>
          </p:cNvSpPr>
          <p:nvPr>
            <p:ph sz="quarter" idx="13"/>
          </p:nvPr>
        </p:nvSpPr>
        <p:spPr>
          <a:xfrm>
            <a:off x="1131888" y="1194198"/>
            <a:ext cx="7765653" cy="3540919"/>
          </a:xfrm>
        </p:spPr>
        <p:txBody>
          <a:bodyPr>
            <a:normAutofit/>
          </a:bodyPr>
          <a:lstStyle>
            <a:lvl1pPr>
              <a:defRPr sz="1500"/>
            </a:lvl1pPr>
            <a:lvl2pPr marL="514350" indent="-171450">
              <a:buFont typeface="Arial" panose="020B0604020202020204" pitchFamily="34" charset="0"/>
              <a:buChar char="‒"/>
              <a:defRPr sz="1350"/>
            </a:lvl2pPr>
            <a:lvl3pPr marL="857250" indent="-171450">
              <a:buFont typeface="Arial" panose="020B0604020202020204" pitchFamily="34" charset="0"/>
              <a:buChar char="˃"/>
              <a:defRPr sz="1200"/>
            </a:lvl3pPr>
            <a:lvl4pPr>
              <a:defRPr sz="1050"/>
            </a:lvl4pPr>
            <a:lvl5pPr marL="1543050" indent="-171450">
              <a:buFont typeface="Arial" panose="020B0604020202020204" pitchFamily="34" charset="0"/>
              <a:buChar char="‒"/>
              <a:defRPr sz="105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dirty="0"/>
          </a:p>
        </p:txBody>
      </p:sp>
      <p:sp>
        <p:nvSpPr>
          <p:cNvPr id="2" name="Rubrik 1">
            <a:extLst>
              <a:ext uri="{FF2B5EF4-FFF2-40B4-BE49-F238E27FC236}">
                <a16:creationId xmlns:a16="http://schemas.microsoft.com/office/drawing/2014/main" id="{4EB0B6BB-AC5F-485A-85BA-F56E433C7DFA}"/>
              </a:ext>
            </a:extLst>
          </p:cNvPr>
          <p:cNvSpPr>
            <a:spLocks noGrp="1"/>
          </p:cNvSpPr>
          <p:nvPr>
            <p:ph type="title"/>
          </p:nvPr>
        </p:nvSpPr>
        <p:spPr/>
        <p:txBody>
          <a:bodyPr/>
          <a:lstStyle/>
          <a:p>
            <a:r>
              <a:rPr lang="en-US" smtClean="0"/>
              <a:t>Click to edit Master title style</a:t>
            </a:r>
            <a:endParaRPr lang="sv-SE"/>
          </a:p>
        </p:txBody>
      </p:sp>
    </p:spTree>
    <p:extLst>
      <p:ext uri="{BB962C8B-B14F-4D97-AF65-F5344CB8AC3E}">
        <p14:creationId xmlns:p14="http://schemas.microsoft.com/office/powerpoint/2010/main" val="2727327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två innehåll">
    <p:spTree>
      <p:nvGrpSpPr>
        <p:cNvPr id="1" name=""/>
        <p:cNvGrpSpPr/>
        <p:nvPr/>
      </p:nvGrpSpPr>
      <p:grpSpPr>
        <a:xfrm>
          <a:off x="0" y="0"/>
          <a:ext cx="0" cy="0"/>
          <a:chOff x="0" y="0"/>
          <a:chExt cx="0" cy="0"/>
        </a:xfrm>
      </p:grpSpPr>
      <p:sp>
        <p:nvSpPr>
          <p:cNvPr id="5" name="Platshållare för bildnummer 4">
            <a:extLst>
              <a:ext uri="{FF2B5EF4-FFF2-40B4-BE49-F238E27FC236}">
                <a16:creationId xmlns:a16="http://schemas.microsoft.com/office/drawing/2014/main" id="{2579ABBA-285A-4BDD-A8DE-D7E232663AD4}"/>
              </a:ext>
            </a:extLst>
          </p:cNvPr>
          <p:cNvSpPr>
            <a:spLocks noGrp="1"/>
          </p:cNvSpPr>
          <p:nvPr>
            <p:ph type="sldNum" sz="quarter" idx="12"/>
          </p:nvPr>
        </p:nvSpPr>
        <p:spPr/>
        <p:txBody>
          <a:bodyPr/>
          <a:lstStyle/>
          <a:p>
            <a:fld id="{7422A9A3-8636-4A04-BD48-3153280FB086}" type="slidenum">
              <a:rPr lang="sv-SE" smtClean="0"/>
              <a:pPr/>
              <a:t>‹#›</a:t>
            </a:fld>
            <a:endParaRPr lang="sv-SE"/>
          </a:p>
        </p:txBody>
      </p:sp>
      <p:sp>
        <p:nvSpPr>
          <p:cNvPr id="4" name="Platshållare för sidfot 3">
            <a:extLst>
              <a:ext uri="{FF2B5EF4-FFF2-40B4-BE49-F238E27FC236}">
                <a16:creationId xmlns:a16="http://schemas.microsoft.com/office/drawing/2014/main" id="{5C0D5306-1C16-4D96-8016-0B45E724AEEC}"/>
              </a:ext>
            </a:extLst>
          </p:cNvPr>
          <p:cNvSpPr>
            <a:spLocks noGrp="1"/>
          </p:cNvSpPr>
          <p:nvPr>
            <p:ph type="ftr" sz="quarter" idx="11"/>
          </p:nvPr>
        </p:nvSpPr>
        <p:spPr/>
        <p:txBody>
          <a:bodyPr/>
          <a:lstStyle/>
          <a:p>
            <a:endParaRPr lang="sv-SE" dirty="0"/>
          </a:p>
        </p:txBody>
      </p:sp>
      <p:sp>
        <p:nvSpPr>
          <p:cNvPr id="3" name="Platshållare för datum 2">
            <a:extLst>
              <a:ext uri="{FF2B5EF4-FFF2-40B4-BE49-F238E27FC236}">
                <a16:creationId xmlns:a16="http://schemas.microsoft.com/office/drawing/2014/main" id="{8C966D54-57EE-458D-979F-B857F3483E34}"/>
              </a:ext>
            </a:extLst>
          </p:cNvPr>
          <p:cNvSpPr>
            <a:spLocks noGrp="1"/>
          </p:cNvSpPr>
          <p:nvPr>
            <p:ph type="dt" sz="half" idx="10"/>
          </p:nvPr>
        </p:nvSpPr>
        <p:spPr/>
        <p:txBody>
          <a:bodyPr/>
          <a:lstStyle/>
          <a:p>
            <a:fld id="{A9663559-229D-724F-BBD5-623E582CF5C1}" type="datetime1">
              <a:rPr lang="sv-SE" smtClean="0"/>
              <a:t>2023-06-09</a:t>
            </a:fld>
            <a:endParaRPr lang="sv-SE"/>
          </a:p>
        </p:txBody>
      </p:sp>
      <p:sp>
        <p:nvSpPr>
          <p:cNvPr id="11" name="Platshållare för innehåll 6">
            <a:extLst>
              <a:ext uri="{FF2B5EF4-FFF2-40B4-BE49-F238E27FC236}">
                <a16:creationId xmlns:a16="http://schemas.microsoft.com/office/drawing/2014/main" id="{C23E0C61-4086-4E9E-9765-C96613FBE58E}"/>
              </a:ext>
            </a:extLst>
          </p:cNvPr>
          <p:cNvSpPr>
            <a:spLocks noGrp="1"/>
          </p:cNvSpPr>
          <p:nvPr>
            <p:ph sz="quarter" idx="14"/>
          </p:nvPr>
        </p:nvSpPr>
        <p:spPr>
          <a:xfrm>
            <a:off x="5103244" y="1193800"/>
            <a:ext cx="3794694" cy="3540919"/>
          </a:xfrm>
        </p:spPr>
        <p:txBody>
          <a:bodyPr>
            <a:normAutofit/>
          </a:bodyPr>
          <a:lstStyle>
            <a:lvl1pPr>
              <a:defRPr sz="1500"/>
            </a:lvl1pPr>
            <a:lvl2pPr>
              <a:defRPr sz="1350"/>
            </a:lvl2pPr>
            <a:lvl3pPr>
              <a:defRPr sz="1200"/>
            </a:lvl3pPr>
            <a:lvl4pPr>
              <a:defRPr sz="1050"/>
            </a:lvl4pPr>
            <a:lvl5pPr>
              <a:defRPr sz="105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dirty="0"/>
          </a:p>
        </p:txBody>
      </p:sp>
      <p:sp>
        <p:nvSpPr>
          <p:cNvPr id="12" name="Platshållare för innehåll 6">
            <a:extLst>
              <a:ext uri="{FF2B5EF4-FFF2-40B4-BE49-F238E27FC236}">
                <a16:creationId xmlns:a16="http://schemas.microsoft.com/office/drawing/2014/main" id="{F4B1B781-8A23-4309-9884-DD6E3CE0EF21}"/>
              </a:ext>
            </a:extLst>
          </p:cNvPr>
          <p:cNvSpPr>
            <a:spLocks noGrp="1"/>
          </p:cNvSpPr>
          <p:nvPr>
            <p:ph sz="quarter" idx="17"/>
          </p:nvPr>
        </p:nvSpPr>
        <p:spPr>
          <a:xfrm>
            <a:off x="1131888" y="1194594"/>
            <a:ext cx="3794694" cy="3540919"/>
          </a:xfrm>
        </p:spPr>
        <p:txBody>
          <a:bodyPr>
            <a:normAutofit/>
          </a:bodyPr>
          <a:lstStyle>
            <a:lvl1pPr>
              <a:defRPr sz="1500"/>
            </a:lvl1pPr>
            <a:lvl2pPr>
              <a:defRPr sz="1350"/>
            </a:lvl2pPr>
            <a:lvl3pPr>
              <a:defRPr sz="1200"/>
            </a:lvl3pPr>
            <a:lvl4pPr>
              <a:defRPr sz="1050"/>
            </a:lvl4pPr>
            <a:lvl5pPr>
              <a:defRPr sz="105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dirty="0"/>
          </a:p>
        </p:txBody>
      </p:sp>
      <p:sp>
        <p:nvSpPr>
          <p:cNvPr id="6" name="Rubrik 5">
            <a:extLst>
              <a:ext uri="{FF2B5EF4-FFF2-40B4-BE49-F238E27FC236}">
                <a16:creationId xmlns:a16="http://schemas.microsoft.com/office/drawing/2014/main" id="{41903042-6CE8-4286-847C-7E810AF58487}"/>
              </a:ext>
            </a:extLst>
          </p:cNvPr>
          <p:cNvSpPr>
            <a:spLocks noGrp="1"/>
          </p:cNvSpPr>
          <p:nvPr>
            <p:ph type="title"/>
          </p:nvPr>
        </p:nvSpPr>
        <p:spPr/>
        <p:txBody>
          <a:bodyPr/>
          <a:lstStyle/>
          <a:p>
            <a:r>
              <a:rPr lang="en-US" smtClean="0"/>
              <a:t>Click to edit Master title style</a:t>
            </a:r>
            <a:endParaRPr lang="sv-SE"/>
          </a:p>
        </p:txBody>
      </p:sp>
    </p:spTree>
    <p:extLst>
      <p:ext uri="{BB962C8B-B14F-4D97-AF65-F5344CB8AC3E}">
        <p14:creationId xmlns:p14="http://schemas.microsoft.com/office/powerpoint/2010/main" val="384158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underrubriker och två innehåll">
    <p:spTree>
      <p:nvGrpSpPr>
        <p:cNvPr id="1" name=""/>
        <p:cNvGrpSpPr/>
        <p:nvPr/>
      </p:nvGrpSpPr>
      <p:grpSpPr>
        <a:xfrm>
          <a:off x="0" y="0"/>
          <a:ext cx="0" cy="0"/>
          <a:chOff x="0" y="0"/>
          <a:chExt cx="0" cy="0"/>
        </a:xfrm>
      </p:grpSpPr>
      <p:sp>
        <p:nvSpPr>
          <p:cNvPr id="5" name="Platshållare för bildnummer 4">
            <a:extLst>
              <a:ext uri="{FF2B5EF4-FFF2-40B4-BE49-F238E27FC236}">
                <a16:creationId xmlns:a16="http://schemas.microsoft.com/office/drawing/2014/main" id="{2579ABBA-285A-4BDD-A8DE-D7E232663AD4}"/>
              </a:ext>
            </a:extLst>
          </p:cNvPr>
          <p:cNvSpPr>
            <a:spLocks noGrp="1"/>
          </p:cNvSpPr>
          <p:nvPr>
            <p:ph type="sldNum" sz="quarter" idx="12"/>
          </p:nvPr>
        </p:nvSpPr>
        <p:spPr/>
        <p:txBody>
          <a:bodyPr/>
          <a:lstStyle/>
          <a:p>
            <a:fld id="{7422A9A3-8636-4A04-BD48-3153280FB086}" type="slidenum">
              <a:rPr lang="sv-SE" smtClean="0"/>
              <a:pPr/>
              <a:t>‹#›</a:t>
            </a:fld>
            <a:endParaRPr lang="sv-SE"/>
          </a:p>
        </p:txBody>
      </p:sp>
      <p:sp>
        <p:nvSpPr>
          <p:cNvPr id="4" name="Platshållare för sidfot 3">
            <a:extLst>
              <a:ext uri="{FF2B5EF4-FFF2-40B4-BE49-F238E27FC236}">
                <a16:creationId xmlns:a16="http://schemas.microsoft.com/office/drawing/2014/main" id="{5C0D5306-1C16-4D96-8016-0B45E724AEEC}"/>
              </a:ext>
            </a:extLst>
          </p:cNvPr>
          <p:cNvSpPr>
            <a:spLocks noGrp="1"/>
          </p:cNvSpPr>
          <p:nvPr>
            <p:ph type="ftr" sz="quarter" idx="11"/>
          </p:nvPr>
        </p:nvSpPr>
        <p:spPr/>
        <p:txBody>
          <a:bodyPr/>
          <a:lstStyle/>
          <a:p>
            <a:endParaRPr lang="sv-SE" dirty="0"/>
          </a:p>
        </p:txBody>
      </p:sp>
      <p:sp>
        <p:nvSpPr>
          <p:cNvPr id="3" name="Platshållare för datum 2">
            <a:extLst>
              <a:ext uri="{FF2B5EF4-FFF2-40B4-BE49-F238E27FC236}">
                <a16:creationId xmlns:a16="http://schemas.microsoft.com/office/drawing/2014/main" id="{8C966D54-57EE-458D-979F-B857F3483E34}"/>
              </a:ext>
            </a:extLst>
          </p:cNvPr>
          <p:cNvSpPr>
            <a:spLocks noGrp="1"/>
          </p:cNvSpPr>
          <p:nvPr>
            <p:ph type="dt" sz="half" idx="10"/>
          </p:nvPr>
        </p:nvSpPr>
        <p:spPr/>
        <p:txBody>
          <a:bodyPr/>
          <a:lstStyle/>
          <a:p>
            <a:fld id="{F4AF60D0-FE42-A248-8A54-F26FEA948759}" type="datetime1">
              <a:rPr lang="sv-SE" smtClean="0"/>
              <a:t>2023-06-09</a:t>
            </a:fld>
            <a:endParaRPr lang="sv-SE"/>
          </a:p>
        </p:txBody>
      </p:sp>
      <p:sp>
        <p:nvSpPr>
          <p:cNvPr id="8" name="Platshållare för innehåll 6">
            <a:extLst>
              <a:ext uri="{FF2B5EF4-FFF2-40B4-BE49-F238E27FC236}">
                <a16:creationId xmlns:a16="http://schemas.microsoft.com/office/drawing/2014/main" id="{6304BE55-467D-4CE2-9B8D-EC038C989AF6}"/>
              </a:ext>
            </a:extLst>
          </p:cNvPr>
          <p:cNvSpPr>
            <a:spLocks noGrp="1"/>
          </p:cNvSpPr>
          <p:nvPr>
            <p:ph sz="quarter" idx="14"/>
          </p:nvPr>
        </p:nvSpPr>
        <p:spPr>
          <a:xfrm>
            <a:off x="5103244" y="1664494"/>
            <a:ext cx="3794297" cy="3070622"/>
          </a:xfrm>
        </p:spPr>
        <p:txBody>
          <a:bodyPr>
            <a:normAutofit/>
          </a:bodyPr>
          <a:lstStyle>
            <a:lvl1pPr>
              <a:defRPr sz="1500"/>
            </a:lvl1pPr>
            <a:lvl2pPr>
              <a:defRPr sz="1350"/>
            </a:lvl2pPr>
            <a:lvl3pPr>
              <a:defRPr sz="1200"/>
            </a:lvl3pPr>
            <a:lvl4pPr>
              <a:defRPr sz="1050"/>
            </a:lvl4pPr>
            <a:lvl5pPr>
              <a:defRPr sz="105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dirty="0"/>
          </a:p>
        </p:txBody>
      </p:sp>
      <p:sp>
        <p:nvSpPr>
          <p:cNvPr id="12" name="Platshållare för text 10">
            <a:extLst>
              <a:ext uri="{FF2B5EF4-FFF2-40B4-BE49-F238E27FC236}">
                <a16:creationId xmlns:a16="http://schemas.microsoft.com/office/drawing/2014/main" id="{4D066E04-C797-4C85-AD05-F6EFD42AED3C}"/>
              </a:ext>
            </a:extLst>
          </p:cNvPr>
          <p:cNvSpPr>
            <a:spLocks noGrp="1"/>
          </p:cNvSpPr>
          <p:nvPr>
            <p:ph type="body" sz="quarter" idx="16"/>
          </p:nvPr>
        </p:nvSpPr>
        <p:spPr>
          <a:xfrm>
            <a:off x="5103244" y="1194197"/>
            <a:ext cx="3794297" cy="398859"/>
          </a:xfrm>
        </p:spPr>
        <p:txBody>
          <a:bodyPr>
            <a:noAutofit/>
          </a:bodyPr>
          <a:lstStyle>
            <a:lvl1pPr marL="0" indent="0">
              <a:buNone/>
              <a:defRPr sz="1500"/>
            </a:lvl1pPr>
          </a:lstStyle>
          <a:p>
            <a:pPr lvl="0"/>
            <a:r>
              <a:rPr lang="en-US" smtClean="0"/>
              <a:t>Edit Master text styles</a:t>
            </a:r>
          </a:p>
        </p:txBody>
      </p:sp>
      <p:sp>
        <p:nvSpPr>
          <p:cNvPr id="13" name="Platshållare för innehåll 6">
            <a:extLst>
              <a:ext uri="{FF2B5EF4-FFF2-40B4-BE49-F238E27FC236}">
                <a16:creationId xmlns:a16="http://schemas.microsoft.com/office/drawing/2014/main" id="{20A69851-5F12-40D3-A417-2DCD7530A5F4}"/>
              </a:ext>
            </a:extLst>
          </p:cNvPr>
          <p:cNvSpPr>
            <a:spLocks noGrp="1"/>
          </p:cNvSpPr>
          <p:nvPr>
            <p:ph sz="quarter" idx="17"/>
          </p:nvPr>
        </p:nvSpPr>
        <p:spPr>
          <a:xfrm>
            <a:off x="1136220" y="1664494"/>
            <a:ext cx="3792153" cy="3070622"/>
          </a:xfrm>
        </p:spPr>
        <p:txBody>
          <a:bodyPr>
            <a:normAutofit/>
          </a:bodyPr>
          <a:lstStyle>
            <a:lvl1pPr>
              <a:defRPr sz="1500"/>
            </a:lvl1pPr>
            <a:lvl2pPr>
              <a:defRPr sz="1350"/>
            </a:lvl2pPr>
            <a:lvl3pPr>
              <a:defRPr sz="1200"/>
            </a:lvl3pPr>
            <a:lvl4pPr>
              <a:defRPr sz="1050"/>
            </a:lvl4pPr>
            <a:lvl5pPr>
              <a:defRPr sz="105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dirty="0"/>
          </a:p>
        </p:txBody>
      </p:sp>
      <p:sp>
        <p:nvSpPr>
          <p:cNvPr id="14" name="Platshållare för text 10">
            <a:extLst>
              <a:ext uri="{FF2B5EF4-FFF2-40B4-BE49-F238E27FC236}">
                <a16:creationId xmlns:a16="http://schemas.microsoft.com/office/drawing/2014/main" id="{9472B11D-1B06-4AB9-A788-CEFECBDC8E16}"/>
              </a:ext>
            </a:extLst>
          </p:cNvPr>
          <p:cNvSpPr>
            <a:spLocks noGrp="1"/>
          </p:cNvSpPr>
          <p:nvPr>
            <p:ph type="body" sz="quarter" idx="18"/>
          </p:nvPr>
        </p:nvSpPr>
        <p:spPr>
          <a:xfrm>
            <a:off x="1136220" y="1194197"/>
            <a:ext cx="3792153" cy="398859"/>
          </a:xfrm>
        </p:spPr>
        <p:txBody>
          <a:bodyPr>
            <a:noAutofit/>
          </a:bodyPr>
          <a:lstStyle>
            <a:lvl1pPr marL="0" indent="0">
              <a:buNone/>
              <a:defRPr sz="1500"/>
            </a:lvl1pPr>
          </a:lstStyle>
          <a:p>
            <a:pPr lvl="0"/>
            <a:r>
              <a:rPr lang="en-US" smtClean="0"/>
              <a:t>Edit Master text styles</a:t>
            </a:r>
          </a:p>
        </p:txBody>
      </p:sp>
      <p:sp>
        <p:nvSpPr>
          <p:cNvPr id="2" name="Rubrik 1">
            <a:extLst>
              <a:ext uri="{FF2B5EF4-FFF2-40B4-BE49-F238E27FC236}">
                <a16:creationId xmlns:a16="http://schemas.microsoft.com/office/drawing/2014/main" id="{6945529D-785A-43B8-8CB0-BF49CF7DDB58}"/>
              </a:ext>
            </a:extLst>
          </p:cNvPr>
          <p:cNvSpPr>
            <a:spLocks noGrp="1"/>
          </p:cNvSpPr>
          <p:nvPr>
            <p:ph type="title"/>
          </p:nvPr>
        </p:nvSpPr>
        <p:spPr/>
        <p:txBody>
          <a:bodyPr/>
          <a:lstStyle/>
          <a:p>
            <a:r>
              <a:rPr lang="en-US" smtClean="0"/>
              <a:t>Click to edit Master title style</a:t>
            </a:r>
            <a:endParaRPr lang="sv-SE"/>
          </a:p>
        </p:txBody>
      </p:sp>
    </p:spTree>
    <p:extLst>
      <p:ext uri="{BB962C8B-B14F-4D97-AF65-F5344CB8AC3E}">
        <p14:creationId xmlns:p14="http://schemas.microsoft.com/office/powerpoint/2010/main" val="1180452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och bild">
    <p:spTree>
      <p:nvGrpSpPr>
        <p:cNvPr id="1" name=""/>
        <p:cNvGrpSpPr/>
        <p:nvPr/>
      </p:nvGrpSpPr>
      <p:grpSpPr>
        <a:xfrm>
          <a:off x="0" y="0"/>
          <a:ext cx="0" cy="0"/>
          <a:chOff x="0" y="0"/>
          <a:chExt cx="0" cy="0"/>
        </a:xfrm>
      </p:grpSpPr>
      <p:sp>
        <p:nvSpPr>
          <p:cNvPr id="5" name="Platshållare för bildnummer 4">
            <a:extLst>
              <a:ext uri="{FF2B5EF4-FFF2-40B4-BE49-F238E27FC236}">
                <a16:creationId xmlns:a16="http://schemas.microsoft.com/office/drawing/2014/main" id="{89E1C101-21B3-4DE8-ACC8-96D836B902F7}"/>
              </a:ext>
            </a:extLst>
          </p:cNvPr>
          <p:cNvSpPr>
            <a:spLocks noGrp="1"/>
          </p:cNvSpPr>
          <p:nvPr>
            <p:ph type="sldNum" sz="quarter" idx="12"/>
          </p:nvPr>
        </p:nvSpPr>
        <p:spPr/>
        <p:txBody>
          <a:bodyPr/>
          <a:lstStyle/>
          <a:p>
            <a:fld id="{7422A9A3-8636-4A04-BD48-3153280FB086}" type="slidenum">
              <a:rPr lang="sv-SE" smtClean="0"/>
              <a:pPr/>
              <a:t>‹#›</a:t>
            </a:fld>
            <a:endParaRPr lang="sv-SE"/>
          </a:p>
        </p:txBody>
      </p:sp>
      <p:sp>
        <p:nvSpPr>
          <p:cNvPr id="4" name="Platshållare för sidfot 3">
            <a:extLst>
              <a:ext uri="{FF2B5EF4-FFF2-40B4-BE49-F238E27FC236}">
                <a16:creationId xmlns:a16="http://schemas.microsoft.com/office/drawing/2014/main" id="{698402AB-3C0D-47F3-B526-AEE8B976CD47}"/>
              </a:ext>
            </a:extLst>
          </p:cNvPr>
          <p:cNvSpPr>
            <a:spLocks noGrp="1"/>
          </p:cNvSpPr>
          <p:nvPr>
            <p:ph type="ftr" sz="quarter" idx="11"/>
          </p:nvPr>
        </p:nvSpPr>
        <p:spPr/>
        <p:txBody>
          <a:bodyPr/>
          <a:lstStyle/>
          <a:p>
            <a:endParaRPr lang="sv-SE" dirty="0"/>
          </a:p>
        </p:txBody>
      </p:sp>
      <p:sp>
        <p:nvSpPr>
          <p:cNvPr id="3" name="Platshållare för datum 2">
            <a:extLst>
              <a:ext uri="{FF2B5EF4-FFF2-40B4-BE49-F238E27FC236}">
                <a16:creationId xmlns:a16="http://schemas.microsoft.com/office/drawing/2014/main" id="{C91421C8-A909-4498-9C65-2C4F1875E586}"/>
              </a:ext>
            </a:extLst>
          </p:cNvPr>
          <p:cNvSpPr>
            <a:spLocks noGrp="1"/>
          </p:cNvSpPr>
          <p:nvPr>
            <p:ph type="dt" sz="half" idx="10"/>
          </p:nvPr>
        </p:nvSpPr>
        <p:spPr/>
        <p:txBody>
          <a:bodyPr/>
          <a:lstStyle/>
          <a:p>
            <a:fld id="{11BA7D9E-CD1D-F144-88A8-27D2C4D672B1}" type="datetime1">
              <a:rPr lang="sv-SE" smtClean="0"/>
              <a:t>2023-06-09</a:t>
            </a:fld>
            <a:endParaRPr lang="sv-SE"/>
          </a:p>
        </p:txBody>
      </p:sp>
      <p:sp>
        <p:nvSpPr>
          <p:cNvPr id="7" name="Platshållare för bild 6">
            <a:extLst>
              <a:ext uri="{FF2B5EF4-FFF2-40B4-BE49-F238E27FC236}">
                <a16:creationId xmlns:a16="http://schemas.microsoft.com/office/drawing/2014/main" id="{FECDBECF-4709-417A-8783-E9CAB0603AC3}"/>
              </a:ext>
            </a:extLst>
          </p:cNvPr>
          <p:cNvSpPr>
            <a:spLocks noGrp="1"/>
          </p:cNvSpPr>
          <p:nvPr>
            <p:ph type="pic" sz="quarter" idx="13"/>
          </p:nvPr>
        </p:nvSpPr>
        <p:spPr>
          <a:xfrm>
            <a:off x="246460" y="1194198"/>
            <a:ext cx="8651081" cy="3540919"/>
          </a:xfrm>
        </p:spPr>
        <p:txBody>
          <a:bodyPr/>
          <a:lstStyle/>
          <a:p>
            <a:r>
              <a:rPr lang="en-US" smtClean="0"/>
              <a:t>Click icon to add picture</a:t>
            </a:r>
            <a:endParaRPr lang="sv-SE"/>
          </a:p>
        </p:txBody>
      </p:sp>
      <p:sp>
        <p:nvSpPr>
          <p:cNvPr id="2" name="Rubrik 1">
            <a:extLst>
              <a:ext uri="{FF2B5EF4-FFF2-40B4-BE49-F238E27FC236}">
                <a16:creationId xmlns:a16="http://schemas.microsoft.com/office/drawing/2014/main" id="{08A04EEF-7713-4918-A58B-127EED1C377F}"/>
              </a:ext>
            </a:extLst>
          </p:cNvPr>
          <p:cNvSpPr>
            <a:spLocks noGrp="1"/>
          </p:cNvSpPr>
          <p:nvPr>
            <p:ph type="title"/>
          </p:nvPr>
        </p:nvSpPr>
        <p:spPr/>
        <p:txBody>
          <a:bodyPr/>
          <a:lstStyle/>
          <a:p>
            <a:r>
              <a:rPr lang="en-US" smtClean="0"/>
              <a:t>Click to edit Master title style</a:t>
            </a:r>
            <a:endParaRPr lang="sv-SE"/>
          </a:p>
        </p:txBody>
      </p:sp>
    </p:spTree>
    <p:extLst>
      <p:ext uri="{BB962C8B-B14F-4D97-AF65-F5344CB8AC3E}">
        <p14:creationId xmlns:p14="http://schemas.microsoft.com/office/powerpoint/2010/main" val="95339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och två bilder">
    <p:spTree>
      <p:nvGrpSpPr>
        <p:cNvPr id="1" name=""/>
        <p:cNvGrpSpPr/>
        <p:nvPr/>
      </p:nvGrpSpPr>
      <p:grpSpPr>
        <a:xfrm>
          <a:off x="0" y="0"/>
          <a:ext cx="0" cy="0"/>
          <a:chOff x="0" y="0"/>
          <a:chExt cx="0" cy="0"/>
        </a:xfrm>
      </p:grpSpPr>
      <p:sp>
        <p:nvSpPr>
          <p:cNvPr id="5" name="Platshållare för bildnummer 4">
            <a:extLst>
              <a:ext uri="{FF2B5EF4-FFF2-40B4-BE49-F238E27FC236}">
                <a16:creationId xmlns:a16="http://schemas.microsoft.com/office/drawing/2014/main" id="{89E1C101-21B3-4DE8-ACC8-96D836B902F7}"/>
              </a:ext>
            </a:extLst>
          </p:cNvPr>
          <p:cNvSpPr>
            <a:spLocks noGrp="1"/>
          </p:cNvSpPr>
          <p:nvPr>
            <p:ph type="sldNum" sz="quarter" idx="12"/>
          </p:nvPr>
        </p:nvSpPr>
        <p:spPr/>
        <p:txBody>
          <a:bodyPr/>
          <a:lstStyle/>
          <a:p>
            <a:fld id="{7422A9A3-8636-4A04-BD48-3153280FB086}" type="slidenum">
              <a:rPr lang="sv-SE" smtClean="0"/>
              <a:pPr/>
              <a:t>‹#›</a:t>
            </a:fld>
            <a:endParaRPr lang="sv-SE"/>
          </a:p>
        </p:txBody>
      </p:sp>
      <p:sp>
        <p:nvSpPr>
          <p:cNvPr id="4" name="Platshållare för sidfot 3">
            <a:extLst>
              <a:ext uri="{FF2B5EF4-FFF2-40B4-BE49-F238E27FC236}">
                <a16:creationId xmlns:a16="http://schemas.microsoft.com/office/drawing/2014/main" id="{698402AB-3C0D-47F3-B526-AEE8B976CD47}"/>
              </a:ext>
            </a:extLst>
          </p:cNvPr>
          <p:cNvSpPr>
            <a:spLocks noGrp="1"/>
          </p:cNvSpPr>
          <p:nvPr>
            <p:ph type="ftr" sz="quarter" idx="11"/>
          </p:nvPr>
        </p:nvSpPr>
        <p:spPr/>
        <p:txBody>
          <a:bodyPr/>
          <a:lstStyle/>
          <a:p>
            <a:endParaRPr lang="sv-SE" dirty="0"/>
          </a:p>
        </p:txBody>
      </p:sp>
      <p:sp>
        <p:nvSpPr>
          <p:cNvPr id="3" name="Platshållare för datum 2">
            <a:extLst>
              <a:ext uri="{FF2B5EF4-FFF2-40B4-BE49-F238E27FC236}">
                <a16:creationId xmlns:a16="http://schemas.microsoft.com/office/drawing/2014/main" id="{C91421C8-A909-4498-9C65-2C4F1875E586}"/>
              </a:ext>
            </a:extLst>
          </p:cNvPr>
          <p:cNvSpPr>
            <a:spLocks noGrp="1"/>
          </p:cNvSpPr>
          <p:nvPr>
            <p:ph type="dt" sz="half" idx="10"/>
          </p:nvPr>
        </p:nvSpPr>
        <p:spPr/>
        <p:txBody>
          <a:bodyPr/>
          <a:lstStyle/>
          <a:p>
            <a:fld id="{091585DF-A6DF-A54D-9960-BE991B45200F}" type="datetime1">
              <a:rPr lang="sv-SE" smtClean="0"/>
              <a:t>2023-06-09</a:t>
            </a:fld>
            <a:endParaRPr lang="sv-SE"/>
          </a:p>
        </p:txBody>
      </p:sp>
      <p:sp>
        <p:nvSpPr>
          <p:cNvPr id="9" name="Platshållare för bild 6">
            <a:extLst>
              <a:ext uri="{FF2B5EF4-FFF2-40B4-BE49-F238E27FC236}">
                <a16:creationId xmlns:a16="http://schemas.microsoft.com/office/drawing/2014/main" id="{3747F699-0360-4395-8415-6E5114D6C6C0}"/>
              </a:ext>
            </a:extLst>
          </p:cNvPr>
          <p:cNvSpPr>
            <a:spLocks noGrp="1"/>
          </p:cNvSpPr>
          <p:nvPr>
            <p:ph type="pic" sz="quarter" idx="14"/>
          </p:nvPr>
        </p:nvSpPr>
        <p:spPr>
          <a:xfrm>
            <a:off x="4660332" y="1194198"/>
            <a:ext cx="4237210" cy="3540919"/>
          </a:xfrm>
        </p:spPr>
        <p:txBody>
          <a:bodyPr/>
          <a:lstStyle/>
          <a:p>
            <a:r>
              <a:rPr lang="en-US" smtClean="0"/>
              <a:t>Click icon to add picture</a:t>
            </a:r>
            <a:endParaRPr lang="sv-SE"/>
          </a:p>
        </p:txBody>
      </p:sp>
      <p:sp>
        <p:nvSpPr>
          <p:cNvPr id="7" name="Platshållare för bild 6">
            <a:extLst>
              <a:ext uri="{FF2B5EF4-FFF2-40B4-BE49-F238E27FC236}">
                <a16:creationId xmlns:a16="http://schemas.microsoft.com/office/drawing/2014/main" id="{FECDBECF-4709-417A-8783-E9CAB0603AC3}"/>
              </a:ext>
            </a:extLst>
          </p:cNvPr>
          <p:cNvSpPr>
            <a:spLocks noGrp="1"/>
          </p:cNvSpPr>
          <p:nvPr>
            <p:ph type="pic" sz="quarter" idx="13"/>
          </p:nvPr>
        </p:nvSpPr>
        <p:spPr>
          <a:xfrm>
            <a:off x="246460" y="1194594"/>
            <a:ext cx="4237209" cy="3540919"/>
          </a:xfrm>
        </p:spPr>
        <p:txBody>
          <a:bodyPr/>
          <a:lstStyle/>
          <a:p>
            <a:r>
              <a:rPr lang="en-US" smtClean="0"/>
              <a:t>Click icon to add picture</a:t>
            </a:r>
            <a:endParaRPr lang="sv-SE"/>
          </a:p>
        </p:txBody>
      </p:sp>
      <p:sp>
        <p:nvSpPr>
          <p:cNvPr id="2" name="Rubrik 1">
            <a:extLst>
              <a:ext uri="{FF2B5EF4-FFF2-40B4-BE49-F238E27FC236}">
                <a16:creationId xmlns:a16="http://schemas.microsoft.com/office/drawing/2014/main" id="{08A04EEF-7713-4918-A58B-127EED1C377F}"/>
              </a:ext>
            </a:extLst>
          </p:cNvPr>
          <p:cNvSpPr>
            <a:spLocks noGrp="1"/>
          </p:cNvSpPr>
          <p:nvPr>
            <p:ph type="title"/>
          </p:nvPr>
        </p:nvSpPr>
        <p:spPr/>
        <p:txBody>
          <a:bodyPr/>
          <a:lstStyle/>
          <a:p>
            <a:r>
              <a:rPr lang="en-US" smtClean="0"/>
              <a:t>Click to edit Master title style</a:t>
            </a:r>
            <a:endParaRPr lang="sv-SE"/>
          </a:p>
        </p:txBody>
      </p:sp>
    </p:spTree>
    <p:extLst>
      <p:ext uri="{BB962C8B-B14F-4D97-AF65-F5344CB8AC3E}">
        <p14:creationId xmlns:p14="http://schemas.microsoft.com/office/powerpoint/2010/main" val="2187958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5" name="Platshållare för bildnummer 4">
            <a:extLst>
              <a:ext uri="{FF2B5EF4-FFF2-40B4-BE49-F238E27FC236}">
                <a16:creationId xmlns:a16="http://schemas.microsoft.com/office/drawing/2014/main" id="{BDE0A226-9A3A-4E94-A386-D753C79EAEC4}"/>
              </a:ext>
            </a:extLst>
          </p:cNvPr>
          <p:cNvSpPr>
            <a:spLocks noGrp="1"/>
          </p:cNvSpPr>
          <p:nvPr>
            <p:ph type="sldNum" sz="quarter" idx="12"/>
          </p:nvPr>
        </p:nvSpPr>
        <p:spPr/>
        <p:txBody>
          <a:bodyPr/>
          <a:lstStyle/>
          <a:p>
            <a:fld id="{7422A9A3-8636-4A04-BD48-3153280FB086}" type="slidenum">
              <a:rPr lang="sv-SE" smtClean="0"/>
              <a:pPr/>
              <a:t>‹#›</a:t>
            </a:fld>
            <a:endParaRPr lang="sv-SE"/>
          </a:p>
        </p:txBody>
      </p:sp>
      <p:sp>
        <p:nvSpPr>
          <p:cNvPr id="4" name="Platshållare för sidfot 3">
            <a:extLst>
              <a:ext uri="{FF2B5EF4-FFF2-40B4-BE49-F238E27FC236}">
                <a16:creationId xmlns:a16="http://schemas.microsoft.com/office/drawing/2014/main" id="{32D627AA-4087-4599-9513-63987ED83459}"/>
              </a:ext>
            </a:extLst>
          </p:cNvPr>
          <p:cNvSpPr>
            <a:spLocks noGrp="1"/>
          </p:cNvSpPr>
          <p:nvPr>
            <p:ph type="ftr" sz="quarter" idx="11"/>
          </p:nvPr>
        </p:nvSpPr>
        <p:spPr/>
        <p:txBody>
          <a:bodyPr/>
          <a:lstStyle/>
          <a:p>
            <a:endParaRPr lang="sv-SE" dirty="0"/>
          </a:p>
        </p:txBody>
      </p:sp>
      <p:sp>
        <p:nvSpPr>
          <p:cNvPr id="3" name="Platshållare för datum 2">
            <a:extLst>
              <a:ext uri="{FF2B5EF4-FFF2-40B4-BE49-F238E27FC236}">
                <a16:creationId xmlns:a16="http://schemas.microsoft.com/office/drawing/2014/main" id="{892B391E-9C84-4E0D-898B-8454343BE6E0}"/>
              </a:ext>
            </a:extLst>
          </p:cNvPr>
          <p:cNvSpPr>
            <a:spLocks noGrp="1"/>
          </p:cNvSpPr>
          <p:nvPr>
            <p:ph type="dt" sz="half" idx="10"/>
          </p:nvPr>
        </p:nvSpPr>
        <p:spPr/>
        <p:txBody>
          <a:bodyPr/>
          <a:lstStyle/>
          <a:p>
            <a:fld id="{CCE91D87-1285-6843-BFFA-E098C31F828A}" type="datetime1">
              <a:rPr lang="sv-SE" smtClean="0"/>
              <a:t>2023-06-09</a:t>
            </a:fld>
            <a:endParaRPr lang="sv-SE"/>
          </a:p>
        </p:txBody>
      </p:sp>
      <p:sp>
        <p:nvSpPr>
          <p:cNvPr id="2" name="Rubrik 1">
            <a:extLst>
              <a:ext uri="{FF2B5EF4-FFF2-40B4-BE49-F238E27FC236}">
                <a16:creationId xmlns:a16="http://schemas.microsoft.com/office/drawing/2014/main" id="{2F4B5727-3AF8-4023-B42B-839E8695AB99}"/>
              </a:ext>
            </a:extLst>
          </p:cNvPr>
          <p:cNvSpPr>
            <a:spLocks noGrp="1"/>
          </p:cNvSpPr>
          <p:nvPr>
            <p:ph type="title"/>
          </p:nvPr>
        </p:nvSpPr>
        <p:spPr/>
        <p:txBody>
          <a:bodyPr/>
          <a:lstStyle/>
          <a:p>
            <a:r>
              <a:rPr lang="en-US" smtClean="0"/>
              <a:t>Click to edit Master title style</a:t>
            </a:r>
            <a:endParaRPr lang="sv-SE"/>
          </a:p>
        </p:txBody>
      </p:sp>
    </p:spTree>
    <p:extLst>
      <p:ext uri="{BB962C8B-B14F-4D97-AF65-F5344CB8AC3E}">
        <p14:creationId xmlns:p14="http://schemas.microsoft.com/office/powerpoint/2010/main" val="4196585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Platshållare för bildnummer 5">
            <a:extLst>
              <a:ext uri="{FF2B5EF4-FFF2-40B4-BE49-F238E27FC236}">
                <a16:creationId xmlns:a16="http://schemas.microsoft.com/office/drawing/2014/main" id="{F9DBF7EF-8E59-4075-A8F0-EF49E121CACE}"/>
              </a:ext>
            </a:extLst>
          </p:cNvPr>
          <p:cNvSpPr>
            <a:spLocks noGrp="1"/>
          </p:cNvSpPr>
          <p:nvPr>
            <p:ph type="sldNum" sz="quarter" idx="4"/>
          </p:nvPr>
        </p:nvSpPr>
        <p:spPr>
          <a:xfrm>
            <a:off x="6835080" y="4902599"/>
            <a:ext cx="2057400" cy="232574"/>
          </a:xfrm>
          <a:prstGeom prst="rect">
            <a:avLst/>
          </a:prstGeom>
        </p:spPr>
        <p:txBody>
          <a:bodyPr vert="horz" lIns="0" tIns="0" rIns="0" bIns="0" rtlCol="0" anchor="ctr"/>
          <a:lstStyle>
            <a:lvl1pPr algn="r">
              <a:defRPr sz="750">
                <a:solidFill>
                  <a:schemeClr val="tx1">
                    <a:tint val="75000"/>
                  </a:schemeClr>
                </a:solidFill>
              </a:defRPr>
            </a:lvl1pPr>
          </a:lstStyle>
          <a:p>
            <a:fld id="{7422A9A3-8636-4A04-BD48-3153280FB086}" type="slidenum">
              <a:rPr lang="sv-SE" smtClean="0"/>
              <a:pPr/>
              <a:t>‹#›</a:t>
            </a:fld>
            <a:endParaRPr lang="sv-SE" dirty="0"/>
          </a:p>
        </p:txBody>
      </p:sp>
      <p:sp>
        <p:nvSpPr>
          <p:cNvPr id="5" name="Platshållare för sidfot 4">
            <a:extLst>
              <a:ext uri="{FF2B5EF4-FFF2-40B4-BE49-F238E27FC236}">
                <a16:creationId xmlns:a16="http://schemas.microsoft.com/office/drawing/2014/main" id="{C9465249-3F3D-4589-A44C-3AA1952E4C60}"/>
              </a:ext>
            </a:extLst>
          </p:cNvPr>
          <p:cNvSpPr>
            <a:spLocks noGrp="1"/>
          </p:cNvSpPr>
          <p:nvPr>
            <p:ph type="ftr" sz="quarter" idx="3"/>
          </p:nvPr>
        </p:nvSpPr>
        <p:spPr>
          <a:xfrm>
            <a:off x="3028950" y="4902599"/>
            <a:ext cx="3086100" cy="232574"/>
          </a:xfrm>
          <a:prstGeom prst="rect">
            <a:avLst/>
          </a:prstGeom>
        </p:spPr>
        <p:txBody>
          <a:bodyPr vert="horz" lIns="91440" tIns="45720" rIns="91440" bIns="45720" rtlCol="0" anchor="ctr"/>
          <a:lstStyle>
            <a:lvl1pPr algn="ctr">
              <a:defRPr sz="750">
                <a:solidFill>
                  <a:schemeClr val="tx1">
                    <a:tint val="75000"/>
                  </a:schemeClr>
                </a:solidFill>
              </a:defRPr>
            </a:lvl1pPr>
          </a:lstStyle>
          <a:p>
            <a:endParaRPr lang="sv-SE" dirty="0"/>
          </a:p>
        </p:txBody>
      </p:sp>
      <p:sp>
        <p:nvSpPr>
          <p:cNvPr id="4" name="Platshållare för datum 3">
            <a:extLst>
              <a:ext uri="{FF2B5EF4-FFF2-40B4-BE49-F238E27FC236}">
                <a16:creationId xmlns:a16="http://schemas.microsoft.com/office/drawing/2014/main" id="{80C11F1C-711C-4AD7-A25F-D2B3F451BB0D}"/>
              </a:ext>
            </a:extLst>
          </p:cNvPr>
          <p:cNvSpPr>
            <a:spLocks noGrp="1"/>
          </p:cNvSpPr>
          <p:nvPr>
            <p:ph type="dt" sz="half" idx="2"/>
          </p:nvPr>
        </p:nvSpPr>
        <p:spPr>
          <a:xfrm>
            <a:off x="251520" y="4902599"/>
            <a:ext cx="2057400" cy="232574"/>
          </a:xfrm>
          <a:prstGeom prst="rect">
            <a:avLst/>
          </a:prstGeom>
        </p:spPr>
        <p:txBody>
          <a:bodyPr vert="horz" lIns="0" tIns="0" rIns="0" bIns="0" rtlCol="0" anchor="ctr"/>
          <a:lstStyle>
            <a:lvl1pPr algn="l">
              <a:defRPr sz="750">
                <a:solidFill>
                  <a:schemeClr val="tx1">
                    <a:tint val="75000"/>
                  </a:schemeClr>
                </a:solidFill>
              </a:defRPr>
            </a:lvl1pPr>
          </a:lstStyle>
          <a:p>
            <a:fld id="{0DBE8303-AD2F-DB4D-B8E2-7368B5FD02EE}" type="datetime1">
              <a:rPr lang="sv-SE" smtClean="0"/>
              <a:t>2023-06-09</a:t>
            </a:fld>
            <a:endParaRPr lang="sv-SE" dirty="0"/>
          </a:p>
        </p:txBody>
      </p:sp>
      <p:sp>
        <p:nvSpPr>
          <p:cNvPr id="54" name="Rektangel 53">
            <a:extLst>
              <a:ext uri="{FF2B5EF4-FFF2-40B4-BE49-F238E27FC236}">
                <a16:creationId xmlns:a16="http://schemas.microsoft.com/office/drawing/2014/main" id="{D263F704-88D1-4479-BA22-2920B7F38621}"/>
              </a:ext>
              <a:ext uri="{C183D7F6-B498-43B3-948B-1728B52AA6E4}">
                <adec:decorative xmlns="" xmlns:adec="http://schemas.microsoft.com/office/drawing/2017/decorative" val="1"/>
              </a:ext>
            </a:extLst>
          </p:cNvPr>
          <p:cNvSpPr/>
          <p:nvPr userDrawn="1"/>
        </p:nvSpPr>
        <p:spPr>
          <a:xfrm>
            <a:off x="250750" y="4889099"/>
            <a:ext cx="8646791" cy="1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013"/>
          </a:p>
        </p:txBody>
      </p:sp>
      <p:sp>
        <p:nvSpPr>
          <p:cNvPr id="3" name="Platshållare för text 2">
            <a:extLst>
              <a:ext uri="{FF2B5EF4-FFF2-40B4-BE49-F238E27FC236}">
                <a16:creationId xmlns:a16="http://schemas.microsoft.com/office/drawing/2014/main" id="{CEFDED03-B73B-4057-9667-7B69EF4D719A}"/>
              </a:ext>
            </a:extLst>
          </p:cNvPr>
          <p:cNvSpPr>
            <a:spLocks noGrp="1"/>
          </p:cNvSpPr>
          <p:nvPr>
            <p:ph type="body" idx="1"/>
          </p:nvPr>
        </p:nvSpPr>
        <p:spPr>
          <a:xfrm>
            <a:off x="1131887" y="1194197"/>
            <a:ext cx="7765653" cy="3438525"/>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Platshållare för rubrik 1">
            <a:extLst>
              <a:ext uri="{FF2B5EF4-FFF2-40B4-BE49-F238E27FC236}">
                <a16:creationId xmlns:a16="http://schemas.microsoft.com/office/drawing/2014/main" id="{EB551155-ADB6-4713-AD48-92A8C535A26D}"/>
              </a:ext>
            </a:extLst>
          </p:cNvPr>
          <p:cNvSpPr>
            <a:spLocks noGrp="1"/>
          </p:cNvSpPr>
          <p:nvPr>
            <p:ph type="title"/>
          </p:nvPr>
        </p:nvSpPr>
        <p:spPr>
          <a:xfrm>
            <a:off x="1133680" y="250032"/>
            <a:ext cx="7763861" cy="647700"/>
          </a:xfrm>
          <a:prstGeom prst="rect">
            <a:avLst/>
          </a:prstGeom>
        </p:spPr>
        <p:txBody>
          <a:bodyPr vert="horz" lIns="0" tIns="0" rIns="0" bIns="0" rtlCol="0" anchor="ctr">
            <a:noAutofit/>
          </a:bodyPr>
          <a:lstStyle/>
          <a:p>
            <a:r>
              <a:rPr lang="sv-SE" dirty="0"/>
              <a:t>Klicka här för att ändra mall för rubrikformat</a:t>
            </a:r>
          </a:p>
        </p:txBody>
      </p:sp>
      <p:pic>
        <p:nvPicPr>
          <p:cNvPr id="8" name="Picture 2">
            <a:extLst>
              <a:ext uri="{FF2B5EF4-FFF2-40B4-BE49-F238E27FC236}">
                <a16:creationId xmlns:a16="http://schemas.microsoft.com/office/drawing/2014/main" id="{63C4B2EE-2B48-4379-BBD1-4FA250447FE8}"/>
              </a:ext>
              <a:ext uri="{C183D7F6-B498-43B3-948B-1728B52AA6E4}">
                <adec:decorative xmlns="" xmlns:adec="http://schemas.microsoft.com/office/drawing/2017/decorative" val="1"/>
              </a:ext>
            </a:extLst>
          </p:cNvPr>
          <p:cNvPicPr>
            <a:picLocks noChangeArrowheads="1"/>
          </p:cNvPicPr>
          <p:nvPr userDrawn="1"/>
        </p:nvPicPr>
        <p:blipFill>
          <a:blip r:embed="rId10" cstate="hqprint">
            <a:extLst>
              <a:ext uri="{28A0092B-C50C-407E-A947-70E740481C1C}">
                <a14:useLocalDpi xmlns:a14="http://schemas.microsoft.com/office/drawing/2010/main" val="0"/>
              </a:ext>
            </a:extLst>
          </a:blip>
          <a:srcRect/>
          <a:stretch/>
        </p:blipFill>
        <p:spPr bwMode="auto">
          <a:xfrm>
            <a:off x="246551" y="250120"/>
            <a:ext cx="644150" cy="652399"/>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586158"/>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3" r:id="rId3"/>
    <p:sldLayoutId id="2147483654" r:id="rId4"/>
    <p:sldLayoutId id="2147483655" r:id="rId5"/>
    <p:sldLayoutId id="2147483651" r:id="rId6"/>
    <p:sldLayoutId id="2147483652" r:id="rId7"/>
    <p:sldLayoutId id="2147483650" r:id="rId8"/>
  </p:sldLayoutIdLst>
  <p:hf hdr="0"/>
  <p:txStyles>
    <p:titleStyle>
      <a:lvl1pPr algn="l" defTabSz="685800" rtl="0" eaLnBrk="1" latinLnBrk="0" hangingPunct="1">
        <a:lnSpc>
          <a:spcPct val="90000"/>
        </a:lnSpc>
        <a:spcBef>
          <a:spcPct val="0"/>
        </a:spcBef>
        <a:buNone/>
        <a:defRPr sz="2700" b="1"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gt;"/>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620" userDrawn="1">
          <p15:clr>
            <a:srgbClr val="F26B43"/>
          </p15:clr>
        </p15:guide>
        <p15:guide id="2" pos="2880" userDrawn="1">
          <p15:clr>
            <a:srgbClr val="F26B43"/>
          </p15:clr>
        </p15:guide>
        <p15:guide id="3" pos="713" userDrawn="1">
          <p15:clr>
            <a:srgbClr val="F26B43"/>
          </p15:clr>
        </p15:guide>
        <p15:guide id="4" pos="5454" userDrawn="1">
          <p15:clr>
            <a:srgbClr val="F26B43"/>
          </p15:clr>
        </p15:guide>
        <p15:guide id="6" pos="358" userDrawn="1">
          <p15:clr>
            <a:srgbClr val="F26B43"/>
          </p15:clr>
        </p15:guide>
        <p15:guide id="7" orient="horz" pos="158" userDrawn="1">
          <p15:clr>
            <a:srgbClr val="F26B43"/>
          </p15:clr>
        </p15:guide>
        <p15:guide id="8" orient="horz" pos="3084" userDrawn="1">
          <p15:clr>
            <a:srgbClr val="F26B43"/>
          </p15:clr>
        </p15:guide>
        <p15:guide id="9" pos="5605" userDrawn="1">
          <p15:clr>
            <a:srgbClr val="F26B43"/>
          </p15:clr>
        </p15:guide>
        <p15:guide id="10" pos="155" userDrawn="1">
          <p15:clr>
            <a:srgbClr val="F26B43"/>
          </p15:clr>
        </p15:guide>
        <p15:guide id="11" pos="560" userDrawn="1">
          <p15:clr>
            <a:srgbClr val="F26B43"/>
          </p15:clr>
        </p15:guide>
        <p15:guide id="12" orient="horz" pos="566" userDrawn="1">
          <p15:clr>
            <a:srgbClr val="F26B43"/>
          </p15:clr>
        </p15:guide>
        <p15:guide id="13" orient="horz" pos="752" userDrawn="1">
          <p15:clr>
            <a:srgbClr val="F26B43"/>
          </p15:clr>
        </p15:guide>
        <p15:guide id="14" orient="horz" pos="2983"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mailto:ladok@kth.se"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mailto:info@kth.se"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intra.kth.se/utbildning/systemstod/ladok/forhojd-sakerhetsniva-for-inloggning-i-ladok-1.1225312"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s://intra.kth.se/utbildning/tentamen-och-schema/tenta-och-omtentaperioder-samt-anmalningstider-1.1217543"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0046A919-5EDA-8448-9EC7-04EDDB67C57F}"/>
              </a:ext>
            </a:extLst>
          </p:cNvPr>
          <p:cNvSpPr>
            <a:spLocks noGrp="1"/>
          </p:cNvSpPr>
          <p:nvPr>
            <p:ph type="ctrTitle"/>
          </p:nvPr>
        </p:nvSpPr>
        <p:spPr/>
        <p:txBody>
          <a:bodyPr/>
          <a:lstStyle/>
          <a:p>
            <a:r>
              <a:rPr lang="sv-SE" dirty="0" err="1" smtClean="0"/>
              <a:t>Ladokträff</a:t>
            </a:r>
            <a:r>
              <a:rPr lang="sv-SE" dirty="0" smtClean="0"/>
              <a:t> inför sommaren 2023 </a:t>
            </a:r>
            <a:endParaRPr lang="sv-SE" dirty="0"/>
          </a:p>
        </p:txBody>
      </p:sp>
      <p:sp>
        <p:nvSpPr>
          <p:cNvPr id="11" name="Subtitle 10">
            <a:extLst>
              <a:ext uri="{FF2B5EF4-FFF2-40B4-BE49-F238E27FC236}">
                <a16:creationId xmlns:a16="http://schemas.microsoft.com/office/drawing/2014/main" id="{52E08D81-344D-5640-BC09-C6F8DF74B81E}"/>
              </a:ext>
            </a:extLst>
          </p:cNvPr>
          <p:cNvSpPr>
            <a:spLocks noGrp="1"/>
          </p:cNvSpPr>
          <p:nvPr>
            <p:ph type="subTitle" idx="1"/>
          </p:nvPr>
        </p:nvSpPr>
        <p:spPr/>
        <p:txBody>
          <a:bodyPr/>
          <a:lstStyle/>
          <a:p>
            <a:r>
              <a:rPr lang="sv-SE" dirty="0" smtClean="0"/>
              <a:t>2023-05-25</a:t>
            </a:r>
            <a:endParaRPr lang="sv-SE" dirty="0"/>
          </a:p>
        </p:txBody>
      </p:sp>
      <p:sp>
        <p:nvSpPr>
          <p:cNvPr id="4" name="Date Placeholder 3">
            <a:extLst>
              <a:ext uri="{FF2B5EF4-FFF2-40B4-BE49-F238E27FC236}">
                <a16:creationId xmlns:a16="http://schemas.microsoft.com/office/drawing/2014/main" id="{C6774705-AE8B-4A42-AB7F-E934F3FD78D3}"/>
              </a:ext>
            </a:extLst>
          </p:cNvPr>
          <p:cNvSpPr>
            <a:spLocks noGrp="1"/>
          </p:cNvSpPr>
          <p:nvPr>
            <p:ph type="dt" sz="half" idx="10"/>
          </p:nvPr>
        </p:nvSpPr>
        <p:spPr/>
        <p:txBody>
          <a:bodyPr/>
          <a:lstStyle/>
          <a:p>
            <a:fld id="{728D57DF-C448-9E4A-AC1B-538968DD2481}" type="datetime1">
              <a:rPr lang="sv-SE" smtClean="0"/>
              <a:pPr/>
              <a:t>2023-06-09</a:t>
            </a:fld>
            <a:endParaRPr lang="sv-SE" dirty="0"/>
          </a:p>
        </p:txBody>
      </p:sp>
      <p:sp>
        <p:nvSpPr>
          <p:cNvPr id="5" name="Footer Placeholder 4">
            <a:extLst>
              <a:ext uri="{FF2B5EF4-FFF2-40B4-BE49-F238E27FC236}">
                <a16:creationId xmlns:a16="http://schemas.microsoft.com/office/drawing/2014/main" id="{A43B2698-B4E9-7A4C-9527-FEC214F6F8C4}"/>
              </a:ext>
            </a:extLst>
          </p:cNvPr>
          <p:cNvSpPr>
            <a:spLocks noGrp="1"/>
          </p:cNvSpPr>
          <p:nvPr>
            <p:ph type="ftr" sz="quarter" idx="11"/>
          </p:nvPr>
        </p:nvSpPr>
        <p:spPr/>
        <p:txBody>
          <a:bodyPr/>
          <a:lstStyle/>
          <a:p>
            <a:endParaRPr lang="sv-SE" dirty="0"/>
          </a:p>
        </p:txBody>
      </p:sp>
      <p:sp>
        <p:nvSpPr>
          <p:cNvPr id="6" name="Slide Number Placeholder 5">
            <a:extLst>
              <a:ext uri="{FF2B5EF4-FFF2-40B4-BE49-F238E27FC236}">
                <a16:creationId xmlns:a16="http://schemas.microsoft.com/office/drawing/2014/main" id="{AF26620A-5648-0C4A-8D32-82D4B46D2ABF}"/>
              </a:ext>
            </a:extLst>
          </p:cNvPr>
          <p:cNvSpPr>
            <a:spLocks noGrp="1"/>
          </p:cNvSpPr>
          <p:nvPr>
            <p:ph type="sldNum" sz="quarter" idx="12"/>
          </p:nvPr>
        </p:nvSpPr>
        <p:spPr/>
        <p:txBody>
          <a:bodyPr/>
          <a:lstStyle/>
          <a:p>
            <a:fld id="{7422A9A3-8636-4A04-BD48-3153280FB086}" type="slidenum">
              <a:rPr lang="sv-SE" smtClean="0"/>
              <a:pPr/>
              <a:t>1</a:t>
            </a:fld>
            <a:endParaRPr lang="sv-SE" dirty="0"/>
          </a:p>
        </p:txBody>
      </p:sp>
    </p:spTree>
    <p:extLst>
      <p:ext uri="{BB962C8B-B14F-4D97-AF65-F5344CB8AC3E}">
        <p14:creationId xmlns:p14="http://schemas.microsoft.com/office/powerpoint/2010/main" val="25504758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F7AB7781-EB32-CA48-82CD-DCA022824980}"/>
              </a:ext>
            </a:extLst>
          </p:cNvPr>
          <p:cNvSpPr>
            <a:spLocks noGrp="1"/>
          </p:cNvSpPr>
          <p:nvPr>
            <p:ph type="title"/>
          </p:nvPr>
        </p:nvSpPr>
        <p:spPr/>
        <p:txBody>
          <a:bodyPr/>
          <a:lstStyle/>
          <a:p>
            <a:r>
              <a:rPr lang="sv-SE" dirty="0" smtClean="0"/>
              <a:t>Agenda </a:t>
            </a:r>
            <a:endParaRPr lang="sv-SE" dirty="0"/>
          </a:p>
        </p:txBody>
      </p:sp>
      <p:sp>
        <p:nvSpPr>
          <p:cNvPr id="4" name="Date Placeholder 3">
            <a:extLst>
              <a:ext uri="{FF2B5EF4-FFF2-40B4-BE49-F238E27FC236}">
                <a16:creationId xmlns:a16="http://schemas.microsoft.com/office/drawing/2014/main" id="{DAF9B273-EE96-A44E-A02A-C7AA1160B994}"/>
              </a:ext>
            </a:extLst>
          </p:cNvPr>
          <p:cNvSpPr>
            <a:spLocks noGrp="1"/>
          </p:cNvSpPr>
          <p:nvPr>
            <p:ph type="dt" sz="half" idx="10"/>
          </p:nvPr>
        </p:nvSpPr>
        <p:spPr/>
        <p:txBody>
          <a:bodyPr/>
          <a:lstStyle/>
          <a:p>
            <a:fld id="{6FA8D38B-7A85-7E4E-9C9B-12F394E7FE78}" type="datetime1">
              <a:rPr lang="sv-SE" smtClean="0"/>
              <a:pPr/>
              <a:t>2023-06-09</a:t>
            </a:fld>
            <a:endParaRPr lang="sv-SE" dirty="0"/>
          </a:p>
        </p:txBody>
      </p:sp>
      <p:sp>
        <p:nvSpPr>
          <p:cNvPr id="5" name="Footer Placeholder 4">
            <a:extLst>
              <a:ext uri="{FF2B5EF4-FFF2-40B4-BE49-F238E27FC236}">
                <a16:creationId xmlns:a16="http://schemas.microsoft.com/office/drawing/2014/main" id="{FDE5A7F8-2F17-5E4B-966E-C438E616F281}"/>
              </a:ext>
            </a:extLst>
          </p:cNvPr>
          <p:cNvSpPr>
            <a:spLocks noGrp="1"/>
          </p:cNvSpPr>
          <p:nvPr>
            <p:ph type="ftr" sz="quarter" idx="11"/>
          </p:nvPr>
        </p:nvSpPr>
        <p:spPr/>
        <p:txBody>
          <a:bodyPr/>
          <a:lstStyle/>
          <a:p>
            <a:endParaRPr lang="sv-SE" dirty="0"/>
          </a:p>
        </p:txBody>
      </p:sp>
      <p:sp>
        <p:nvSpPr>
          <p:cNvPr id="6" name="Slide Number Placeholder 5">
            <a:extLst>
              <a:ext uri="{FF2B5EF4-FFF2-40B4-BE49-F238E27FC236}">
                <a16:creationId xmlns:a16="http://schemas.microsoft.com/office/drawing/2014/main" id="{66B4B103-04C0-4846-BB5C-19A08F41DB8F}"/>
              </a:ext>
            </a:extLst>
          </p:cNvPr>
          <p:cNvSpPr>
            <a:spLocks noGrp="1"/>
          </p:cNvSpPr>
          <p:nvPr>
            <p:ph type="sldNum" sz="quarter" idx="12"/>
          </p:nvPr>
        </p:nvSpPr>
        <p:spPr/>
        <p:txBody>
          <a:bodyPr/>
          <a:lstStyle/>
          <a:p>
            <a:fld id="{7422A9A3-8636-4A04-BD48-3153280FB086}" type="slidenum">
              <a:rPr lang="sv-SE" smtClean="0"/>
              <a:pPr/>
              <a:t>2</a:t>
            </a:fld>
            <a:endParaRPr lang="sv-SE"/>
          </a:p>
        </p:txBody>
      </p:sp>
      <p:sp>
        <p:nvSpPr>
          <p:cNvPr id="19" name="Content Placeholder 18">
            <a:extLst>
              <a:ext uri="{FF2B5EF4-FFF2-40B4-BE49-F238E27FC236}">
                <a16:creationId xmlns:a16="http://schemas.microsoft.com/office/drawing/2014/main" id="{08E8EBC3-06C1-9D44-A112-5549F827436C}"/>
              </a:ext>
            </a:extLst>
          </p:cNvPr>
          <p:cNvSpPr>
            <a:spLocks noGrp="1"/>
          </p:cNvSpPr>
          <p:nvPr>
            <p:ph sz="quarter" idx="13"/>
          </p:nvPr>
        </p:nvSpPr>
        <p:spPr/>
        <p:txBody>
          <a:bodyPr/>
          <a:lstStyle/>
          <a:p>
            <a:r>
              <a:rPr lang="sv-SE" dirty="0" smtClean="0"/>
              <a:t>Introduktionskurser med start före terminsstart</a:t>
            </a:r>
          </a:p>
          <a:p>
            <a:r>
              <a:rPr lang="sv-SE" dirty="0" smtClean="0"/>
              <a:t>Byte av och tillgängliggöra kurspaketeringstillfälle</a:t>
            </a:r>
          </a:p>
          <a:p>
            <a:r>
              <a:rPr lang="sv-SE" dirty="0" smtClean="0"/>
              <a:t>OM-tillfällen och omregistrering inför hösten </a:t>
            </a:r>
          </a:p>
          <a:p>
            <a:r>
              <a:rPr lang="sv-SE" dirty="0" smtClean="0"/>
              <a:t>Hållpunkter under sommaren 2023</a:t>
            </a:r>
          </a:p>
          <a:p>
            <a:r>
              <a:rPr lang="sv-SE" dirty="0" smtClean="0"/>
              <a:t>Diskussioner i </a:t>
            </a:r>
            <a:r>
              <a:rPr lang="sv-SE" dirty="0" err="1" smtClean="0"/>
              <a:t>breakout</a:t>
            </a:r>
            <a:r>
              <a:rPr lang="sv-SE" dirty="0" smtClean="0"/>
              <a:t> </a:t>
            </a:r>
            <a:r>
              <a:rPr lang="sv-SE" dirty="0" err="1" smtClean="0"/>
              <a:t>rooms</a:t>
            </a:r>
            <a:r>
              <a:rPr lang="sv-SE" dirty="0" smtClean="0"/>
              <a:t> – </a:t>
            </a:r>
            <a:r>
              <a:rPr lang="sv-SE" dirty="0" err="1" smtClean="0"/>
              <a:t>t.ex</a:t>
            </a:r>
            <a:r>
              <a:rPr lang="sv-SE" dirty="0" smtClean="0"/>
              <a:t>: </a:t>
            </a:r>
            <a:endParaRPr lang="sv-SE" dirty="0"/>
          </a:p>
          <a:p>
            <a:pPr lvl="1"/>
            <a:r>
              <a:rPr lang="sv-SE" dirty="0"/>
              <a:t>F</a:t>
            </a:r>
            <a:r>
              <a:rPr lang="sv-SE" dirty="0" smtClean="0"/>
              <a:t>inns det några utmaningar inför eller under sommaren där systemstöden är inblandade? </a:t>
            </a:r>
          </a:p>
          <a:p>
            <a:pPr lvl="1"/>
            <a:r>
              <a:rPr lang="sv-SE" dirty="0" smtClean="0"/>
              <a:t>Hur bemannar ni under sommaren? </a:t>
            </a:r>
          </a:p>
          <a:p>
            <a:pPr lvl="1"/>
            <a:r>
              <a:rPr lang="sv-SE" dirty="0" smtClean="0"/>
              <a:t>Lärdomar/goda exempel från tidigare somrar? </a:t>
            </a:r>
            <a:endParaRPr lang="sv-SE" dirty="0"/>
          </a:p>
          <a:p>
            <a:pPr lvl="1"/>
            <a:r>
              <a:rPr lang="sv-SE" dirty="0" smtClean="0"/>
              <a:t>Vet lärarna var de kan vända sig för att få stöd?</a:t>
            </a:r>
          </a:p>
          <a:p>
            <a:r>
              <a:rPr lang="sv-SE" dirty="0" smtClean="0"/>
              <a:t>Frågor från träffen </a:t>
            </a:r>
            <a:endParaRPr lang="sv-SE" dirty="0" smtClean="0"/>
          </a:p>
          <a:p>
            <a:endParaRPr lang="sv-SE" dirty="0" smtClean="0"/>
          </a:p>
        </p:txBody>
      </p:sp>
    </p:spTree>
    <p:extLst>
      <p:ext uri="{BB962C8B-B14F-4D97-AF65-F5344CB8AC3E}">
        <p14:creationId xmlns:p14="http://schemas.microsoft.com/office/powerpoint/2010/main" val="22640426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422A9A3-8636-4A04-BD48-3153280FB086}" type="slidenum">
              <a:rPr lang="sv-SE" smtClean="0"/>
              <a:pPr/>
              <a:t>3</a:t>
            </a:fld>
            <a:endParaRPr lang="sv-SE"/>
          </a:p>
        </p:txBody>
      </p:sp>
      <p:sp>
        <p:nvSpPr>
          <p:cNvPr id="3" name="Footer Placeholder 2"/>
          <p:cNvSpPr>
            <a:spLocks noGrp="1"/>
          </p:cNvSpPr>
          <p:nvPr>
            <p:ph type="ftr" sz="quarter" idx="11"/>
          </p:nvPr>
        </p:nvSpPr>
        <p:spPr/>
        <p:txBody>
          <a:bodyPr/>
          <a:lstStyle/>
          <a:p>
            <a:endParaRPr lang="sv-SE" dirty="0"/>
          </a:p>
        </p:txBody>
      </p:sp>
      <p:sp>
        <p:nvSpPr>
          <p:cNvPr id="4" name="Date Placeholder 3"/>
          <p:cNvSpPr>
            <a:spLocks noGrp="1"/>
          </p:cNvSpPr>
          <p:nvPr>
            <p:ph type="dt" sz="half" idx="10"/>
          </p:nvPr>
        </p:nvSpPr>
        <p:spPr/>
        <p:txBody>
          <a:bodyPr/>
          <a:lstStyle/>
          <a:p>
            <a:fld id="{95D3F4D8-4BE6-D743-AE27-D14757A6F270}" type="datetime1">
              <a:rPr lang="sv-SE" smtClean="0"/>
              <a:t>2023-06-09</a:t>
            </a:fld>
            <a:endParaRPr lang="sv-SE"/>
          </a:p>
        </p:txBody>
      </p:sp>
      <p:sp>
        <p:nvSpPr>
          <p:cNvPr id="5" name="Content Placeholder 4"/>
          <p:cNvSpPr>
            <a:spLocks noGrp="1"/>
          </p:cNvSpPr>
          <p:nvPr>
            <p:ph sz="quarter" idx="13"/>
          </p:nvPr>
        </p:nvSpPr>
        <p:spPr/>
        <p:txBody>
          <a:bodyPr/>
          <a:lstStyle/>
          <a:p>
            <a:r>
              <a:rPr lang="sv-SE" dirty="0" smtClean="0"/>
              <a:t>Kurser på förberedande nivå ingår inte i program på grund/avancerad nivå och ska därför ligga som fristående kurs i Ladok. </a:t>
            </a:r>
          </a:p>
          <a:p>
            <a:r>
              <a:rPr lang="sv-SE" dirty="0" smtClean="0"/>
              <a:t>Behörighet att anta på fristående kurs finns på AUA/</a:t>
            </a:r>
            <a:r>
              <a:rPr lang="sv-SE" dirty="0" err="1" smtClean="0"/>
              <a:t>VoS</a:t>
            </a:r>
            <a:r>
              <a:rPr lang="sv-SE" dirty="0" smtClean="0"/>
              <a:t>/</a:t>
            </a:r>
            <a:r>
              <a:rPr lang="sv-SE" dirty="0" err="1" smtClean="0"/>
              <a:t>Ladoksupport</a:t>
            </a:r>
            <a:r>
              <a:rPr lang="sv-SE" dirty="0" smtClean="0"/>
              <a:t>, som också gör antagningen på de kurser som startar före terminsstart. </a:t>
            </a:r>
          </a:p>
          <a:p>
            <a:r>
              <a:rPr lang="sv-SE" dirty="0" smtClean="0"/>
              <a:t>Överenskommet på UU 230509 om SF0003 till HT23:</a:t>
            </a:r>
          </a:p>
          <a:p>
            <a:pPr lvl="1"/>
            <a:r>
              <a:rPr lang="sv-SE" dirty="0" smtClean="0"/>
              <a:t>Varje skola skickar till </a:t>
            </a:r>
            <a:r>
              <a:rPr lang="sv-SE" dirty="0" smtClean="0">
                <a:hlinkClick r:id="rId2"/>
              </a:rPr>
              <a:t>ladok@kth.se</a:t>
            </a:r>
            <a:r>
              <a:rPr lang="sv-SE" dirty="0" smtClean="0"/>
              <a:t> information om </a:t>
            </a:r>
            <a:r>
              <a:rPr lang="sv-SE" dirty="0" err="1" smtClean="0"/>
              <a:t>kurskod</a:t>
            </a:r>
            <a:r>
              <a:rPr lang="sv-SE" dirty="0" smtClean="0"/>
              <a:t>, kurstillfälleskod samt vilka program och programtillfällen vars studenter ska antas till kursen. Skicka info </a:t>
            </a:r>
            <a:r>
              <a:rPr lang="sv-SE" i="1" dirty="0" smtClean="0"/>
              <a:t>senast </a:t>
            </a:r>
            <a:r>
              <a:rPr lang="sv-SE" dirty="0" smtClean="0"/>
              <a:t>7 augusti.</a:t>
            </a:r>
          </a:p>
          <a:p>
            <a:pPr lvl="1"/>
            <a:r>
              <a:rPr lang="sv-SE" dirty="0" smtClean="0"/>
              <a:t>Registreringsperiod till HT23 är 10/8-18/8</a:t>
            </a:r>
          </a:p>
          <a:p>
            <a:r>
              <a:rPr lang="sv-SE" dirty="0" smtClean="0"/>
              <a:t>Övriga introkurser på förberedande nivå </a:t>
            </a:r>
          </a:p>
          <a:p>
            <a:pPr lvl="1"/>
            <a:r>
              <a:rPr lang="sv-SE" dirty="0"/>
              <a:t>M</a:t>
            </a:r>
            <a:r>
              <a:rPr lang="sv-SE" dirty="0" smtClean="0"/>
              <a:t>ejla </a:t>
            </a:r>
            <a:r>
              <a:rPr lang="sv-SE" dirty="0" smtClean="0">
                <a:hlinkClick r:id="rId2"/>
              </a:rPr>
              <a:t>ladok@kth.se</a:t>
            </a:r>
            <a:r>
              <a:rPr lang="sv-SE" dirty="0" smtClean="0"/>
              <a:t> senast 7 augusti med info om </a:t>
            </a:r>
            <a:r>
              <a:rPr lang="sv-SE" dirty="0" err="1" smtClean="0"/>
              <a:t>kurskod</a:t>
            </a:r>
            <a:r>
              <a:rPr lang="sv-SE" dirty="0" smtClean="0"/>
              <a:t> och kurstillfälleskod samt vilka studenter som ska antas till kursen. </a:t>
            </a:r>
          </a:p>
        </p:txBody>
      </p:sp>
      <p:sp>
        <p:nvSpPr>
          <p:cNvPr id="6" name="Title 5"/>
          <p:cNvSpPr>
            <a:spLocks noGrp="1"/>
          </p:cNvSpPr>
          <p:nvPr>
            <p:ph type="title"/>
          </p:nvPr>
        </p:nvSpPr>
        <p:spPr/>
        <p:txBody>
          <a:bodyPr/>
          <a:lstStyle/>
          <a:p>
            <a:r>
              <a:rPr lang="sv-SE" dirty="0" smtClean="0"/>
              <a:t>Introkurser före terminsstart - fristående</a:t>
            </a:r>
            <a:endParaRPr lang="sv-SE" dirty="0"/>
          </a:p>
        </p:txBody>
      </p:sp>
    </p:spTree>
    <p:extLst>
      <p:ext uri="{BB962C8B-B14F-4D97-AF65-F5344CB8AC3E}">
        <p14:creationId xmlns:p14="http://schemas.microsoft.com/office/powerpoint/2010/main" val="582372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422A9A3-8636-4A04-BD48-3153280FB086}" type="slidenum">
              <a:rPr lang="sv-SE" smtClean="0"/>
              <a:pPr/>
              <a:t>4</a:t>
            </a:fld>
            <a:endParaRPr lang="sv-SE"/>
          </a:p>
        </p:txBody>
      </p:sp>
      <p:sp>
        <p:nvSpPr>
          <p:cNvPr id="3" name="Footer Placeholder 2"/>
          <p:cNvSpPr>
            <a:spLocks noGrp="1"/>
          </p:cNvSpPr>
          <p:nvPr>
            <p:ph type="ftr" sz="quarter" idx="11"/>
          </p:nvPr>
        </p:nvSpPr>
        <p:spPr/>
        <p:txBody>
          <a:bodyPr/>
          <a:lstStyle/>
          <a:p>
            <a:endParaRPr lang="sv-SE" dirty="0"/>
          </a:p>
        </p:txBody>
      </p:sp>
      <p:sp>
        <p:nvSpPr>
          <p:cNvPr id="4" name="Date Placeholder 3"/>
          <p:cNvSpPr>
            <a:spLocks noGrp="1"/>
          </p:cNvSpPr>
          <p:nvPr>
            <p:ph type="dt" sz="half" idx="10"/>
          </p:nvPr>
        </p:nvSpPr>
        <p:spPr/>
        <p:txBody>
          <a:bodyPr/>
          <a:lstStyle/>
          <a:p>
            <a:fld id="{95D3F4D8-4BE6-D743-AE27-D14757A6F270}" type="datetime1">
              <a:rPr lang="sv-SE" smtClean="0"/>
              <a:t>2023-06-09</a:t>
            </a:fld>
            <a:endParaRPr lang="sv-SE"/>
          </a:p>
        </p:txBody>
      </p:sp>
      <p:sp>
        <p:nvSpPr>
          <p:cNvPr id="5" name="Content Placeholder 4"/>
          <p:cNvSpPr>
            <a:spLocks noGrp="1"/>
          </p:cNvSpPr>
          <p:nvPr>
            <p:ph sz="quarter" idx="13"/>
          </p:nvPr>
        </p:nvSpPr>
        <p:spPr/>
        <p:txBody>
          <a:bodyPr/>
          <a:lstStyle/>
          <a:p>
            <a:r>
              <a:rPr lang="sv-SE" dirty="0" smtClean="0"/>
              <a:t>Kurser som ges före terminsstart men som är på grund-/avancerad nivå kan ingå i kurspaketering. Behörighet att anta på dessa kurser inom program finns på skola. </a:t>
            </a:r>
          </a:p>
          <a:p>
            <a:r>
              <a:rPr lang="sv-SE" dirty="0" smtClean="0"/>
              <a:t>Avgiftsskyldiga studenter kommer få hinder för registrering, så ska kursen ingå i terminsavgiften, kontakta antagningen via </a:t>
            </a:r>
            <a:r>
              <a:rPr lang="sv-SE" dirty="0" smtClean="0">
                <a:hlinkClick r:id="rId2"/>
              </a:rPr>
              <a:t>info@kth.se</a:t>
            </a:r>
            <a:r>
              <a:rPr lang="sv-SE" dirty="0" smtClean="0"/>
              <a:t> för att få hindret lyft.</a:t>
            </a:r>
            <a:endParaRPr lang="sv-SE" dirty="0"/>
          </a:p>
          <a:p>
            <a:pPr marL="0" indent="0">
              <a:buNone/>
            </a:pPr>
            <a:endParaRPr lang="sv-SE" dirty="0"/>
          </a:p>
        </p:txBody>
      </p:sp>
      <p:sp>
        <p:nvSpPr>
          <p:cNvPr id="6" name="Title 5"/>
          <p:cNvSpPr>
            <a:spLocks noGrp="1"/>
          </p:cNvSpPr>
          <p:nvPr>
            <p:ph type="title"/>
          </p:nvPr>
        </p:nvSpPr>
        <p:spPr/>
        <p:txBody>
          <a:bodyPr/>
          <a:lstStyle/>
          <a:p>
            <a:r>
              <a:rPr lang="sv-SE" dirty="0" smtClean="0"/>
              <a:t>Introkurser före terminsstart – inom program</a:t>
            </a:r>
            <a:endParaRPr lang="sv-SE" dirty="0"/>
          </a:p>
        </p:txBody>
      </p:sp>
    </p:spTree>
    <p:extLst>
      <p:ext uri="{BB962C8B-B14F-4D97-AF65-F5344CB8AC3E}">
        <p14:creationId xmlns:p14="http://schemas.microsoft.com/office/powerpoint/2010/main" val="942020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422A9A3-8636-4A04-BD48-3153280FB086}" type="slidenum">
              <a:rPr lang="sv-SE" smtClean="0"/>
              <a:pPr/>
              <a:t>5</a:t>
            </a:fld>
            <a:endParaRPr lang="sv-SE"/>
          </a:p>
        </p:txBody>
      </p:sp>
      <p:sp>
        <p:nvSpPr>
          <p:cNvPr id="3" name="Footer Placeholder 2"/>
          <p:cNvSpPr>
            <a:spLocks noGrp="1"/>
          </p:cNvSpPr>
          <p:nvPr>
            <p:ph type="ftr" sz="quarter" idx="11"/>
          </p:nvPr>
        </p:nvSpPr>
        <p:spPr/>
        <p:txBody>
          <a:bodyPr/>
          <a:lstStyle/>
          <a:p>
            <a:endParaRPr lang="sv-SE" dirty="0"/>
          </a:p>
        </p:txBody>
      </p:sp>
      <p:sp>
        <p:nvSpPr>
          <p:cNvPr id="4" name="Date Placeholder 3"/>
          <p:cNvSpPr>
            <a:spLocks noGrp="1"/>
          </p:cNvSpPr>
          <p:nvPr>
            <p:ph type="dt" sz="half" idx="10"/>
          </p:nvPr>
        </p:nvSpPr>
        <p:spPr/>
        <p:txBody>
          <a:bodyPr/>
          <a:lstStyle/>
          <a:p>
            <a:fld id="{95D3F4D8-4BE6-D743-AE27-D14757A6F270}" type="datetime1">
              <a:rPr lang="sv-SE" smtClean="0"/>
              <a:t>2023-06-09</a:t>
            </a:fld>
            <a:endParaRPr lang="sv-SE"/>
          </a:p>
        </p:txBody>
      </p:sp>
      <p:sp>
        <p:nvSpPr>
          <p:cNvPr id="5" name="Content Placeholder 4"/>
          <p:cNvSpPr>
            <a:spLocks noGrp="1"/>
          </p:cNvSpPr>
          <p:nvPr>
            <p:ph sz="quarter" idx="13"/>
          </p:nvPr>
        </p:nvSpPr>
        <p:spPr/>
        <p:txBody>
          <a:bodyPr>
            <a:normAutofit/>
          </a:bodyPr>
          <a:lstStyle/>
          <a:p>
            <a:pPr marL="0" indent="0">
              <a:buNone/>
            </a:pPr>
            <a:r>
              <a:rPr lang="sv-SE" b="1" dirty="0" smtClean="0"/>
              <a:t>Programtillfällesbyte </a:t>
            </a:r>
          </a:p>
          <a:p>
            <a:r>
              <a:rPr lang="sv-SE" dirty="0" smtClean="0"/>
              <a:t>Skillnad om det finns inriktning eller inte </a:t>
            </a:r>
          </a:p>
          <a:p>
            <a:r>
              <a:rPr lang="sv-SE" dirty="0" smtClean="0"/>
              <a:t>Skillnad på olika programtillfällen</a:t>
            </a:r>
          </a:p>
          <a:p>
            <a:r>
              <a:rPr lang="sv-SE" dirty="0" smtClean="0"/>
              <a:t>Startdatum påverkar möjlighet till registrering</a:t>
            </a:r>
          </a:p>
          <a:p>
            <a:endParaRPr lang="sv-SE" dirty="0" smtClean="0"/>
          </a:p>
          <a:p>
            <a:pPr marL="0" indent="0">
              <a:buNone/>
            </a:pPr>
            <a:r>
              <a:rPr lang="sv-SE" b="1" dirty="0" smtClean="0"/>
              <a:t>Tillgängliggöra kurspaketeringstillfälle</a:t>
            </a:r>
          </a:p>
          <a:p>
            <a:r>
              <a:rPr lang="sv-SE" dirty="0" smtClean="0"/>
              <a:t>När startdatum på programtillfälle ligger senare än kursstart</a:t>
            </a:r>
            <a:endParaRPr lang="sv-SE" dirty="0"/>
          </a:p>
          <a:p>
            <a:endParaRPr lang="sv-SE" dirty="0" smtClean="0"/>
          </a:p>
          <a:p>
            <a:endParaRPr lang="sv-SE" dirty="0"/>
          </a:p>
          <a:p>
            <a:endParaRPr lang="sv-SE" dirty="0" smtClean="0"/>
          </a:p>
          <a:p>
            <a:pPr marL="0" indent="0">
              <a:buNone/>
            </a:pPr>
            <a:endParaRPr lang="sv-SE" dirty="0" smtClean="0"/>
          </a:p>
          <a:p>
            <a:pPr marL="0" indent="0">
              <a:buNone/>
            </a:pPr>
            <a:endParaRPr lang="sv-SE" dirty="0"/>
          </a:p>
        </p:txBody>
      </p:sp>
      <p:sp>
        <p:nvSpPr>
          <p:cNvPr id="6" name="Title 5"/>
          <p:cNvSpPr>
            <a:spLocks noGrp="1"/>
          </p:cNvSpPr>
          <p:nvPr>
            <p:ph type="title"/>
          </p:nvPr>
        </p:nvSpPr>
        <p:spPr/>
        <p:txBody>
          <a:bodyPr/>
          <a:lstStyle/>
          <a:p>
            <a:r>
              <a:rPr lang="sv-SE" dirty="0" smtClean="0"/>
              <a:t>Hantera byte av programtillfälle - Demo</a:t>
            </a:r>
            <a:endParaRPr lang="sv-SE" dirty="0"/>
          </a:p>
        </p:txBody>
      </p:sp>
      <p:pic>
        <p:nvPicPr>
          <p:cNvPr id="7" name="Picture 6"/>
          <p:cNvPicPr>
            <a:picLocks noChangeAspect="1"/>
          </p:cNvPicPr>
          <p:nvPr/>
        </p:nvPicPr>
        <p:blipFill>
          <a:blip r:embed="rId3"/>
          <a:stretch>
            <a:fillRect/>
          </a:stretch>
        </p:blipFill>
        <p:spPr>
          <a:xfrm>
            <a:off x="1100997" y="3219822"/>
            <a:ext cx="7827433" cy="987244"/>
          </a:xfrm>
          <a:prstGeom prst="rect">
            <a:avLst/>
          </a:prstGeom>
        </p:spPr>
      </p:pic>
    </p:spTree>
    <p:extLst>
      <p:ext uri="{BB962C8B-B14F-4D97-AF65-F5344CB8AC3E}">
        <p14:creationId xmlns:p14="http://schemas.microsoft.com/office/powerpoint/2010/main" val="30009832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422A9A3-8636-4A04-BD48-3153280FB086}" type="slidenum">
              <a:rPr lang="sv-SE" smtClean="0"/>
              <a:pPr/>
              <a:t>6</a:t>
            </a:fld>
            <a:endParaRPr lang="sv-SE"/>
          </a:p>
        </p:txBody>
      </p:sp>
      <p:sp>
        <p:nvSpPr>
          <p:cNvPr id="3" name="Footer Placeholder 2"/>
          <p:cNvSpPr>
            <a:spLocks noGrp="1"/>
          </p:cNvSpPr>
          <p:nvPr>
            <p:ph type="ftr" sz="quarter" idx="11"/>
          </p:nvPr>
        </p:nvSpPr>
        <p:spPr/>
        <p:txBody>
          <a:bodyPr/>
          <a:lstStyle/>
          <a:p>
            <a:endParaRPr lang="sv-SE" dirty="0"/>
          </a:p>
        </p:txBody>
      </p:sp>
      <p:sp>
        <p:nvSpPr>
          <p:cNvPr id="4" name="Date Placeholder 3"/>
          <p:cNvSpPr>
            <a:spLocks noGrp="1"/>
          </p:cNvSpPr>
          <p:nvPr>
            <p:ph type="dt" sz="half" idx="10"/>
          </p:nvPr>
        </p:nvSpPr>
        <p:spPr/>
        <p:txBody>
          <a:bodyPr/>
          <a:lstStyle/>
          <a:p>
            <a:fld id="{95D3F4D8-4BE6-D743-AE27-D14757A6F270}" type="datetime1">
              <a:rPr lang="sv-SE" smtClean="0"/>
              <a:t>2023-06-09</a:t>
            </a:fld>
            <a:endParaRPr lang="sv-SE"/>
          </a:p>
        </p:txBody>
      </p:sp>
      <p:sp>
        <p:nvSpPr>
          <p:cNvPr id="5" name="Content Placeholder 4"/>
          <p:cNvSpPr>
            <a:spLocks noGrp="1"/>
          </p:cNvSpPr>
          <p:nvPr>
            <p:ph sz="quarter" idx="13"/>
          </p:nvPr>
        </p:nvSpPr>
        <p:spPr/>
        <p:txBody>
          <a:bodyPr/>
          <a:lstStyle/>
          <a:p>
            <a:r>
              <a:rPr lang="sv-SE" dirty="0" smtClean="0"/>
              <a:t>OM-tillfälle behövs när det är en förändrad modulindelning mellan kursversioner och en student från tidigare version behöver omregistreras.</a:t>
            </a:r>
          </a:p>
          <a:p>
            <a:r>
              <a:rPr lang="sv-SE" dirty="0" smtClean="0"/>
              <a:t>Om ett OM-tillfälle saknas skickas beställning på detta till ladok@kth.se</a:t>
            </a:r>
          </a:p>
          <a:p>
            <a:r>
              <a:rPr lang="sv-SE" dirty="0" smtClean="0"/>
              <a:t>Har modulerna </a:t>
            </a:r>
            <a:r>
              <a:rPr lang="sv-SE" i="1" dirty="0" smtClean="0"/>
              <a:t>inte </a:t>
            </a:r>
            <a:r>
              <a:rPr lang="sv-SE" dirty="0" smtClean="0"/>
              <a:t>förändrats kan man omregistrera tidigare studenter på ny version av kursen.</a:t>
            </a:r>
          </a:p>
          <a:p>
            <a:r>
              <a:rPr lang="sv-SE" dirty="0" smtClean="0"/>
              <a:t>Omregistrering krävs inte för att examineras på kurs. Omregistrering handlar om att uppvisa aktivitet för CSN. Viktigt däremot med aktivitetstillfällen att ta med alla relevanta kurstillfällen.</a:t>
            </a:r>
          </a:p>
          <a:p>
            <a:r>
              <a:rPr lang="sv-SE" dirty="0" smtClean="0"/>
              <a:t>Omregistrering kan göras på fristående kurser. Det är extra viktigt då att tänka på att omregistrering görs i mån av plats, alltså efter urval och eventuell reservantagning är klar. </a:t>
            </a:r>
            <a:endParaRPr lang="sv-SE" dirty="0"/>
          </a:p>
        </p:txBody>
      </p:sp>
      <p:sp>
        <p:nvSpPr>
          <p:cNvPr id="6" name="Title 5"/>
          <p:cNvSpPr>
            <a:spLocks noGrp="1"/>
          </p:cNvSpPr>
          <p:nvPr>
            <p:ph type="title"/>
          </p:nvPr>
        </p:nvSpPr>
        <p:spPr/>
        <p:txBody>
          <a:bodyPr/>
          <a:lstStyle/>
          <a:p>
            <a:r>
              <a:rPr lang="sv-SE" dirty="0" smtClean="0"/>
              <a:t>OM-tillfällen och omregistrering	</a:t>
            </a:r>
            <a:endParaRPr lang="sv-SE" dirty="0"/>
          </a:p>
        </p:txBody>
      </p:sp>
    </p:spTree>
    <p:extLst>
      <p:ext uri="{BB962C8B-B14F-4D97-AF65-F5344CB8AC3E}">
        <p14:creationId xmlns:p14="http://schemas.microsoft.com/office/powerpoint/2010/main" val="37668023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422A9A3-8636-4A04-BD48-3153280FB086}" type="slidenum">
              <a:rPr lang="sv-SE" smtClean="0"/>
              <a:pPr/>
              <a:t>7</a:t>
            </a:fld>
            <a:endParaRPr lang="sv-SE"/>
          </a:p>
        </p:txBody>
      </p:sp>
      <p:sp>
        <p:nvSpPr>
          <p:cNvPr id="3" name="Footer Placeholder 2"/>
          <p:cNvSpPr>
            <a:spLocks noGrp="1"/>
          </p:cNvSpPr>
          <p:nvPr>
            <p:ph type="ftr" sz="quarter" idx="11"/>
          </p:nvPr>
        </p:nvSpPr>
        <p:spPr/>
        <p:txBody>
          <a:bodyPr/>
          <a:lstStyle/>
          <a:p>
            <a:endParaRPr lang="sv-SE" dirty="0"/>
          </a:p>
        </p:txBody>
      </p:sp>
      <p:sp>
        <p:nvSpPr>
          <p:cNvPr id="4" name="Date Placeholder 3"/>
          <p:cNvSpPr>
            <a:spLocks noGrp="1"/>
          </p:cNvSpPr>
          <p:nvPr>
            <p:ph type="dt" sz="half" idx="10"/>
          </p:nvPr>
        </p:nvSpPr>
        <p:spPr/>
        <p:txBody>
          <a:bodyPr/>
          <a:lstStyle/>
          <a:p>
            <a:fld id="{95D3F4D8-4BE6-D743-AE27-D14757A6F270}" type="datetime1">
              <a:rPr lang="sv-SE" smtClean="0"/>
              <a:t>2023-06-09</a:t>
            </a:fld>
            <a:endParaRPr lang="sv-SE"/>
          </a:p>
        </p:txBody>
      </p:sp>
      <p:sp>
        <p:nvSpPr>
          <p:cNvPr id="5" name="Content Placeholder 4"/>
          <p:cNvSpPr>
            <a:spLocks noGrp="1"/>
          </p:cNvSpPr>
          <p:nvPr>
            <p:ph sz="quarter" idx="13"/>
          </p:nvPr>
        </p:nvSpPr>
        <p:spPr/>
        <p:txBody>
          <a:bodyPr/>
          <a:lstStyle/>
          <a:p>
            <a:r>
              <a:rPr lang="sv-SE" dirty="0" smtClean="0"/>
              <a:t>1/7 Krav på AL2-inloggning i Ladok</a:t>
            </a:r>
            <a:r>
              <a:rPr lang="sv-SE" dirty="0" smtClean="0"/>
              <a:t>. </a:t>
            </a:r>
            <a:r>
              <a:rPr lang="sv-SE" dirty="0">
                <a:hlinkClick r:id="rId2"/>
              </a:rPr>
              <a:t>Förhöjd säkerhetsnivå för inloggning i Ladok | KTH Intranät</a:t>
            </a:r>
            <a:endParaRPr lang="sv-SE" dirty="0" smtClean="0"/>
          </a:p>
          <a:p>
            <a:r>
              <a:rPr lang="sv-SE" dirty="0" smtClean="0"/>
              <a:t>14/7 Sen anmälan för fristående kurs HT23 öppnar.</a:t>
            </a:r>
          </a:p>
          <a:p>
            <a:endParaRPr lang="sv-SE" dirty="0" smtClean="0"/>
          </a:p>
          <a:p>
            <a:r>
              <a:rPr lang="sv-SE" dirty="0" smtClean="0"/>
              <a:t>21/7 – 4/8 Behörighet att anta på kurs är stängd under urvalet i AKP. </a:t>
            </a:r>
          </a:p>
          <a:p>
            <a:pPr lvl="1"/>
            <a:r>
              <a:rPr lang="sv-SE" sz="1200" i="1" dirty="0" smtClean="0"/>
              <a:t>Perioden överlappar med anmälningsperioden för omtentamen i augusti. </a:t>
            </a:r>
          </a:p>
          <a:p>
            <a:pPr lvl="1"/>
            <a:r>
              <a:rPr lang="sv-SE" sz="1200" i="1" dirty="0" smtClean="0"/>
              <a:t>Då är det viktigt att inte göra tillfällesbyten till kommande terminer utan endast inom samma termin, t.ex. om student ska skriva omtenta. </a:t>
            </a:r>
          </a:p>
          <a:p>
            <a:pPr marL="0" indent="0">
              <a:buNone/>
            </a:pPr>
            <a:endParaRPr lang="sv-SE" sz="1200" i="1" dirty="0" smtClean="0"/>
          </a:p>
          <a:p>
            <a:r>
              <a:rPr lang="sv-SE" dirty="0" smtClean="0"/>
              <a:t>27/7 urval 2 förs över till </a:t>
            </a:r>
            <a:r>
              <a:rPr lang="sv-SE" dirty="0" err="1" smtClean="0"/>
              <a:t>Ladok</a:t>
            </a:r>
            <a:endParaRPr lang="sv-SE" dirty="0" smtClean="0"/>
          </a:p>
          <a:p>
            <a:r>
              <a:rPr lang="sv-SE" dirty="0" smtClean="0"/>
              <a:t>7/8 sista dag att skicka in underlag till </a:t>
            </a:r>
            <a:r>
              <a:rPr lang="sv-SE" dirty="0" err="1" smtClean="0"/>
              <a:t>Ladok</a:t>
            </a:r>
            <a:r>
              <a:rPr lang="sv-SE" dirty="0" smtClean="0"/>
              <a:t> inför antagning till intromatten.</a:t>
            </a:r>
          </a:p>
          <a:p>
            <a:r>
              <a:rPr lang="sv-SE" dirty="0" smtClean="0"/>
              <a:t>14/8-23/8 registreringsperiod öppen för fristående kurs som går i period 1.</a:t>
            </a:r>
          </a:p>
        </p:txBody>
      </p:sp>
      <p:sp>
        <p:nvSpPr>
          <p:cNvPr id="6" name="Title 5"/>
          <p:cNvSpPr>
            <a:spLocks noGrp="1"/>
          </p:cNvSpPr>
          <p:nvPr>
            <p:ph type="title"/>
          </p:nvPr>
        </p:nvSpPr>
        <p:spPr/>
        <p:txBody>
          <a:bodyPr/>
          <a:lstStyle/>
          <a:p>
            <a:r>
              <a:rPr lang="sv-SE" dirty="0" smtClean="0"/>
              <a:t>Hållpunkter under sommaren 2023	</a:t>
            </a:r>
            <a:endParaRPr lang="sv-SE" dirty="0"/>
          </a:p>
        </p:txBody>
      </p:sp>
    </p:spTree>
    <p:extLst>
      <p:ext uri="{BB962C8B-B14F-4D97-AF65-F5344CB8AC3E}">
        <p14:creationId xmlns:p14="http://schemas.microsoft.com/office/powerpoint/2010/main" val="9804929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422A9A3-8636-4A04-BD48-3153280FB086}" type="slidenum">
              <a:rPr lang="sv-SE" smtClean="0"/>
              <a:pPr/>
              <a:t>8</a:t>
            </a:fld>
            <a:endParaRPr lang="sv-SE"/>
          </a:p>
        </p:txBody>
      </p:sp>
      <p:sp>
        <p:nvSpPr>
          <p:cNvPr id="3" name="Footer Placeholder 2"/>
          <p:cNvSpPr>
            <a:spLocks noGrp="1"/>
          </p:cNvSpPr>
          <p:nvPr>
            <p:ph type="ftr" sz="quarter" idx="11"/>
          </p:nvPr>
        </p:nvSpPr>
        <p:spPr/>
        <p:txBody>
          <a:bodyPr/>
          <a:lstStyle/>
          <a:p>
            <a:endParaRPr lang="sv-SE" dirty="0"/>
          </a:p>
        </p:txBody>
      </p:sp>
      <p:sp>
        <p:nvSpPr>
          <p:cNvPr id="4" name="Date Placeholder 3"/>
          <p:cNvSpPr>
            <a:spLocks noGrp="1"/>
          </p:cNvSpPr>
          <p:nvPr>
            <p:ph type="dt" sz="half" idx="10"/>
          </p:nvPr>
        </p:nvSpPr>
        <p:spPr/>
        <p:txBody>
          <a:bodyPr/>
          <a:lstStyle/>
          <a:p>
            <a:fld id="{95D3F4D8-4BE6-D743-AE27-D14757A6F270}" type="datetime1">
              <a:rPr lang="sv-SE" smtClean="0"/>
              <a:t>2023-06-09</a:t>
            </a:fld>
            <a:endParaRPr lang="sv-SE"/>
          </a:p>
        </p:txBody>
      </p:sp>
      <p:sp>
        <p:nvSpPr>
          <p:cNvPr id="5" name="Content Placeholder 4"/>
          <p:cNvSpPr>
            <a:spLocks noGrp="1"/>
          </p:cNvSpPr>
          <p:nvPr>
            <p:ph sz="quarter" idx="13"/>
          </p:nvPr>
        </p:nvSpPr>
        <p:spPr/>
        <p:txBody>
          <a:bodyPr/>
          <a:lstStyle/>
          <a:p>
            <a:pPr marL="0" indent="0">
              <a:buNone/>
            </a:pPr>
            <a:r>
              <a:rPr lang="sv-SE" dirty="0" smtClean="0"/>
              <a:t>Förslag på diskussionspunkter:</a:t>
            </a:r>
          </a:p>
          <a:p>
            <a:r>
              <a:rPr lang="sv-SE" dirty="0"/>
              <a:t>F</a:t>
            </a:r>
            <a:r>
              <a:rPr lang="sv-SE" dirty="0" smtClean="0"/>
              <a:t>inns </a:t>
            </a:r>
            <a:r>
              <a:rPr lang="sv-SE" dirty="0"/>
              <a:t>det några utmaningar inför eller under sommaren där systemstöden är inblandade</a:t>
            </a:r>
            <a:r>
              <a:rPr lang="sv-SE" dirty="0" smtClean="0"/>
              <a:t>?</a:t>
            </a:r>
          </a:p>
          <a:p>
            <a:r>
              <a:rPr lang="sv-SE" dirty="0" smtClean="0"/>
              <a:t>Hur </a:t>
            </a:r>
            <a:r>
              <a:rPr lang="sv-SE" dirty="0"/>
              <a:t>bemannar ni under </a:t>
            </a:r>
            <a:r>
              <a:rPr lang="sv-SE" dirty="0" smtClean="0"/>
              <a:t>sommaren? Hållpunkter som är bra för oss att känna till?</a:t>
            </a:r>
          </a:p>
          <a:p>
            <a:r>
              <a:rPr lang="sv-SE" dirty="0" smtClean="0"/>
              <a:t>Lärdomar/goda </a:t>
            </a:r>
            <a:r>
              <a:rPr lang="sv-SE" dirty="0"/>
              <a:t>exempel från tidigare </a:t>
            </a:r>
            <a:r>
              <a:rPr lang="sv-SE" dirty="0" smtClean="0"/>
              <a:t>somrar?</a:t>
            </a:r>
          </a:p>
          <a:p>
            <a:r>
              <a:rPr lang="sv-SE" dirty="0" smtClean="0"/>
              <a:t>Vet </a:t>
            </a:r>
            <a:r>
              <a:rPr lang="sv-SE" dirty="0"/>
              <a:t>lärarna var de kan vända sig för att få stöd</a:t>
            </a:r>
            <a:r>
              <a:rPr lang="sv-SE" dirty="0" smtClean="0"/>
              <a:t>?</a:t>
            </a:r>
          </a:p>
          <a:p>
            <a:r>
              <a:rPr lang="sv-SE" dirty="0" smtClean="0"/>
              <a:t>Eller valfritt ämne….</a:t>
            </a:r>
          </a:p>
          <a:p>
            <a:endParaRPr lang="sv-SE" dirty="0"/>
          </a:p>
          <a:p>
            <a:pPr marL="0" indent="0">
              <a:buNone/>
            </a:pPr>
            <a:r>
              <a:rPr lang="sv-SE" dirty="0" smtClean="0"/>
              <a:t>Kort återkoppling från varje grupp när vi återsamlas.</a:t>
            </a:r>
            <a:endParaRPr lang="sv-SE" dirty="0"/>
          </a:p>
          <a:p>
            <a:endParaRPr lang="sv-SE" dirty="0"/>
          </a:p>
        </p:txBody>
      </p:sp>
      <p:sp>
        <p:nvSpPr>
          <p:cNvPr id="6" name="Title 5"/>
          <p:cNvSpPr>
            <a:spLocks noGrp="1"/>
          </p:cNvSpPr>
          <p:nvPr>
            <p:ph type="title"/>
          </p:nvPr>
        </p:nvSpPr>
        <p:spPr/>
        <p:txBody>
          <a:bodyPr/>
          <a:lstStyle/>
          <a:p>
            <a:r>
              <a:rPr lang="sv-SE" dirty="0" err="1" smtClean="0"/>
              <a:t>Breakout</a:t>
            </a:r>
            <a:r>
              <a:rPr lang="sv-SE" dirty="0" smtClean="0"/>
              <a:t> </a:t>
            </a:r>
            <a:r>
              <a:rPr lang="sv-SE" dirty="0" err="1" smtClean="0"/>
              <a:t>rooms</a:t>
            </a:r>
            <a:endParaRPr lang="sv-SE" dirty="0"/>
          </a:p>
        </p:txBody>
      </p:sp>
    </p:spTree>
    <p:extLst>
      <p:ext uri="{BB962C8B-B14F-4D97-AF65-F5344CB8AC3E}">
        <p14:creationId xmlns:p14="http://schemas.microsoft.com/office/powerpoint/2010/main" val="32110293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422A9A3-8636-4A04-BD48-3153280FB086}" type="slidenum">
              <a:rPr lang="sv-SE" smtClean="0"/>
              <a:pPr/>
              <a:t>9</a:t>
            </a:fld>
            <a:endParaRPr lang="sv-SE"/>
          </a:p>
        </p:txBody>
      </p:sp>
      <p:sp>
        <p:nvSpPr>
          <p:cNvPr id="3" name="Footer Placeholder 2"/>
          <p:cNvSpPr>
            <a:spLocks noGrp="1"/>
          </p:cNvSpPr>
          <p:nvPr>
            <p:ph type="ftr" sz="quarter" idx="11"/>
          </p:nvPr>
        </p:nvSpPr>
        <p:spPr/>
        <p:txBody>
          <a:bodyPr/>
          <a:lstStyle/>
          <a:p>
            <a:endParaRPr lang="sv-SE" dirty="0"/>
          </a:p>
        </p:txBody>
      </p:sp>
      <p:sp>
        <p:nvSpPr>
          <p:cNvPr id="4" name="Date Placeholder 3"/>
          <p:cNvSpPr>
            <a:spLocks noGrp="1"/>
          </p:cNvSpPr>
          <p:nvPr>
            <p:ph type="dt" sz="half" idx="10"/>
          </p:nvPr>
        </p:nvSpPr>
        <p:spPr/>
        <p:txBody>
          <a:bodyPr/>
          <a:lstStyle/>
          <a:p>
            <a:fld id="{95D3F4D8-4BE6-D743-AE27-D14757A6F270}" type="datetime1">
              <a:rPr lang="sv-SE" smtClean="0"/>
              <a:t>2023-06-09</a:t>
            </a:fld>
            <a:endParaRPr lang="sv-SE"/>
          </a:p>
        </p:txBody>
      </p:sp>
      <p:sp>
        <p:nvSpPr>
          <p:cNvPr id="5" name="Content Placeholder 4"/>
          <p:cNvSpPr>
            <a:spLocks noGrp="1"/>
          </p:cNvSpPr>
          <p:nvPr>
            <p:ph sz="quarter" idx="13"/>
          </p:nvPr>
        </p:nvSpPr>
        <p:spPr/>
        <p:txBody>
          <a:bodyPr/>
          <a:lstStyle/>
          <a:p>
            <a:r>
              <a:rPr lang="sv-SE" dirty="0" smtClean="0"/>
              <a:t>Vid ett programtillfällesbyte, är det nödvändigt att ändra placering i studieplan på en kurs från det gamla programtillfället till det nya för att det nya programtillfället ska aktiveras när studenten registrerar sig? </a:t>
            </a:r>
          </a:p>
          <a:p>
            <a:pPr lvl="1"/>
            <a:r>
              <a:rPr lang="sv-SE" dirty="0" smtClean="0"/>
              <a:t>Om tillfällesbyte görs via funktionen ”förbered tillfällesbyte på kurspaketering” (och inte ”fortsatta studier, förbered tillfällesbyte”), måste det finnas en antagning, och senare registrering, till en kurs som ligger inom den nya kurspaketeringstillfället för att det ska sättas igång. Det kan antingen göras genom att ändra placering i studieplan på en kurs från det gamla programtillfället, eller att det finns antagning till en ny/aktuell kurs i det nya programtillfället. </a:t>
            </a:r>
          </a:p>
          <a:p>
            <a:r>
              <a:rPr lang="sv-SE" dirty="0" smtClean="0"/>
              <a:t>När och var publiceras anmälningsperioder för tentor som ges HT23? </a:t>
            </a:r>
          </a:p>
          <a:p>
            <a:pPr lvl="1"/>
            <a:r>
              <a:rPr lang="sv-SE" dirty="0" smtClean="0"/>
              <a:t>Beslut om anmälningsperioder för tentor som ges HT23 kommer att fattas inom kort och läggs därefter ut på </a:t>
            </a:r>
            <a:r>
              <a:rPr lang="sv-SE" dirty="0">
                <a:hlinkClick r:id="rId2"/>
              </a:rPr>
              <a:t>Tenta- och omtentaperioder samt anmälningstider | KTH Intranät</a:t>
            </a:r>
            <a:endParaRPr lang="sv-SE" dirty="0"/>
          </a:p>
        </p:txBody>
      </p:sp>
      <p:sp>
        <p:nvSpPr>
          <p:cNvPr id="6" name="Title 5"/>
          <p:cNvSpPr>
            <a:spLocks noGrp="1"/>
          </p:cNvSpPr>
          <p:nvPr>
            <p:ph type="title"/>
          </p:nvPr>
        </p:nvSpPr>
        <p:spPr/>
        <p:txBody>
          <a:bodyPr/>
          <a:lstStyle/>
          <a:p>
            <a:r>
              <a:rPr lang="sv-SE" dirty="0" smtClean="0"/>
              <a:t>Frågor från träffen</a:t>
            </a:r>
            <a:endParaRPr lang="sv-SE" dirty="0"/>
          </a:p>
        </p:txBody>
      </p:sp>
    </p:spTree>
    <p:extLst>
      <p:ext uri="{BB962C8B-B14F-4D97-AF65-F5344CB8AC3E}">
        <p14:creationId xmlns:p14="http://schemas.microsoft.com/office/powerpoint/2010/main" val="3254878634"/>
      </p:ext>
    </p:extLst>
  </p:cSld>
  <p:clrMapOvr>
    <a:masterClrMapping/>
  </p:clrMapOvr>
</p:sld>
</file>

<file path=ppt/theme/theme1.xml><?xml version="1.0" encoding="utf-8"?>
<a:theme xmlns:a="http://schemas.openxmlformats.org/drawingml/2006/main" name="Office-tema">
  <a:themeElements>
    <a:clrScheme name="KTH">
      <a:dk1>
        <a:srgbClr val="000000"/>
      </a:dk1>
      <a:lt1>
        <a:srgbClr val="FFFFFF"/>
      </a:lt1>
      <a:dk2>
        <a:srgbClr val="65656C"/>
      </a:dk2>
      <a:lt2>
        <a:srgbClr val="838389"/>
      </a:lt2>
      <a:accent1>
        <a:srgbClr val="1954A6"/>
      </a:accent1>
      <a:accent2>
        <a:srgbClr val="5E87C0"/>
      </a:accent2>
      <a:accent3>
        <a:srgbClr val="2091C3"/>
      </a:accent3>
      <a:accent4>
        <a:srgbClr val="D02F80"/>
      </a:accent4>
      <a:accent5>
        <a:srgbClr val="D95999"/>
      </a:accent5>
      <a:accent6>
        <a:srgbClr val="61922E"/>
      </a:accent6>
      <a:hlink>
        <a:srgbClr val="65656C"/>
      </a:hlink>
      <a:folHlink>
        <a:srgbClr val="83838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3"/>
        </a:solidFill>
        <a:ln>
          <a:noFill/>
        </a:ln>
      </a:spPr>
      <a:bodyPr rtlCol="0" anchor="ctr"/>
      <a:lstStyle>
        <a:defPPr algn="ctr">
          <a:defRPr sz="2000" dirty="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defRPr sz="2000" dirty="0" err="1"/>
        </a:defPPr>
      </a:lstStyle>
    </a:txDef>
  </a:objectDefaults>
  <a:extraClrSchemeLst/>
  <a:extLst>
    <a:ext uri="{05A4C25C-085E-4340-85A3-A5531E510DB2}">
      <thm15:themeFamily xmlns:thm15="http://schemas.microsoft.com/office/thememl/2012/main" name="KTH_16_9_widescreen_ht20.pptx" id="{D851367E-9036-43B4-9296-8B045BA056D0}" vid="{8EB72D5C-85BD-4063-B14A-88C59FA0F9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KTH 16x9</Template>
  <TotalTime>339</TotalTime>
  <Words>741</Words>
  <Application>Microsoft Office PowerPoint</Application>
  <PresentationFormat>On-screen Show (16:9)</PresentationFormat>
  <Paragraphs>86</Paragraphs>
  <Slides>9</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Office-tema</vt:lpstr>
      <vt:lpstr>Ladokträff inför sommaren 2023 </vt:lpstr>
      <vt:lpstr>Agenda </vt:lpstr>
      <vt:lpstr>Introkurser före terminsstart - fristående</vt:lpstr>
      <vt:lpstr>Introkurser före terminsstart – inom program</vt:lpstr>
      <vt:lpstr>Hantera byte av programtillfälle - Demo</vt:lpstr>
      <vt:lpstr>OM-tillfällen och omregistrering </vt:lpstr>
      <vt:lpstr>Hållpunkter under sommaren 2023 </vt:lpstr>
      <vt:lpstr>Breakout rooms</vt:lpstr>
      <vt:lpstr>Frågor från träffen</vt:lpstr>
    </vt:vector>
  </TitlesOfParts>
  <Company>KTH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Ladokträff inför sommaren 2023</dc:title>
  <dc:creator>Nanna Hübinette</dc:creator>
  <cp:lastModifiedBy>Nanna Hübinette</cp:lastModifiedBy>
  <cp:revision>32</cp:revision>
  <dcterms:created xsi:type="dcterms:W3CDTF">2023-05-09T12:01:23Z</dcterms:created>
  <dcterms:modified xsi:type="dcterms:W3CDTF">2023-06-09T09:07:43Z</dcterms:modified>
</cp:coreProperties>
</file>