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67" d="100"/>
          <a:sy n="167" d="100"/>
        </p:scale>
        <p:origin x="3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41E886-6D8F-4DA2-898A-00B1EAE1A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DFE6A-05C8-4F6B-BA8A-F497180174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AE95-3DFC-4DDB-A7BB-B9BF94A03429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E70C2B-4AA1-47BF-94B9-F7DF59FCFC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F666-D1D2-478D-9969-E1DE1FE2D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D15-F18B-494F-8904-C45D7BCBE6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39D3-FAF3-FC43-8825-CC8C9D4686B2}" type="datetimeFigureOut">
              <a:rPr lang="sv-SE" smtClean="0"/>
              <a:t>2023-09-01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8005-7BF2-4B40-A831-B1EE96BFE5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926A-213D-3B48-BB0C-19ADA28B3F4D}" type="datetime1">
              <a:rPr lang="sv-SE" smtClean="0"/>
              <a:t>2023-09-01</a:t>
            </a:fld>
            <a:endParaRPr lang="sv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3F7B48-BB86-D74E-A1EB-2C3CDBAC7F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25" name="Underrubrik 2">
            <a:extLst>
              <a:ext uri="{FF2B5EF4-FFF2-40B4-BE49-F238E27FC236}">
                <a16:creationId xmlns:a16="http://schemas.microsoft.com/office/drawing/2014/main" id="{040AB90C-B2A7-4284-98E0-80DAE0A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4" name="Rubrik 1">
            <a:extLst>
              <a:ext uri="{FF2B5EF4-FFF2-40B4-BE49-F238E27FC236}">
                <a16:creationId xmlns:a16="http://schemas.microsoft.com/office/drawing/2014/main" id="{2973C368-F8A4-41B1-9D52-4D799881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9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F508-B04A-E34A-80DD-59A12C5D1039}" type="datetime1">
              <a:rPr lang="sv-SE" smtClean="0"/>
              <a:t>2023-09-01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50A1F01-262A-6542-96F8-9345B6213D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FF22D944-0354-4DCD-8334-3FC7C9F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8E66E3-BED5-4C6D-B465-40B84B88D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pic>
        <p:nvPicPr>
          <p:cNvPr id="9" name="Bildobjekt 19">
            <a:extLst>
              <a:ext uri="{FF2B5EF4-FFF2-40B4-BE49-F238E27FC236}">
                <a16:creationId xmlns:a16="http://schemas.microsoft.com/office/drawing/2014/main" id="{D08EEA80-13E5-4697-A9DA-21277742F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476" y="333641"/>
            <a:ext cx="1287722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5F99B-B767-4EF4-BDED-E7E361EB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B72178-9B2F-45A7-A31E-7710591B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A48BD2-8B5B-44E1-8F6C-9B0D41A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2023-09-01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A474A84-82A6-4747-B64B-83217A0CB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1888" y="1194198"/>
            <a:ext cx="7765653" cy="3540919"/>
          </a:xfrm>
        </p:spPr>
        <p:txBody>
          <a:bodyPr>
            <a:normAutofit/>
          </a:bodyPr>
          <a:lstStyle>
            <a:lvl1pPr>
              <a:defRPr sz="1500"/>
            </a:lvl1pPr>
            <a:lvl2pPr marL="514350" indent="-171450">
              <a:buFont typeface="Arial" panose="020B0604020202020204" pitchFamily="34" charset="0"/>
              <a:buChar char="‒"/>
              <a:defRPr sz="1350"/>
            </a:lvl2pPr>
            <a:lvl3pPr marL="857250" indent="-171450">
              <a:buFont typeface="Arial" panose="020B0604020202020204" pitchFamily="34" charset="0"/>
              <a:buChar char="˃"/>
              <a:defRPr sz="1200"/>
            </a:lvl3pPr>
            <a:lvl4pPr>
              <a:defRPr sz="1050"/>
            </a:lvl4pPr>
            <a:lvl5pPr marL="1543050" indent="-171450">
              <a:buFont typeface="Arial" panose="020B0604020202020204" pitchFamily="34" charset="0"/>
              <a:buChar char="‒"/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B0B6BB-AC5F-485A-85BA-F56E43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3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3559-229D-724F-BBD5-623E582CF5C1}" type="datetime1">
              <a:rPr lang="sv-SE" smtClean="0"/>
              <a:t>2023-09-01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C23E0C61-4086-4E9E-9765-C96613FBE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193800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F4B1B781-8A23-4309-9884-DD6E3CE0EF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1888" y="1194594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1903042-6CE8-4286-847C-7E810AF5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60D0-FE42-A248-8A54-F26FEA948759}" type="datetime1">
              <a:rPr lang="sv-SE" smtClean="0"/>
              <a:t>2023-09-01</a:t>
            </a:fld>
            <a:endParaRPr lang="sv-SE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6304BE55-467D-4CE2-9B8D-EC038C989A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664494"/>
            <a:ext cx="3794297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4D066E04-C797-4C85-AD05-F6EFD42AED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03244" y="1194197"/>
            <a:ext cx="3794297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20A69851-5F12-40D3-A417-2DCD7530A5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6220" y="1664494"/>
            <a:ext cx="3792153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9472B11D-1B06-4AB9-A788-CEFECBDC8E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36220" y="1194197"/>
            <a:ext cx="3792153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45529D-785A-43B8-8CB0-BF49CF7D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4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D9E-CD1D-F144-88A8-27D2C4D672B1}" type="datetime1">
              <a:rPr lang="sv-SE" smtClean="0"/>
              <a:t>2023-09-01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198"/>
            <a:ext cx="8651081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5DF-A6DF-A54D-9960-BE991B45200F}" type="datetime1">
              <a:rPr lang="sv-SE" smtClean="0"/>
              <a:t>2023-09-01</a:t>
            </a:fld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3747F699-0360-4395-8415-6E5114D6C6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0332" y="1194198"/>
            <a:ext cx="4237210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594"/>
            <a:ext cx="4237209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E0A226-9A3A-4E94-A386-D753C79E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D627AA-4087-4599-9513-63987ED8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2B391E-9C84-4E0D-898B-8454343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1D87-1285-6843-BFFA-E098C31F828A}" type="datetime1">
              <a:rPr lang="sv-SE" smtClean="0"/>
              <a:t>2023-09-01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4B5727-3AF8-4023-B42B-839E8695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8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F7EF-8E59-4075-A8F0-EF49E121C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9A3-8636-4A04-BD48-3153280FB08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65249-3F3D-4589-A44C-3AA1952E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902599"/>
            <a:ext cx="3086100" cy="232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11F1C-711C-4AD7-A25F-D2B3F451B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8303-AD2F-DB4D-B8E2-7368B5FD02EE}" type="datetime1">
              <a:rPr lang="sv-SE" smtClean="0"/>
              <a:t>2023-09-01</a:t>
            </a:fld>
            <a:endParaRPr lang="sv-SE" dirty="0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263F704-88D1-4479-BA22-2920B7F386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0750" y="4889099"/>
            <a:ext cx="8646791" cy="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DED03-B73B-4057-9667-7B69EF4D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887" y="1194197"/>
            <a:ext cx="7765653" cy="3438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551155-ADB6-4713-AD48-92A8C53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80" y="250032"/>
            <a:ext cx="7763861" cy="647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3C4B2EE-2B48-4379-BBD1-4FA250447F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rrowheads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551" y="250120"/>
            <a:ext cx="644150" cy="6523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5" r:id="rId5"/>
    <p:sldLayoutId id="2147483651" r:id="rId6"/>
    <p:sldLayoutId id="2147483652" r:id="rId7"/>
    <p:sldLayoutId id="2147483650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13" userDrawn="1">
          <p15:clr>
            <a:srgbClr val="F26B43"/>
          </p15:clr>
        </p15:guide>
        <p15:guide id="4" pos="5454" userDrawn="1">
          <p15:clr>
            <a:srgbClr val="F26B43"/>
          </p15:clr>
        </p15:guide>
        <p15:guide id="6" pos="358" userDrawn="1">
          <p15:clr>
            <a:srgbClr val="F26B43"/>
          </p15:clr>
        </p15:guide>
        <p15:guide id="7" orient="horz" pos="158" userDrawn="1">
          <p15:clr>
            <a:srgbClr val="F26B43"/>
          </p15:clr>
        </p15:guide>
        <p15:guide id="8" orient="horz" pos="3084" userDrawn="1">
          <p15:clr>
            <a:srgbClr val="F26B43"/>
          </p15:clr>
        </p15:guide>
        <p15:guide id="9" pos="5605" userDrawn="1">
          <p15:clr>
            <a:srgbClr val="F26B43"/>
          </p15:clr>
        </p15:guide>
        <p15:guide id="10" pos="155" userDrawn="1">
          <p15:clr>
            <a:srgbClr val="F26B43"/>
          </p15:clr>
        </p15:guide>
        <p15:guide id="11" pos="560" userDrawn="1">
          <p15:clr>
            <a:srgbClr val="F26B43"/>
          </p15:clr>
        </p15:guide>
        <p15:guide id="12" orient="horz" pos="566" userDrawn="1">
          <p15:clr>
            <a:srgbClr val="F26B43"/>
          </p15:clr>
        </p15:guide>
        <p15:guide id="13" orient="horz" pos="752" userDrawn="1">
          <p15:clr>
            <a:srgbClr val="F26B43"/>
          </p15:clr>
        </p15:guide>
        <p15:guide id="14" orient="horz" pos="29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7AB7781-EB32-CA48-82CD-DCA02282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Avdelningen för verksamhetsstöd ABE 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B273-EE96-A44E-A02A-C7AA1160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38B-7A85-7E4E-9C9B-12F394E7FE78}" type="datetime1">
              <a:rPr lang="sv-SE" smtClean="0"/>
              <a:pPr/>
              <a:t>2023-09-01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A7F8-2F17-5E4B-966E-C438E616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4B103-04C0-4846-BB5C-19A08F41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0" y="840540"/>
            <a:ext cx="7116979" cy="3894974"/>
          </a:xfrm>
        </p:spPr>
      </p:pic>
    </p:spTree>
    <p:extLst>
      <p:ext uri="{BB962C8B-B14F-4D97-AF65-F5344CB8AC3E}">
        <p14:creationId xmlns:p14="http://schemas.microsoft.com/office/powerpoint/2010/main" val="22640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7AB7781-EB32-CA48-82CD-DCA02282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University Administration ABE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B273-EE96-A44E-A02A-C7AA1160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38B-7A85-7E4E-9C9B-12F394E7FE78}" type="datetime1">
              <a:rPr lang="sv-SE" smtClean="0"/>
              <a:pPr/>
              <a:t>2023-09-01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A7F8-2F17-5E4B-966E-C438E616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4B103-04C0-4846-BB5C-19A08F41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27"/>
          <a:stretch/>
        </p:blipFill>
        <p:spPr>
          <a:xfrm>
            <a:off x="971600" y="771550"/>
            <a:ext cx="6762635" cy="3805301"/>
          </a:xfrm>
        </p:spPr>
      </p:pic>
    </p:spTree>
    <p:extLst>
      <p:ext uri="{BB962C8B-B14F-4D97-AF65-F5344CB8AC3E}">
        <p14:creationId xmlns:p14="http://schemas.microsoft.com/office/powerpoint/2010/main" val="34692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_16_9_widescreen_ht20.pptx" id="{D851367E-9036-43B4-9296-8B045BA056D0}" vid="{8EB72D5C-85BD-4063-B14A-88C59FA0F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16x9</Template>
  <TotalTime>12</TotalTime>
  <Words>11</Words>
  <Application>Microsoft Office PowerPoint</Application>
  <PresentationFormat>On-screen Show (16:9)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Avdelningen för verksamhetsstöd ABE </vt:lpstr>
      <vt:lpstr>University Administration ABE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Avdelningen för verksamhetsstöd ABE </dc:title>
  <dc:creator>Cecilia Olah</dc:creator>
  <cp:lastModifiedBy>Cecilia Olah</cp:lastModifiedBy>
  <cp:revision>4</cp:revision>
  <dcterms:created xsi:type="dcterms:W3CDTF">2022-12-01T14:22:04Z</dcterms:created>
  <dcterms:modified xsi:type="dcterms:W3CDTF">2023-09-01T11:42:51Z</dcterms:modified>
</cp:coreProperties>
</file>