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5.xml" ContentType="application/vnd.openxmlformats-officedocument.drawingml.char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27.xml" ContentType="application/vnd.openxmlformats-officedocument.drawingml.char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29.xml" ContentType="application/vnd.openxmlformats-officedocument.drawingml.chart+xml"/>
  <Override PartName="/ppt/theme/themeOverride7.xml" ContentType="application/vnd.openxmlformats-officedocument.themeOverride+xml"/>
  <Override PartName="/ppt/charts/chart3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31.xml" ContentType="application/vnd.openxmlformats-officedocument.drawingml.chart+xml"/>
  <Override PartName="/ppt/theme/themeOverride9.xml" ContentType="application/vnd.openxmlformats-officedocument.themeOverride+xml"/>
  <Override PartName="/ppt/charts/chart3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33.xml" ContentType="application/vnd.openxmlformats-officedocument.drawingml.chart+xml"/>
  <Override PartName="/ppt/theme/themeOverride11.xml" ContentType="application/vnd.openxmlformats-officedocument.themeOverride+xml"/>
  <Override PartName="/ppt/charts/chart3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charts/chart35.xml" ContentType="application/vnd.openxmlformats-officedocument.drawingml.chart+xml"/>
  <Override PartName="/ppt/theme/themeOverride13.xml" ContentType="application/vnd.openxmlformats-officedocument.themeOverride+xml"/>
  <Override PartName="/ppt/charts/chart3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4.xml" ContentType="application/vnd.openxmlformats-officedocument.themeOverride+xml"/>
  <Override PartName="/ppt/charts/chart37.xml" ContentType="application/vnd.openxmlformats-officedocument.drawingml.chart+xml"/>
  <Override PartName="/ppt/theme/themeOverride15.xml" ContentType="application/vnd.openxmlformats-officedocument.themeOverride+xml"/>
  <Override PartName="/ppt/charts/chart3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6.xml" ContentType="application/vnd.openxmlformats-officedocument.themeOverride+xml"/>
  <Override PartName="/ppt/charts/chart39.xml" ContentType="application/vnd.openxmlformats-officedocument.drawingml.chart+xml"/>
  <Override PartName="/ppt/theme/themeOverride17.xml" ContentType="application/vnd.openxmlformats-officedocument.themeOverride+xml"/>
  <Override PartName="/ppt/charts/chart4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8.xml" ContentType="application/vnd.openxmlformats-officedocument.themeOverride+xml"/>
  <Override PartName="/ppt/charts/chart41.xml" ContentType="application/vnd.openxmlformats-officedocument.drawingml.chart+xml"/>
  <Override PartName="/ppt/theme/themeOverride19.xml" ContentType="application/vnd.openxmlformats-officedocument.themeOverride+xml"/>
  <Override PartName="/ppt/charts/chart4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0.xml" ContentType="application/vnd.openxmlformats-officedocument.themeOverride+xml"/>
  <Override PartName="/ppt/charts/chart43.xml" ContentType="application/vnd.openxmlformats-officedocument.drawingml.chart+xml"/>
  <Override PartName="/ppt/theme/themeOverride21.xml" ContentType="application/vnd.openxmlformats-officedocument.themeOverride+xml"/>
  <Override PartName="/ppt/charts/chart4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2.xml" ContentType="application/vnd.openxmlformats-officedocument.themeOverride+xml"/>
  <Override PartName="/ppt/charts/chart45.xml" ContentType="application/vnd.openxmlformats-officedocument.drawingml.chart+xml"/>
  <Override PartName="/ppt/theme/themeOverride23.xml" ContentType="application/vnd.openxmlformats-officedocument.themeOverride+xml"/>
  <Override PartName="/ppt/charts/chart4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4.xml" ContentType="application/vnd.openxmlformats-officedocument.themeOverride+xml"/>
  <Override PartName="/ppt/charts/chart47.xml" ContentType="application/vnd.openxmlformats-officedocument.drawingml.chart+xml"/>
  <Override PartName="/ppt/theme/themeOverride25.xml" ContentType="application/vnd.openxmlformats-officedocument.themeOverride+xml"/>
  <Override PartName="/ppt/charts/chart4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6.xml" ContentType="application/vnd.openxmlformats-officedocument.themeOverride+xml"/>
  <Override PartName="/ppt/charts/chart49.xml" ContentType="application/vnd.openxmlformats-officedocument.drawingml.chart+xml"/>
  <Override PartName="/ppt/theme/themeOverride27.xml" ContentType="application/vnd.openxmlformats-officedocument.themeOverride+xml"/>
  <Override PartName="/ppt/charts/chart5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8.xml" ContentType="application/vnd.openxmlformats-officedocument.themeOverride+xml"/>
  <Override PartName="/ppt/charts/chart51.xml" ContentType="application/vnd.openxmlformats-officedocument.drawingml.chart+xml"/>
  <Override PartName="/ppt/theme/themeOverride29.xml" ContentType="application/vnd.openxmlformats-officedocument.themeOverride+xml"/>
  <Override PartName="/ppt/charts/chart5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0.xml" ContentType="application/vnd.openxmlformats-officedocument.themeOverride+xml"/>
  <Override PartName="/ppt/charts/chart53.xml" ContentType="application/vnd.openxmlformats-officedocument.drawingml.chart+xml"/>
  <Override PartName="/ppt/theme/themeOverride31.xml" ContentType="application/vnd.openxmlformats-officedocument.themeOverride+xml"/>
  <Override PartName="/ppt/charts/chart5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2.xml" ContentType="application/vnd.openxmlformats-officedocument.themeOverride+xml"/>
  <Override PartName="/ppt/charts/chart55.xml" ContentType="application/vnd.openxmlformats-officedocument.drawingml.chart+xml"/>
  <Override PartName="/ppt/theme/themeOverride33.xml" ContentType="application/vnd.openxmlformats-officedocument.themeOverride+xml"/>
  <Override PartName="/ppt/charts/chart5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4.xml" ContentType="application/vnd.openxmlformats-officedocument.themeOverride+xml"/>
  <Override PartName="/ppt/charts/chart57.xml" ContentType="application/vnd.openxmlformats-officedocument.drawingml.chart+xml"/>
  <Override PartName="/ppt/theme/themeOverride35.xml" ContentType="application/vnd.openxmlformats-officedocument.themeOverride+xml"/>
  <Override PartName="/ppt/charts/chart5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6.xml" ContentType="application/vnd.openxmlformats-officedocument.themeOverride+xml"/>
  <Override PartName="/ppt/charts/chart59.xml" ContentType="application/vnd.openxmlformats-officedocument.drawingml.chart+xml"/>
  <Override PartName="/ppt/theme/themeOverride37.xml" ContentType="application/vnd.openxmlformats-officedocument.themeOverride+xml"/>
  <Override PartName="/ppt/charts/chart6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8.xml" ContentType="application/vnd.openxmlformats-officedocument.themeOverride+xml"/>
  <Override PartName="/ppt/charts/chart61.xml" ContentType="application/vnd.openxmlformats-officedocument.drawingml.chart+xml"/>
  <Override PartName="/ppt/theme/themeOverride39.xml" ContentType="application/vnd.openxmlformats-officedocument.themeOverride+xml"/>
  <Override PartName="/ppt/charts/chart6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0.xml" ContentType="application/vnd.openxmlformats-officedocument.themeOverride+xml"/>
  <Override PartName="/ppt/charts/chart63.xml" ContentType="application/vnd.openxmlformats-officedocument.drawingml.chart+xml"/>
  <Override PartName="/ppt/theme/themeOverride41.xml" ContentType="application/vnd.openxmlformats-officedocument.themeOverride+xml"/>
  <Override PartName="/ppt/charts/chart6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2.xml" ContentType="application/vnd.openxmlformats-officedocument.themeOverride+xml"/>
  <Override PartName="/ppt/charts/chart65.xml" ContentType="application/vnd.openxmlformats-officedocument.drawingml.chart+xml"/>
  <Override PartName="/ppt/theme/themeOverride43.xml" ContentType="application/vnd.openxmlformats-officedocument.themeOverride+xml"/>
  <Override PartName="/ppt/charts/chart6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4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30"/>
  </p:notesMasterIdLst>
  <p:handoutMasterIdLst>
    <p:handoutMasterId r:id="rId31"/>
  </p:handoutMasterIdLst>
  <p:sldIdLst>
    <p:sldId id="258" r:id="rId3"/>
    <p:sldId id="261" r:id="rId4"/>
    <p:sldId id="264" r:id="rId5"/>
    <p:sldId id="270" r:id="rId6"/>
    <p:sldId id="273" r:id="rId7"/>
    <p:sldId id="276" r:id="rId8"/>
    <p:sldId id="279" r:id="rId9"/>
    <p:sldId id="282" r:id="rId10"/>
    <p:sldId id="285" r:id="rId11"/>
    <p:sldId id="288" r:id="rId12"/>
    <p:sldId id="291" r:id="rId13"/>
    <p:sldId id="294" r:id="rId14"/>
    <p:sldId id="297" r:id="rId15"/>
    <p:sldId id="300" r:id="rId16"/>
    <p:sldId id="303" r:id="rId17"/>
    <p:sldId id="306" r:id="rId18"/>
    <p:sldId id="309" r:id="rId19"/>
    <p:sldId id="312" r:id="rId20"/>
    <p:sldId id="315" r:id="rId21"/>
    <p:sldId id="318" r:id="rId22"/>
    <p:sldId id="321" r:id="rId23"/>
    <p:sldId id="324" r:id="rId24"/>
    <p:sldId id="327" r:id="rId25"/>
    <p:sldId id="330" r:id="rId26"/>
    <p:sldId id="333" r:id="rId27"/>
    <p:sldId id="336" r:id="rId28"/>
    <p:sldId id="345" r:id="rId29"/>
  </p:sldIdLst>
  <p:sldSz cx="9144000" cy="5143500" type="screen16x9"/>
  <p:notesSz cx="6858000" cy="9144000"/>
  <p:custDataLst>
    <p:tags r:id="rId32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5A22A-2442-4A7B-89D7-251F26126D90}" v="112" dt="2022-11-30T14:09:01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111" d="100"/>
          <a:sy n="111" d="100"/>
        </p:scale>
        <p:origin x="114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2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2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2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2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3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3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35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37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3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4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43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6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CBA-4D6C-8D50-6064D03223F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BA-4D6C-8D50-6064D03223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CBA-4D6C-8D50-6064D03223F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BA-4D6C-8D50-6064D03223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ECBA-4D6C-8D50-6064D03223F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CBA-4D6C-8D50-6064D03223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ECBA-4D6C-8D50-6064D03223F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CBA-4D6C-8D50-6064D03223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ECBA-4D6C-8D50-6064D0322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7BD-4B3C-BBA4-C23A5439C9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BD-4B3C-BBA4-C23A5439C9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7BD-4B3C-BBA4-C23A5439C9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BD-4B3C-BBA4-C23A5439C9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7BD-4B3C-BBA4-C23A5439C92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BD-4B3C-BBA4-C23A5439C9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7BD-4B3C-BBA4-C23A5439C92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7BD-4B3C-BBA4-C23A5439C9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7BD-4B3C-BBA4-C23A5439C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271-4E30-A4B0-948F69FCC29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271-4E30-A4B0-948F69FCC29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271-4E30-A4B0-948F69FCC2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271-4E30-A4B0-948F69FCC29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271-4E30-A4B0-948F69FCC2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271-4E30-A4B0-948F69FCC29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271-4E30-A4B0-948F69FCC2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271-4E30-A4B0-948F69FCC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517-4781-90B5-DC7BB557A73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517-4781-90B5-DC7BB557A73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517-4781-90B5-DC7BB557A73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17-4781-90B5-DC7BB557A7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517-4781-90B5-DC7BB557A73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17-4781-90B5-DC7BB557A7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517-4781-90B5-DC7BB557A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D1-4E7D-BB99-3344662A8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3D1-4E7D-BB99-3344662A89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D1-4E7D-BB99-3344662A8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3D1-4E7D-BB99-3344662A89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D1-4E7D-BB99-3344662A8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3D1-4E7D-BB99-3344662A893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3D1-4E7D-BB99-3344662A8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3D1-4E7D-BB99-3344662A893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3D1-4E7D-BB99-3344662A8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3D1-4E7D-BB99-3344662A8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AD-4A65-86E9-E7B6245C0D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1AD-4A65-86E9-E7B6245C0D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1AD-4A65-86E9-E7B6245C0D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1AD-4A65-86E9-E7B6245C0DF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AD-4A65-86E9-E7B6245C0D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1AD-4A65-86E9-E7B6245C0DF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AD-4A65-86E9-E7B6245C0D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1AD-4A65-86E9-E7B6245C0DF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1AD-4A65-86E9-E7B6245C0D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1AD-4A65-86E9-E7B6245C0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65C-4107-807E-F639713549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65C-4107-807E-F639713549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5C-4107-807E-F639713549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65C-4107-807E-F639713549B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65C-4107-807E-F639713549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65C-4107-807E-F639713549B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65C-4107-807E-F639713549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65C-4107-807E-F63971354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C02-49E4-A153-C2CDEBD147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4C02-49E4-A153-C2CDEBD1479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02-49E4-A153-C2CDEBD147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4C02-49E4-A153-C2CDEBD1479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C02-49E4-A153-C2CDEBD147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4C02-49E4-A153-C2CDEBD1479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C02-49E4-A153-C2CDEBD147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4C02-49E4-A153-C2CDEBD14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45A-4A58-AF5F-2E45367458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45A-4A58-AF5F-2E45367458E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45A-4A58-AF5F-2E45367458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45A-4A58-AF5F-2E45367458E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45A-4A58-AF5F-2E45367458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45A-4A58-AF5F-2E45367458E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45A-4A58-AF5F-2E45367458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45A-4A58-AF5F-2E4536745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1FC-49A7-B181-2A6EE6DAAE6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FC-49A7-B181-2A6EE6DAA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1FC-49A7-B181-2A6EE6DAAE6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FC-49A7-B181-2A6EE6DAA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1FC-49A7-B181-2A6EE6DAAE6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1FC-49A7-B181-2A6EE6DAA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1FC-49A7-B181-2A6EE6DAAE6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1FC-49A7-B181-2A6EE6DAA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1FC-49A7-B181-2A6EE6DAA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7F1-4602-BAB4-451C92BF68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7F1-4602-BAB4-451C92BF689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7F1-4602-BAB4-451C92BF689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F1-4602-BAB4-451C92BF68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7F1-4602-BAB4-451C92BF689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7F1-4602-BAB4-451C92BF68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7F1-4602-BAB4-451C92BF6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072-4485-B8F5-CCA9D83692B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072-4485-B8F5-CCA9D83692B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072-4485-B8F5-CCA9D83692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072-4485-B8F5-CCA9D83692B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072-4485-B8F5-CCA9D83692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072-4485-B8F5-CCA9D83692B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072-4485-B8F5-CCA9D83692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072-4485-B8F5-CCA9D836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4C-421E-A131-03DB455C0A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44C-421E-A131-03DB455C0A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4C-421E-A131-03DB455C0A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44C-421E-A131-03DB455C0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B7-43C7-87AD-9B4CED932F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E0B7-43C7-87AD-9B4CED932F9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B7-43C7-87AD-9B4CED932F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E0B7-43C7-87AD-9B4CED932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76-4A7C-B5CD-34A91C76F1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A76-4A7C-B5CD-34A91C76F1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76-4A7C-B5CD-34A91C76F1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6A76-4A7C-B5CD-34A91C76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2D61-4F51-830A-9E851A528C0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2D61-4F51-830A-9E851A528C0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2D61-4F51-830A-9E851A528C0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2D61-4F51-830A-9E851A528C0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2D61-4F51-830A-9E851A528C0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61-4F51-830A-9E851A528C0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61-4F51-830A-9E851A528C0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61-4F51-830A-9E851A528C0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61-4F51-830A-9E851A528C0C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61-4F51-830A-9E851A528C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30</c:v>
                </c:pt>
                <c:pt idx="2">
                  <c:v>21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61-4F51-830A-9E851A528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A77A-48C1-9238-E1CC22C0B56C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57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9CA-4856-8F85-AA2D5030710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9CA-4856-8F85-AA2D5030710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9CA-4856-8F85-AA2D5030710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9CA-4856-8F85-AA2D5030710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9CA-4856-8F85-AA2D5030710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CA-4856-8F85-AA2D5030710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CA-4856-8F85-AA2D5030710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CA-4856-8F85-AA2D50307102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CA-4856-8F85-AA2D503071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31</c:v>
                </c:pt>
                <c:pt idx="2">
                  <c:v>13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CA-4856-8F85-AA2D50307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A4F0-4E1F-8F64-E4D072DF2D5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63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BDB1-4C5C-94F4-A5B4F8594486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BDB1-4C5C-94F4-A5B4F8594486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BDB1-4C5C-94F4-A5B4F8594486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BDB1-4C5C-94F4-A5B4F8594486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BDB1-4C5C-94F4-A5B4F859448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B1-4C5C-94F4-A5B4F859448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B1-4C5C-94F4-A5B4F859448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B1-4C5C-94F4-A5B4F85944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22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B1-4C5C-94F4-A5B4F8594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F8BA-4A82-A8FF-4837948DFB27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69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107-4903-BF2F-842A84A65CC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107-4903-BF2F-842A84A65CC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107-4903-BF2F-842A84A65CC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107-4903-BF2F-842A84A65CC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107-4903-BF2F-842A84A65CC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07-4903-BF2F-842A84A65CC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07-4903-BF2F-842A84A65CC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07-4903-BF2F-842A84A65CC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07-4903-BF2F-842A84A65C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31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07-4903-BF2F-842A84A65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B3D-4B99-A645-D54247FC24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3D-4B99-A645-D54247FC24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B3D-4B99-A645-D54247FC24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3D-4B99-A645-D54247FC24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B3D-4B99-A645-D54247FC24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3D-4B99-A645-D54247FC24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B3D-4B99-A645-D54247FC24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B3D-4B99-A645-D54247FC24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B3D-4B99-A645-D54247FC2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9E2E-42BE-9991-9A35F7FD329B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BAF-49C9-B33F-9F6E67BEBB0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BAF-49C9-B33F-9F6E67BEBB0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BAF-49C9-B33F-9F6E67BEBB0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BAF-49C9-B33F-9F6E67BEBB0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BAF-49C9-B33F-9F6E67BEBB0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F-49C9-B33F-9F6E67BEBB0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F-49C9-B33F-9F6E67BEBB0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AF-49C9-B33F-9F6E67BEBB0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AF-49C9-B33F-9F6E67BEBB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23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AF-49C9-B33F-9F6E67BEB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84F0-4142-A8BB-E7588505B1E0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73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A26-44D2-B29D-783B21F7F657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A26-44D2-B29D-783B21F7F657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A26-44D2-B29D-783B21F7F657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A26-44D2-B29D-783B21F7F657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A26-44D2-B29D-783B21F7F65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26-44D2-B29D-783B21F7F65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26-44D2-B29D-783B21F7F65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26-44D2-B29D-783B21F7F657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26-44D2-B29D-783B21F7F6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23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26-44D2-B29D-783B21F7F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DEE7-464B-BEBD-488414BC5A00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BA0C-4F73-BD48-0D5D594989A8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BA0C-4F73-BD48-0D5D594989A8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BA0C-4F73-BD48-0D5D594989A8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BA0C-4F73-BD48-0D5D594989A8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BA0C-4F73-BD48-0D5D594989A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0C-4F73-BD48-0D5D594989A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0C-4F73-BD48-0D5D594989A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0C-4F73-BD48-0D5D594989A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0C-4F73-BD48-0D5D594989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25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0C-4F73-BD48-0D5D59498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9AF4-46E9-8854-0C4BB420293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69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3D0-4503-80D9-D36BF58AB3A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C3D0-4503-80D9-D36BF58AB3A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C3D0-4503-80D9-D36BF58AB3A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C3D0-4503-80D9-D36BF58AB3A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C3D0-4503-80D9-D36BF58AB3A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D0-4503-80D9-D36BF58AB3A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D0-4503-80D9-D36BF58AB3A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D0-4503-80D9-D36BF58AB3A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D0-4503-80D9-D36BF58AB3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23</c:v>
                </c:pt>
                <c:pt idx="2">
                  <c:v>10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D0-4503-80D9-D36BF58AB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C69E-44B4-9599-878173455E9B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E3A-4E3C-B00C-17CCC840F109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E3A-4E3C-B00C-17CCC840F109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E3A-4E3C-B00C-17CCC840F109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E3A-4E3C-B00C-17CCC840F109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E3A-4E3C-B00C-17CCC840F10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3A-4E3C-B00C-17CCC840F10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3A-4E3C-B00C-17CCC840F10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3A-4E3C-B00C-17CCC840F10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3A-4E3C-B00C-17CCC840F1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25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3A-4E3C-B00C-17CCC840F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D72-4617-A51D-2C0ECF894E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72-4617-A51D-2C0ECF894E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D72-4617-A51D-2C0ECF894EF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D72-4617-A51D-2C0ECF894E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D72-4617-A51D-2C0ECF894EF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D72-4617-A51D-2C0ECF894E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D72-4617-A51D-2C0ECF894EF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D72-4617-A51D-2C0ECF894E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D72-4617-A51D-2C0ECF894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5040-4FE1-B74B-865217F9F1E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E7AD-401D-9B66-35906C9B0C80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E7AD-401D-9B66-35906C9B0C80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E7AD-401D-9B66-35906C9B0C80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E7AD-401D-9B66-35906C9B0C80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E7AD-401D-9B66-35906C9B0C8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AD-401D-9B66-35906C9B0C8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D-401D-9B66-35906C9B0C80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AD-401D-9B66-35906C9B0C80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AD-401D-9B66-35906C9B0C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24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AD-401D-9B66-35906C9B0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67BE-4287-91EA-13F7A2B840D1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74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157-484F-B0BA-7ECD6EF674A9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157-484F-B0BA-7ECD6EF674A9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157-484F-B0BA-7ECD6EF674A9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157-484F-B0BA-7ECD6EF674A9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157-484F-B0BA-7ECD6EF674A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57-484F-B0BA-7ECD6EF674A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57-484F-B0BA-7ECD6EF674A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57-484F-B0BA-7ECD6EF674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</c:v>
                </c:pt>
                <c:pt idx="1">
                  <c:v>22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57-484F-B0BA-7ECD6EF67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ED25-4B48-97BB-192416D62B0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80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C57-426C-A9C7-83992703B9A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DC57-426C-A9C7-83992703B9A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DC57-426C-A9C7-83992703B9A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DC57-426C-A9C7-83992703B9A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DC57-426C-A9C7-83992703B9A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57-426C-A9C7-83992703B9A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57-426C-A9C7-83992703B9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57-426C-A9C7-83992703B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0400-4E47-9F3A-2464A45E279D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94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A24-4AD9-AF30-D93DCE8674C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CA24-4AD9-AF30-D93DCE8674C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CA24-4AD9-AF30-D93DCE8674C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CA24-4AD9-AF30-D93DCE8674C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CA24-4AD9-AF30-D93DCE8674C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24-4AD9-AF30-D93DCE8674C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24-4AD9-AF30-D93DCE8674C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24-4AD9-AF30-D93DCE8674C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24-4AD9-AF30-D93DCE8674CC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24-4AD9-AF30-D93DCE8674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19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24-4AD9-AF30-D93DCE867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8183-47C7-A279-C03EFD64161C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B25-4840-801D-A932FF5995C7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B25-4840-801D-A932FF5995C7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B25-4840-801D-A932FF5995C7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B25-4840-801D-A932FF5995C7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B25-4840-801D-A932FF5995C7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25-4840-801D-A932FF5995C7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25-4840-801D-A932FF5995C7}"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25-4840-801D-A932FF5995C7}"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B25-4840-801D-A932FF5995C7}"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B25-4840-801D-A932FF5995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25</c:v>
                </c:pt>
                <c:pt idx="2">
                  <c:v>10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25-4840-801D-A932FF599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41F-4B8E-971F-36EDC00CA4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1F-4B8E-971F-36EDC00CA4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41F-4B8E-971F-36EDC00CA4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1F-4B8E-971F-36EDC00CA4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41F-4B8E-971F-36EDC00CA4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41F-4B8E-971F-36EDC00CA4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41F-4B8E-971F-36EDC00CA4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41F-4B8E-971F-36EDC00CA4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41F-4B8E-971F-36EDC00CA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AEB4-4548-941F-286AF73F2051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B60A-47D7-B5C6-C75373E34AD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B60A-47D7-B5C6-C75373E34AD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B60A-47D7-B5C6-C75373E34AD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B60A-47D7-B5C6-C75373E34AD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B60A-47D7-B5C6-C75373E34AD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A-47D7-B5C6-C75373E34AD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0A-47D7-B5C6-C75373E34AD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0A-47D7-B5C6-C75373E34A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16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0A-47D7-B5C6-C75373E34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AC96-4591-976B-AC1DA3147577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84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1526-487F-BE75-39A50539219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1526-487F-BE75-39A50539219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1526-487F-BE75-39A50539219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1526-487F-BE75-39A50539219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1526-487F-BE75-39A50539219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6-487F-BE75-39A50539219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26-487F-BE75-39A50539219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26-487F-BE75-39A5053921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23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26-487F-BE75-39A505392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4374-4CDD-9679-64CE477C82EB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74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0120-4536-9F82-D1F1C49F64E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0120-4536-9F82-D1F1C49F64E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0120-4536-9F82-D1F1C49F64E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0120-4536-9F82-D1F1C49F64E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0120-4536-9F82-D1F1C49F64E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20-4536-9F82-D1F1C49F64E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20-4536-9F82-D1F1C49F64E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20-4536-9F82-D1F1C49F6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24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20-4536-9F82-D1F1C49F6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B69A-47BD-8D7D-26D0E44FBC2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80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197-402D-A729-3FBB97E8314A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197-402D-A729-3FBB97E8314A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197-402D-A729-3FBB97E8314A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197-402D-A729-3FBB97E8314A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197-402D-A729-3FBB97E8314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97-402D-A729-3FBB97E8314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97-402D-A729-3FBB97E8314A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97-402D-A729-3FBB97E8314A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97-402D-A729-3FBB97E831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24</c:v>
                </c:pt>
                <c:pt idx="2">
                  <c:v>12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97-402D-A729-3FBB97E83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0C77-4F37-896C-18DE92165EB5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68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EC0-421A-A492-ABCEFBB286E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EC0-421A-A492-ABCEFBB286E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EC0-421A-A492-ABCEFBB286E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EC0-421A-A492-ABCEFBB286E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EC0-421A-A492-ABCEFBB286E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C0-421A-A492-ABCEFBB286E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C0-421A-A492-ABCEFBB28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</c:v>
                </c:pt>
                <c:pt idx="1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C0-421A-A492-ABCEFBB28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3A-4E67-8A95-B1A691EFCD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A53A-4E67-8A95-B1A691EFCD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3A-4E67-8A95-B1A691EFCD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A53A-4E67-8A95-B1A691EFCD2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53A-4E67-8A95-B1A691EFCD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A53A-4E67-8A95-B1A691EFCD2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53A-4E67-8A95-B1A691EFCD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A53A-4E67-8A95-B1A691EFCD2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53A-4E67-8A95-B1A691EFCD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A53A-4E67-8A95-B1A691EFC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F48D-4E64-B8B2-E09BBB0DACC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94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1F26-498A-B49D-630A61942CAD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1F26-498A-B49D-630A61942CAD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26-498A-B49D-630A61942CAD}"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F26-498A-B49D-630A61942C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Nej, jag har blivit utsatt för ovälkommet beteende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26-498A-B49D-630A61942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973-41E5-9257-0DAD4D3C3D87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86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CFC-41B4-BD89-990B4AA627D4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ACFC-41B4-BD89-990B4AA627D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FC-41B4-BD89-990B4AA627D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FC-41B4-BD89-990B4AA627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FC-41B4-BD89-990B4AA62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140D-4273-936E-204AD36C66E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94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A168-4D92-AEB2-FB39A459744D}"/>
              </c:ext>
            </c:extLst>
          </c:dPt>
          <c:dPt>
            <c:idx val="1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3-A168-4D92-AEB2-FB39A459744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8-4D92-AEB2-FB39A459744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8-4D92-AEB2-FB39A45974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68-4D92-AEB2-FB39A4597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9126-4303-B0D4-AD3199D91EB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44964.333333333336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92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605-4F84-AAF7-C0A65136E65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05-4F84-AAF7-C0A65136E6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1605-4F84-AAF7-C0A65136E65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05-4F84-AAF7-C0A65136E6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1605-4F84-AAF7-C0A65136E65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605-4F84-AAF7-C0A65136E6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1605-4F84-AAF7-C0A65136E65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605-4F84-AAF7-C0A65136E6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1605-4F84-AAF7-C0A65136E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C05-453F-A5F1-1DA426E3E5C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C05-453F-A5F1-1DA426E3E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C05-453F-A5F1-1DA426E3E5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05-453F-A5F1-1DA426E3E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C05-453F-A5F1-1DA426E3E5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05-453F-A5F1-1DA426E3E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C05-453F-A5F1-1DA426E3E5C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05-453F-A5F1-1DA426E3E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C05-453F-A5F1-1DA426E3E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2A8-4CDD-BC50-926D80BC79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2A8-4CDD-BC50-926D80BC79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2A8-4CDD-BC50-926D80BC79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2A8-4CDD-BC50-926D80BC79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2A8-4CDD-BC50-926D80BC79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2A8-4CDD-BC50-926D80BC79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2A8-4CDD-BC50-926D80BC79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2A8-4CDD-BC50-926D80BC79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2A8-4CDD-BC50-926D80BC7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41E886-6D8F-4DA2-898A-00B1EAE1A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EDFE6A-05C8-4F6B-BA8A-F497180174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AE95-3DFC-4DDB-A7BB-B9BF94A03429}" type="datetimeFigureOut">
              <a:rPr lang="sv-SE" smtClean="0"/>
              <a:t>2023-09-12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E70C2B-4AA1-47BF-94B9-F7DF59FCF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EF666-D1D2-478D-9969-E1DE1FE2D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AD15-F18B-494F-8904-C45D7BCBE6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5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39D3-FAF3-FC43-8825-CC8C9D4686B2}" type="datetimeFigureOut">
              <a:rPr lang="sv-SE" smtClean="0"/>
              <a:t>2023-09-12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8005-7BF2-4B40-A831-B1EE96BFE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43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2023-09-12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2023-09-12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2023-09-12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2023-09-12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2023-09-12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2023-09-12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2023-09-12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4" r:id="rId4"/>
    <p:sldLayoutId id="2147483655" r:id="rId5"/>
    <p:sldLayoutId id="2147483651" r:id="rId6"/>
    <p:sldLayoutId id="2147483652" r:id="rId7"/>
    <p:sldLayoutId id="2147483650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BE8303-AD2F-DB4D-B8E2-7368B5FD02EE}" type="datetime1">
              <a:rPr lang="sv-SE" smtClean="0"/>
              <a:t>2023-09-12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26" Type="http://schemas.openxmlformats.org/officeDocument/2006/relationships/image" Target="../media/image6.png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23" Type="http://schemas.openxmlformats.org/officeDocument/2006/relationships/chart" Target="../charts/chart22.xml"/><Relationship Id="rId28" Type="http://schemas.openxmlformats.org/officeDocument/2006/relationships/image" Target="../media/image8.png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31" Type="http://schemas.openxmlformats.org/officeDocument/2006/relationships/image" Target="../media/image11.png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4B761FD-810F-8AD9-5F62-933458D3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158FC6-0D00-7D60-6872-CE8A66EC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4D3262-4801-5D0D-025C-0DFC09E1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12AD6D-420A-D9B9-C019-17ED02F95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381352"/>
            <a:ext cx="8090297" cy="596798"/>
          </a:xfrm>
        </p:spPr>
        <p:txBody>
          <a:bodyPr/>
          <a:lstStyle/>
          <a:p>
            <a:r>
              <a:rPr lang="sv-SE"/>
              <a:t>KTH Medarbetarpuls, 7 februari 2023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50E344F-7372-30B1-3233-100B566C2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797267"/>
            <a:ext cx="8090297" cy="566641"/>
          </a:xfrm>
        </p:spPr>
        <p:txBody>
          <a:bodyPr anchor="b"/>
          <a:lstStyle/>
          <a:p>
            <a:r>
              <a:rPr lang="sv-SE"/>
              <a:t>Verksamhetsstöd - SCI - </a:t>
            </a:r>
          </a:p>
        </p:txBody>
      </p:sp>
    </p:spTree>
    <p:extLst>
      <p:ext uri="{BB962C8B-B14F-4D97-AF65-F5344CB8AC3E}">
        <p14:creationId xmlns:p14="http://schemas.microsoft.com/office/powerpoint/2010/main" val="28053391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Inkludering: 75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känner gemenskap på arbetsplatsen'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Uppskattning: 69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känner mig uppskattad och uppmärksammad för mitt bidrag till organisationen'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Balans - Arbete / fritid: 72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en bra balans mellan arbete och fritid'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Utveckling: 56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möjlighet att utvecklas i mitt arbete'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Tydlighet - Prioriteringar: 74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 närmsta chef är tydlig med prioriteringar och förväntningar'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Bemötande 1: 80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upplever att vi bemöter varandra med respekt på arbetsplatsen'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Bemötande 2: 94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bemöter mina kollegor med respekt'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Bemötande 3: 82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upplever att medarbetare från alla bakgrunder behandlas likvärdigt på min arbetsplats'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Inkludering 1: 72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 arbetsplats gör ett bra jobb med att verka för en inkluderande arbetsmiljö'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Inkludering 2: 84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känner mig inkluderad på min arbetsplats'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B17-D6C2-45F7-8587-7E2A13A71264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Verksamhetsstöd - SCI - 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694DAA2-F204-EE32-0C16-6BF8DC980C86}"/>
              </a:ext>
            </a:extLst>
          </p:cNvPr>
          <p:cNvSpPr/>
          <p:nvPr/>
        </p:nvSpPr>
        <p:spPr>
          <a:xfrm>
            <a:off x="1450614" y="1649807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Inkluderar alla  medarbetare i Verksamhetsstöd - SCI</a:t>
            </a:r>
          </a:p>
        </p:txBody>
      </p:sp>
      <p:sp>
        <p:nvSpPr>
          <p:cNvPr id="325" name="Rektangel 3">
            <a:extLst>
              <a:ext uri="{FF2B5EF4-FFF2-40B4-BE49-F238E27FC236}">
                <a16:creationId xmlns:a16="http://schemas.microsoft.com/office/drawing/2014/main" id="{4872C0A3-C3CE-FC8F-5006-7D75BCE1DA72}"/>
              </a:ext>
            </a:extLst>
          </p:cNvPr>
          <p:cNvSpPr/>
          <p:nvPr/>
        </p:nvSpPr>
        <p:spPr>
          <a:xfrm>
            <a:off x="1450614" y="1487640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Översiktsrapport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4ECF34C1-3FC0-CC1B-A4F4-C21E64E724A0}"/>
              </a:ext>
            </a:extLst>
          </p:cNvPr>
          <p:cNvSpPr/>
          <p:nvPr/>
        </p:nvSpPr>
        <p:spPr>
          <a:xfrm>
            <a:off x="1450614" y="2809953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Undersökningsdatum</a:t>
            </a:r>
          </a:p>
        </p:txBody>
      </p:sp>
      <p:sp>
        <p:nvSpPr>
          <p:cNvPr id="327" name="Rektangel 3">
            <a:extLst>
              <a:ext uri="{FF2B5EF4-FFF2-40B4-BE49-F238E27FC236}">
                <a16:creationId xmlns:a16="http://schemas.microsoft.com/office/drawing/2014/main" id="{6F257DF7-F1B4-86DE-5336-0F9B26BE15FA}"/>
              </a:ext>
            </a:extLst>
          </p:cNvPr>
          <p:cNvSpPr/>
          <p:nvPr/>
        </p:nvSpPr>
        <p:spPr>
          <a:xfrm>
            <a:off x="1450614" y="2647786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2023-02-07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034D70DB-9A3A-3B00-38EE-8F4FA8EBDCF2}"/>
              </a:ext>
            </a:extLst>
          </p:cNvPr>
          <p:cNvSpPr/>
          <p:nvPr/>
        </p:nvSpPr>
        <p:spPr>
          <a:xfrm>
            <a:off x="1450614" y="3970100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Svarsfrekvens</a:t>
            </a:r>
          </a:p>
        </p:txBody>
      </p:sp>
      <p:sp>
        <p:nvSpPr>
          <p:cNvPr id="329" name="Rektangel 3">
            <a:extLst>
              <a:ext uri="{FF2B5EF4-FFF2-40B4-BE49-F238E27FC236}">
                <a16:creationId xmlns:a16="http://schemas.microsoft.com/office/drawing/2014/main" id="{007EF480-4B9D-B006-7439-8D0E40C861DB}"/>
              </a:ext>
            </a:extLst>
          </p:cNvPr>
          <p:cNvSpPr/>
          <p:nvPr/>
        </p:nvSpPr>
        <p:spPr>
          <a:xfrm>
            <a:off x="1450614" y="3807933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90 % (63 av 70)</a:t>
            </a:r>
          </a:p>
        </p:txBody>
      </p:sp>
      <p:sp>
        <p:nvSpPr>
          <p:cNvPr id="330" name="Rektangel 3">
            <a:extLst>
              <a:ext uri="{FF2B5EF4-FFF2-40B4-BE49-F238E27FC236}">
                <a16:creationId xmlns:a16="http://schemas.microsoft.com/office/drawing/2014/main" id="{8EF12458-3677-5004-4D58-F451A7C24465}"/>
              </a:ext>
            </a:extLst>
          </p:cNvPr>
          <p:cNvSpPr/>
          <p:nvPr/>
        </p:nvSpPr>
        <p:spPr>
          <a:xfrm>
            <a:off x="5805329" y="2720581"/>
            <a:ext cx="1620000" cy="162000"/>
          </a:xfrm>
          <a:prstGeom prst="rect">
            <a:avLst/>
          </a:prstGeom>
          <a:noFill/>
        </p:spPr>
        <p:txBody>
          <a:bodyPr wrap="square" lIns="54000" tIns="0" rIns="5400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70 aktiva medarbetare</a:t>
            </a:r>
          </a:p>
        </p:txBody>
      </p:sp>
      <p:sp>
        <p:nvSpPr>
          <p:cNvPr id="332" name="Freeform 18">
            <a:extLst>
              <a:ext uri="{FF2B5EF4-FFF2-40B4-BE49-F238E27FC236}">
                <a16:creationId xmlns:a16="http://schemas.microsoft.com/office/drawing/2014/main" id="{C209D56C-19ED-9C17-A068-F76A7F886213}"/>
              </a:ext>
            </a:extLst>
          </p:cNvPr>
          <p:cNvSpPr/>
          <p:nvPr/>
        </p:nvSpPr>
        <p:spPr>
          <a:xfrm flipH="1">
            <a:off x="3035544" y="1648853"/>
            <a:ext cx="1135856" cy="1160147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33" name="Freeform 18">
            <a:extLst>
              <a:ext uri="{FF2B5EF4-FFF2-40B4-BE49-F238E27FC236}">
                <a16:creationId xmlns:a16="http://schemas.microsoft.com/office/drawing/2014/main" id="{D74F8A6C-9FFD-404B-6D06-D29723C0E823}"/>
              </a:ext>
            </a:extLst>
          </p:cNvPr>
          <p:cNvSpPr/>
          <p:nvPr/>
        </p:nvSpPr>
        <p:spPr>
          <a:xfrm flipH="1" flipV="1">
            <a:off x="3035544" y="2809000"/>
            <a:ext cx="1135856" cy="1160934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cxnSp>
        <p:nvCxnSpPr>
          <p:cNvPr id="334" name="Rak koppling 333">
            <a:extLst>
              <a:ext uri="{FF2B5EF4-FFF2-40B4-BE49-F238E27FC236}">
                <a16:creationId xmlns:a16="http://schemas.microsoft.com/office/drawing/2014/main" id="{405C2EF9-FC0F-32A2-1B8D-F60EAFFF3244}"/>
              </a:ext>
            </a:extLst>
          </p:cNvPr>
          <p:cNvCxnSpPr/>
          <p:nvPr/>
        </p:nvCxnSpPr>
        <p:spPr>
          <a:xfrm>
            <a:off x="3035544" y="2809786"/>
            <a:ext cx="1124500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A9ABDC70-91BF-415E-E326-54497C25B539}"/>
              </a:ext>
            </a:extLst>
          </p:cNvPr>
          <p:cNvCxnSpPr/>
          <p:nvPr/>
        </p:nvCxnSpPr>
        <p:spPr>
          <a:xfrm flipH="1">
            <a:off x="4208904" y="2808213"/>
            <a:ext cx="944764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sp>
        <p:nvSpPr>
          <p:cNvPr id="340" name="Ellips 339">
            <a:extLst>
              <a:ext uri="{FF2B5EF4-FFF2-40B4-BE49-F238E27FC236}">
                <a16:creationId xmlns:a16="http://schemas.microsoft.com/office/drawing/2014/main" id="{0FB425F8-8262-A924-9CAB-A33A54B87299}"/>
              </a:ext>
            </a:extLst>
          </p:cNvPr>
          <p:cNvSpPr/>
          <p:nvPr/>
        </p:nvSpPr>
        <p:spPr>
          <a:xfrm>
            <a:off x="4112593" y="2760057"/>
            <a:ext cx="96311" cy="963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kern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40B81F9F-9B54-FB38-9521-8D0AB50CC93A}"/>
              </a:ext>
            </a:extLst>
          </p:cNvPr>
          <p:cNvGrpSpPr/>
          <p:nvPr/>
        </p:nvGrpSpPr>
        <p:grpSpPr>
          <a:xfrm>
            <a:off x="1085278" y="2613965"/>
            <a:ext cx="348125" cy="358354"/>
            <a:chOff x="1447036" y="3324420"/>
            <a:chExt cx="1156803" cy="119079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1BF1849F-3F95-64A3-0529-03341C51CC07}"/>
                </a:ext>
              </a:extLst>
            </p:cNvPr>
            <p:cNvSpPr/>
            <p:nvPr/>
          </p:nvSpPr>
          <p:spPr>
            <a:xfrm>
              <a:off x="1464477" y="3455710"/>
              <a:ext cx="1098662" cy="1042062"/>
            </a:xfrm>
            <a:custGeom>
              <a:avLst/>
              <a:gdLst>
                <a:gd name="connsiteX0" fmla="*/ 1087532 w 1148301"/>
                <a:gd name="connsiteY0" fmla="*/ 1089147 h 1089146"/>
                <a:gd name="connsiteX1" fmla="*/ 60771 w 1148301"/>
                <a:gd name="connsiteY1" fmla="*/ 1089147 h 1089146"/>
                <a:gd name="connsiteX2" fmla="*/ 0 w 1148301"/>
                <a:gd name="connsiteY2" fmla="*/ 1028375 h 1089146"/>
                <a:gd name="connsiteX3" fmla="*/ 0 w 1148301"/>
                <a:gd name="connsiteY3" fmla="*/ 60771 h 1089146"/>
                <a:gd name="connsiteX4" fmla="*/ 60771 w 1148301"/>
                <a:gd name="connsiteY4" fmla="*/ 0 h 1089146"/>
                <a:gd name="connsiteX5" fmla="*/ 1087530 w 1148301"/>
                <a:gd name="connsiteY5" fmla="*/ 0 h 1089146"/>
                <a:gd name="connsiteX6" fmla="*/ 1148302 w 1148301"/>
                <a:gd name="connsiteY6" fmla="*/ 60771 h 1089146"/>
                <a:gd name="connsiteX7" fmla="*/ 1148302 w 1148301"/>
                <a:gd name="connsiteY7" fmla="*/ 1028375 h 1089146"/>
                <a:gd name="connsiteX8" fmla="*/ 1087532 w 1148301"/>
                <a:gd name="connsiteY8" fmla="*/ 1089147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301" h="1089146">
                  <a:moveTo>
                    <a:pt x="1087532" y="1089147"/>
                  </a:moveTo>
                  <a:lnTo>
                    <a:pt x="60771" y="1089147"/>
                  </a:lnTo>
                  <a:cubicBezTo>
                    <a:pt x="27209" y="1089147"/>
                    <a:pt x="0" y="1061938"/>
                    <a:pt x="0" y="1028375"/>
                  </a:cubicBezTo>
                  <a:lnTo>
                    <a:pt x="0" y="60771"/>
                  </a:lnTo>
                  <a:cubicBezTo>
                    <a:pt x="0" y="27209"/>
                    <a:pt x="27209" y="0"/>
                    <a:pt x="60771" y="0"/>
                  </a:cubicBezTo>
                  <a:lnTo>
                    <a:pt x="1087530" y="0"/>
                  </a:lnTo>
                  <a:cubicBezTo>
                    <a:pt x="1121093" y="0"/>
                    <a:pt x="1148302" y="27209"/>
                    <a:pt x="1148302" y="60771"/>
                  </a:cubicBezTo>
                  <a:lnTo>
                    <a:pt x="1148302" y="1028375"/>
                  </a:lnTo>
                  <a:cubicBezTo>
                    <a:pt x="1148304" y="1061938"/>
                    <a:pt x="1121095" y="1089147"/>
                    <a:pt x="1087532" y="1089147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8936D4AF-A25F-7147-3EEE-57FA2A7E9D39}"/>
                </a:ext>
              </a:extLst>
            </p:cNvPr>
            <p:cNvSpPr/>
            <p:nvPr/>
          </p:nvSpPr>
          <p:spPr>
            <a:xfrm>
              <a:off x="2458481" y="3455710"/>
              <a:ext cx="127917" cy="1042062"/>
            </a:xfrm>
            <a:custGeom>
              <a:avLst/>
              <a:gdLst>
                <a:gd name="connsiteX0" fmla="*/ 72926 w 133697"/>
                <a:gd name="connsiteY0" fmla="*/ 0 h 1089146"/>
                <a:gd name="connsiteX1" fmla="*/ 0 w 133697"/>
                <a:gd name="connsiteY1" fmla="*/ 0 h 1089146"/>
                <a:gd name="connsiteX2" fmla="*/ 60771 w 133697"/>
                <a:gd name="connsiteY2" fmla="*/ 60771 h 1089146"/>
                <a:gd name="connsiteX3" fmla="*/ 60771 w 133697"/>
                <a:gd name="connsiteY3" fmla="*/ 1028375 h 1089146"/>
                <a:gd name="connsiteX4" fmla="*/ 0 w 133697"/>
                <a:gd name="connsiteY4" fmla="*/ 1089147 h 1089146"/>
                <a:gd name="connsiteX5" fmla="*/ 72926 w 133697"/>
                <a:gd name="connsiteY5" fmla="*/ 1089147 h 1089146"/>
                <a:gd name="connsiteX6" fmla="*/ 133697 w 133697"/>
                <a:gd name="connsiteY6" fmla="*/ 1028375 h 1089146"/>
                <a:gd name="connsiteX7" fmla="*/ 133697 w 133697"/>
                <a:gd name="connsiteY7" fmla="*/ 60771 h 1089146"/>
                <a:gd name="connsiteX8" fmla="*/ 72926 w 133697"/>
                <a:gd name="connsiteY8" fmla="*/ 0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97" h="1089146">
                  <a:moveTo>
                    <a:pt x="72926" y="0"/>
                  </a:moveTo>
                  <a:lnTo>
                    <a:pt x="0" y="0"/>
                  </a:lnTo>
                  <a:cubicBezTo>
                    <a:pt x="33563" y="0"/>
                    <a:pt x="60771" y="27209"/>
                    <a:pt x="60771" y="60771"/>
                  </a:cubicBezTo>
                  <a:lnTo>
                    <a:pt x="60771" y="1028375"/>
                  </a:lnTo>
                  <a:cubicBezTo>
                    <a:pt x="60771" y="1061938"/>
                    <a:pt x="33563" y="1089147"/>
                    <a:pt x="0" y="1089147"/>
                  </a:cubicBezTo>
                  <a:lnTo>
                    <a:pt x="72926" y="1089147"/>
                  </a:lnTo>
                  <a:cubicBezTo>
                    <a:pt x="106489" y="1089147"/>
                    <a:pt x="133697" y="1061938"/>
                    <a:pt x="133697" y="1028375"/>
                  </a:cubicBezTo>
                  <a:lnTo>
                    <a:pt x="133697" y="60771"/>
                  </a:lnTo>
                  <a:cubicBezTo>
                    <a:pt x="133697" y="27209"/>
                    <a:pt x="106489" y="0"/>
                    <a:pt x="72926" y="0"/>
                  </a:cubicBezTo>
                  <a:close/>
                </a:path>
              </a:pathLst>
            </a:custGeom>
            <a:solidFill>
              <a:srgbClr val="F4F4F4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96F0CB4E-44A4-2CC5-22E3-44424066FB43}"/>
                </a:ext>
              </a:extLst>
            </p:cNvPr>
            <p:cNvSpPr/>
            <p:nvPr/>
          </p:nvSpPr>
          <p:spPr>
            <a:xfrm>
              <a:off x="1464477" y="3455710"/>
              <a:ext cx="1121921" cy="250723"/>
            </a:xfrm>
            <a:custGeom>
              <a:avLst/>
              <a:gdLst>
                <a:gd name="connsiteX0" fmla="*/ 58144 w 1121921"/>
                <a:gd name="connsiteY0" fmla="*/ 0 h 250723"/>
                <a:gd name="connsiteX1" fmla="*/ 206652 w 1121921"/>
                <a:gd name="connsiteY1" fmla="*/ 0 h 250723"/>
                <a:gd name="connsiteX2" fmla="*/ 261834 w 1121921"/>
                <a:gd name="connsiteY2" fmla="*/ 23258 h 250723"/>
                <a:gd name="connsiteX3" fmla="*/ 317015 w 1121921"/>
                <a:gd name="connsiteY3" fmla="*/ 0 h 250723"/>
                <a:gd name="connsiteX4" fmla="*/ 552295 w 1121921"/>
                <a:gd name="connsiteY4" fmla="*/ 0 h 250723"/>
                <a:gd name="connsiteX5" fmla="*/ 607476 w 1121921"/>
                <a:gd name="connsiteY5" fmla="*/ 23258 h 250723"/>
                <a:gd name="connsiteX6" fmla="*/ 662658 w 1121921"/>
                <a:gd name="connsiteY6" fmla="*/ 0 h 250723"/>
                <a:gd name="connsiteX7" fmla="*/ 897939 w 1121921"/>
                <a:gd name="connsiteY7" fmla="*/ 0 h 250723"/>
                <a:gd name="connsiteX8" fmla="*/ 953120 w 1121921"/>
                <a:gd name="connsiteY8" fmla="*/ 23258 h 250723"/>
                <a:gd name="connsiteX9" fmla="*/ 1003671 w 1121921"/>
                <a:gd name="connsiteY9" fmla="*/ 1952 h 250723"/>
                <a:gd name="connsiteX10" fmla="*/ 994004 w 1121921"/>
                <a:gd name="connsiteY10" fmla="*/ 0 h 250723"/>
                <a:gd name="connsiteX11" fmla="*/ 1008302 w 1121921"/>
                <a:gd name="connsiteY11" fmla="*/ 0 h 250723"/>
                <a:gd name="connsiteX12" fmla="*/ 1040520 w 1121921"/>
                <a:gd name="connsiteY12" fmla="*/ 0 h 250723"/>
                <a:gd name="connsiteX13" fmla="*/ 1063777 w 1121921"/>
                <a:gd name="connsiteY13" fmla="*/ 0 h 250723"/>
                <a:gd name="connsiteX14" fmla="*/ 1121921 w 1121921"/>
                <a:gd name="connsiteY14" fmla="*/ 58144 h 250723"/>
                <a:gd name="connsiteX15" fmla="*/ 1121921 w 1121921"/>
                <a:gd name="connsiteY15" fmla="*/ 250723 h 250723"/>
                <a:gd name="connsiteX16" fmla="*/ 1098663 w 1121921"/>
                <a:gd name="connsiteY16" fmla="*/ 250723 h 250723"/>
                <a:gd name="connsiteX17" fmla="*/ 1052148 w 1121921"/>
                <a:gd name="connsiteY17" fmla="*/ 250723 h 250723"/>
                <a:gd name="connsiteX18" fmla="*/ 0 w 1121921"/>
                <a:gd name="connsiteY18" fmla="*/ 250723 h 250723"/>
                <a:gd name="connsiteX19" fmla="*/ 0 w 1121921"/>
                <a:gd name="connsiteY19" fmla="*/ 58144 h 250723"/>
                <a:gd name="connsiteX20" fmla="*/ 58144 w 1121921"/>
                <a:gd name="connsiteY20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921" h="250723">
                  <a:moveTo>
                    <a:pt x="58144" y="0"/>
                  </a:moveTo>
                  <a:lnTo>
                    <a:pt x="206652" y="0"/>
                  </a:lnTo>
                  <a:lnTo>
                    <a:pt x="261834" y="23258"/>
                  </a:lnTo>
                  <a:lnTo>
                    <a:pt x="317015" y="0"/>
                  </a:lnTo>
                  <a:lnTo>
                    <a:pt x="552295" y="0"/>
                  </a:lnTo>
                  <a:lnTo>
                    <a:pt x="607476" y="23258"/>
                  </a:lnTo>
                  <a:lnTo>
                    <a:pt x="662658" y="0"/>
                  </a:lnTo>
                  <a:lnTo>
                    <a:pt x="897939" y="0"/>
                  </a:lnTo>
                  <a:lnTo>
                    <a:pt x="953120" y="23258"/>
                  </a:lnTo>
                  <a:lnTo>
                    <a:pt x="1003671" y="1952"/>
                  </a:lnTo>
                  <a:lnTo>
                    <a:pt x="994004" y="0"/>
                  </a:lnTo>
                  <a:lnTo>
                    <a:pt x="1008302" y="0"/>
                  </a:lnTo>
                  <a:lnTo>
                    <a:pt x="1040520" y="0"/>
                  </a:lnTo>
                  <a:lnTo>
                    <a:pt x="1063777" y="0"/>
                  </a:lnTo>
                  <a:cubicBezTo>
                    <a:pt x="1095889" y="0"/>
                    <a:pt x="1121921" y="26033"/>
                    <a:pt x="1121921" y="58144"/>
                  </a:cubicBezTo>
                  <a:lnTo>
                    <a:pt x="1121921" y="250723"/>
                  </a:lnTo>
                  <a:lnTo>
                    <a:pt x="1098663" y="250723"/>
                  </a:lnTo>
                  <a:lnTo>
                    <a:pt x="1052148" y="250723"/>
                  </a:lnTo>
                  <a:lnTo>
                    <a:pt x="0" y="250723"/>
                  </a:lnTo>
                  <a:lnTo>
                    <a:pt x="0" y="58144"/>
                  </a:lnTo>
                  <a:cubicBezTo>
                    <a:pt x="0" y="26033"/>
                    <a:pt x="26033" y="0"/>
                    <a:pt x="58144" y="0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3FE057BD-4BBF-815F-645E-14E44842462B}"/>
                </a:ext>
              </a:extLst>
            </p:cNvPr>
            <p:cNvSpPr/>
            <p:nvPr/>
          </p:nvSpPr>
          <p:spPr>
            <a:xfrm>
              <a:off x="2362415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1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12E2785D-FE41-982B-BEEE-304937A1F1B7}"/>
                </a:ext>
              </a:extLst>
            </p:cNvPr>
            <p:cNvSpPr/>
            <p:nvPr/>
          </p:nvSpPr>
          <p:spPr>
            <a:xfrm>
              <a:off x="2016771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E3E4395B-4192-3DA8-AC44-09B55772B4B9}"/>
                </a:ext>
              </a:extLst>
            </p:cNvPr>
            <p:cNvSpPr/>
            <p:nvPr/>
          </p:nvSpPr>
          <p:spPr>
            <a:xfrm>
              <a:off x="1671128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240652C6-8768-934B-B6F4-3E45CC6493BE}"/>
                </a:ext>
              </a:extLst>
            </p:cNvPr>
            <p:cNvSpPr/>
            <p:nvPr/>
          </p:nvSpPr>
          <p:spPr>
            <a:xfrm>
              <a:off x="1970256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1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ACFD620-FC47-357E-FD2B-F78ED93EE525}"/>
                </a:ext>
              </a:extLst>
            </p:cNvPr>
            <p:cNvSpPr/>
            <p:nvPr/>
          </p:nvSpPr>
          <p:spPr>
            <a:xfrm>
              <a:off x="1624613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3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D4285A8F-9E06-7968-9291-6F014AB0C0EC}"/>
                </a:ext>
              </a:extLst>
            </p:cNvPr>
            <p:cNvSpPr/>
            <p:nvPr/>
          </p:nvSpPr>
          <p:spPr>
            <a:xfrm>
              <a:off x="2315900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3"/>
                    <a:pt x="25821" y="0"/>
                    <a:pt x="57675" y="0"/>
                  </a:cubicBezTo>
                  <a:cubicBezTo>
                    <a:pt x="89526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6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78131AFE-C306-6D51-6717-DA29B3870897}"/>
                </a:ext>
              </a:extLst>
            </p:cNvPr>
            <p:cNvSpPr/>
            <p:nvPr/>
          </p:nvSpPr>
          <p:spPr>
            <a:xfrm>
              <a:off x="2351312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9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9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99D643B5-40F3-D0C0-CA0A-6D99D44608A2}"/>
                </a:ext>
              </a:extLst>
            </p:cNvPr>
            <p:cNvSpPr/>
            <p:nvPr/>
          </p:nvSpPr>
          <p:spPr>
            <a:xfrm>
              <a:off x="2005669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8FCA88F4-B1FF-F811-7B59-7C8BD54E116A}"/>
                </a:ext>
              </a:extLst>
            </p:cNvPr>
            <p:cNvSpPr/>
            <p:nvPr/>
          </p:nvSpPr>
          <p:spPr>
            <a:xfrm>
              <a:off x="1660028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2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4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9E531177-F668-3AAB-F926-B4DA4E229512}"/>
                </a:ext>
              </a:extLst>
            </p:cNvPr>
            <p:cNvSpPr/>
            <p:nvPr/>
          </p:nvSpPr>
          <p:spPr>
            <a:xfrm>
              <a:off x="1577147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BF1782B5-AF89-72B1-41C6-D97CCDA87439}"/>
                </a:ext>
              </a:extLst>
            </p:cNvPr>
            <p:cNvSpPr/>
            <p:nvPr/>
          </p:nvSpPr>
          <p:spPr>
            <a:xfrm>
              <a:off x="1447036" y="3940384"/>
              <a:ext cx="894810" cy="574830"/>
            </a:xfrm>
            <a:custGeom>
              <a:avLst/>
              <a:gdLst>
                <a:gd name="connsiteX0" fmla="*/ 917008 w 935239"/>
                <a:gd name="connsiteY0" fmla="*/ 564341 h 600803"/>
                <a:gd name="connsiteX1" fmla="*/ 79003 w 935239"/>
                <a:gd name="connsiteY1" fmla="*/ 564341 h 600803"/>
                <a:gd name="connsiteX2" fmla="*/ 36463 w 935239"/>
                <a:gd name="connsiteY2" fmla="*/ 521801 h 600803"/>
                <a:gd name="connsiteX3" fmla="*/ 36463 w 935239"/>
                <a:gd name="connsiteY3" fmla="*/ 18231 h 600803"/>
                <a:gd name="connsiteX4" fmla="*/ 18231 w 935239"/>
                <a:gd name="connsiteY4" fmla="*/ 0 h 600803"/>
                <a:gd name="connsiteX5" fmla="*/ 0 w 935239"/>
                <a:gd name="connsiteY5" fmla="*/ 18231 h 600803"/>
                <a:gd name="connsiteX6" fmla="*/ 0 w 935239"/>
                <a:gd name="connsiteY6" fmla="*/ 521801 h 600803"/>
                <a:gd name="connsiteX7" fmla="*/ 79003 w 935239"/>
                <a:gd name="connsiteY7" fmla="*/ 600804 h 600803"/>
                <a:gd name="connsiteX8" fmla="*/ 917008 w 935239"/>
                <a:gd name="connsiteY8" fmla="*/ 600804 h 600803"/>
                <a:gd name="connsiteX9" fmla="*/ 935239 w 935239"/>
                <a:gd name="connsiteY9" fmla="*/ 582573 h 600803"/>
                <a:gd name="connsiteX10" fmla="*/ 917008 w 935239"/>
                <a:gd name="connsiteY10" fmla="*/ 564341 h 6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239" h="600803">
                  <a:moveTo>
                    <a:pt x="917008" y="564341"/>
                  </a:moveTo>
                  <a:lnTo>
                    <a:pt x="79003" y="564341"/>
                  </a:lnTo>
                  <a:cubicBezTo>
                    <a:pt x="55548" y="564341"/>
                    <a:pt x="36463" y="545256"/>
                    <a:pt x="36463" y="521801"/>
                  </a:cubicBezTo>
                  <a:lnTo>
                    <a:pt x="36463" y="18231"/>
                  </a:lnTo>
                  <a:cubicBezTo>
                    <a:pt x="36463" y="8160"/>
                    <a:pt x="28302" y="0"/>
                    <a:pt x="18231" y="0"/>
                  </a:cubicBezTo>
                  <a:cubicBezTo>
                    <a:pt x="8160" y="0"/>
                    <a:pt x="0" y="8160"/>
                    <a:pt x="0" y="18231"/>
                  </a:cubicBezTo>
                  <a:lnTo>
                    <a:pt x="0" y="521801"/>
                  </a:lnTo>
                  <a:cubicBezTo>
                    <a:pt x="0" y="565364"/>
                    <a:pt x="35439" y="600804"/>
                    <a:pt x="79003" y="600804"/>
                  </a:cubicBezTo>
                  <a:lnTo>
                    <a:pt x="917008" y="600804"/>
                  </a:lnTo>
                  <a:cubicBezTo>
                    <a:pt x="927079" y="600804"/>
                    <a:pt x="935239" y="592644"/>
                    <a:pt x="935239" y="582573"/>
                  </a:cubicBezTo>
                  <a:cubicBezTo>
                    <a:pt x="935239" y="572501"/>
                    <a:pt x="927076" y="564341"/>
                    <a:pt x="917008" y="564341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8994E7DD-9E76-BD3E-4A24-C9CE1D79D180}"/>
                </a:ext>
              </a:extLst>
            </p:cNvPr>
            <p:cNvSpPr/>
            <p:nvPr/>
          </p:nvSpPr>
          <p:spPr>
            <a:xfrm>
              <a:off x="226060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9B0B02DB-CF1D-DB35-3BD6-06E5AB390D20}"/>
                </a:ext>
              </a:extLst>
            </p:cNvPr>
            <p:cNvSpPr/>
            <p:nvPr/>
          </p:nvSpPr>
          <p:spPr>
            <a:xfrm>
              <a:off x="2243163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091B0281-EB54-2239-A9D2-3992125DC8AD}"/>
                </a:ext>
              </a:extLst>
            </p:cNvPr>
            <p:cNvSpPr/>
            <p:nvPr/>
          </p:nvSpPr>
          <p:spPr>
            <a:xfrm>
              <a:off x="1918874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4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DDC3C6E5-3B76-51A9-DE34-66A1C310AEDE}"/>
                </a:ext>
              </a:extLst>
            </p:cNvPr>
            <p:cNvSpPr/>
            <p:nvPr/>
          </p:nvSpPr>
          <p:spPr>
            <a:xfrm>
              <a:off x="1901436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D0758D08-3CB5-A4DB-2213-608C96E351B9}"/>
                </a:ext>
              </a:extLst>
            </p:cNvPr>
            <p:cNvSpPr/>
            <p:nvPr/>
          </p:nvSpPr>
          <p:spPr>
            <a:xfrm>
              <a:off x="1559703" y="4139449"/>
              <a:ext cx="248013" cy="248011"/>
            </a:xfrm>
            <a:custGeom>
              <a:avLst/>
              <a:gdLst>
                <a:gd name="connsiteX0" fmla="*/ 0 w 259219"/>
                <a:gd name="connsiteY0" fmla="*/ 228180 h 259219"/>
                <a:gd name="connsiteX1" fmla="*/ 31040 w 259219"/>
                <a:gd name="connsiteY1" fmla="*/ 259220 h 259219"/>
                <a:gd name="connsiteX2" fmla="*/ 228180 w 259219"/>
                <a:gd name="connsiteY2" fmla="*/ 259220 h 259219"/>
                <a:gd name="connsiteX3" fmla="*/ 259220 w 259219"/>
                <a:gd name="connsiteY3" fmla="*/ 228180 h 259219"/>
                <a:gd name="connsiteX4" fmla="*/ 259220 w 259219"/>
                <a:gd name="connsiteY4" fmla="*/ 31040 h 259219"/>
                <a:gd name="connsiteX5" fmla="*/ 228180 w 259219"/>
                <a:gd name="connsiteY5" fmla="*/ 0 h 259219"/>
                <a:gd name="connsiteX6" fmla="*/ 31040 w 259219"/>
                <a:gd name="connsiteY6" fmla="*/ 0 h 259219"/>
                <a:gd name="connsiteX7" fmla="*/ 0 w 259219"/>
                <a:gd name="connsiteY7" fmla="*/ 31040 h 259219"/>
                <a:gd name="connsiteX8" fmla="*/ 36463 w 259219"/>
                <a:gd name="connsiteY8" fmla="*/ 36463 h 259219"/>
                <a:gd name="connsiteX9" fmla="*/ 222754 w 259219"/>
                <a:gd name="connsiteY9" fmla="*/ 36463 h 259219"/>
                <a:gd name="connsiteX10" fmla="*/ 222754 w 259219"/>
                <a:gd name="connsiteY10" fmla="*/ 222754 h 259219"/>
                <a:gd name="connsiteX11" fmla="*/ 36463 w 259219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9" h="259219">
                  <a:moveTo>
                    <a:pt x="0" y="228180"/>
                  </a:moveTo>
                  <a:cubicBezTo>
                    <a:pt x="0" y="245296"/>
                    <a:pt x="13924" y="259220"/>
                    <a:pt x="31040" y="259220"/>
                  </a:cubicBezTo>
                  <a:lnTo>
                    <a:pt x="228180" y="259220"/>
                  </a:lnTo>
                  <a:cubicBezTo>
                    <a:pt x="245296" y="259220"/>
                    <a:pt x="259220" y="245298"/>
                    <a:pt x="259220" y="228180"/>
                  </a:cubicBezTo>
                  <a:lnTo>
                    <a:pt x="259220" y="31040"/>
                  </a:lnTo>
                  <a:cubicBezTo>
                    <a:pt x="259220" y="13924"/>
                    <a:pt x="245296" y="0"/>
                    <a:pt x="228180" y="0"/>
                  </a:cubicBezTo>
                  <a:lnTo>
                    <a:pt x="31040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4" y="36463"/>
                  </a:lnTo>
                  <a:lnTo>
                    <a:pt x="222754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61" name="Grupp 360">
              <a:extLst>
                <a:ext uri="{FF2B5EF4-FFF2-40B4-BE49-F238E27FC236}">
                  <a16:creationId xmlns:a16="http://schemas.microsoft.com/office/drawing/2014/main" id="{22D62357-A852-4874-C438-31B38A45902B}"/>
                </a:ext>
              </a:extLst>
            </p:cNvPr>
            <p:cNvGrpSpPr/>
            <p:nvPr/>
          </p:nvGrpSpPr>
          <p:grpSpPr>
            <a:xfrm>
              <a:off x="1559703" y="3819782"/>
              <a:ext cx="248009" cy="248011"/>
              <a:chOff x="4085393" y="4395208"/>
              <a:chExt cx="330173" cy="330176"/>
            </a:xfrm>
          </p:grpSpPr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030E9D97-40FD-72DA-6C09-28D5AD504EC3}"/>
                  </a:ext>
                </a:extLst>
              </p:cNvPr>
              <p:cNvSpPr/>
              <p:nvPr/>
            </p:nvSpPr>
            <p:spPr>
              <a:xfrm>
                <a:off x="4108616" y="4418436"/>
                <a:ext cx="283728" cy="283726"/>
              </a:xfrm>
              <a:custGeom>
                <a:avLst/>
                <a:gdLst>
                  <a:gd name="connsiteX0" fmla="*/ 209946 w 222751"/>
                  <a:gd name="connsiteY0" fmla="*/ 222752 h 222751"/>
                  <a:gd name="connsiteX1" fmla="*/ 12806 w 222751"/>
                  <a:gd name="connsiteY1" fmla="*/ 222752 h 222751"/>
                  <a:gd name="connsiteX2" fmla="*/ 0 w 222751"/>
                  <a:gd name="connsiteY2" fmla="*/ 209946 h 222751"/>
                  <a:gd name="connsiteX3" fmla="*/ 0 w 222751"/>
                  <a:gd name="connsiteY3" fmla="*/ 12806 h 222751"/>
                  <a:gd name="connsiteX4" fmla="*/ 12806 w 222751"/>
                  <a:gd name="connsiteY4" fmla="*/ 0 h 222751"/>
                  <a:gd name="connsiteX5" fmla="*/ 209946 w 222751"/>
                  <a:gd name="connsiteY5" fmla="*/ 0 h 222751"/>
                  <a:gd name="connsiteX6" fmla="*/ 222752 w 222751"/>
                  <a:gd name="connsiteY6" fmla="*/ 12806 h 222751"/>
                  <a:gd name="connsiteX7" fmla="*/ 222752 w 222751"/>
                  <a:gd name="connsiteY7" fmla="*/ 209946 h 222751"/>
                  <a:gd name="connsiteX8" fmla="*/ 209946 w 222751"/>
                  <a:gd name="connsiteY8" fmla="*/ 222752 h 2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50" h="222750">
                    <a:moveTo>
                      <a:pt x="209946" y="222752"/>
                    </a:moveTo>
                    <a:lnTo>
                      <a:pt x="12806" y="222752"/>
                    </a:lnTo>
                    <a:cubicBezTo>
                      <a:pt x="5732" y="222752"/>
                      <a:pt x="0" y="217017"/>
                      <a:pt x="0" y="209946"/>
                    </a:cubicBezTo>
                    <a:lnTo>
                      <a:pt x="0" y="12806"/>
                    </a:lnTo>
                    <a:cubicBezTo>
                      <a:pt x="0" y="5732"/>
                      <a:pt x="5734" y="0"/>
                      <a:pt x="12806" y="0"/>
                    </a:cubicBezTo>
                    <a:lnTo>
                      <a:pt x="209946" y="0"/>
                    </a:lnTo>
                    <a:cubicBezTo>
                      <a:pt x="217020" y="0"/>
                      <a:pt x="222752" y="5734"/>
                      <a:pt x="222752" y="12806"/>
                    </a:cubicBezTo>
                    <a:lnTo>
                      <a:pt x="222752" y="209946"/>
                    </a:lnTo>
                    <a:cubicBezTo>
                      <a:pt x="222752" y="217020"/>
                      <a:pt x="217020" y="222752"/>
                      <a:pt x="209946" y="2227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8A027B18-961F-DDA8-D63A-E6700E32665E}"/>
                  </a:ext>
                </a:extLst>
              </p:cNvPr>
              <p:cNvSpPr/>
              <p:nvPr/>
            </p:nvSpPr>
            <p:spPr>
              <a:xfrm>
                <a:off x="4085393" y="4395208"/>
                <a:ext cx="330173" cy="330176"/>
              </a:xfrm>
              <a:custGeom>
                <a:avLst/>
                <a:gdLst>
                  <a:gd name="connsiteX0" fmla="*/ 0 w 259214"/>
                  <a:gd name="connsiteY0" fmla="*/ 228180 h 259219"/>
                  <a:gd name="connsiteX1" fmla="*/ 31037 w 259214"/>
                  <a:gd name="connsiteY1" fmla="*/ 259220 h 259219"/>
                  <a:gd name="connsiteX2" fmla="*/ 228177 w 259214"/>
                  <a:gd name="connsiteY2" fmla="*/ 259220 h 259219"/>
                  <a:gd name="connsiteX3" fmla="*/ 259215 w 259214"/>
                  <a:gd name="connsiteY3" fmla="*/ 228180 h 259219"/>
                  <a:gd name="connsiteX4" fmla="*/ 259215 w 259214"/>
                  <a:gd name="connsiteY4" fmla="*/ 31040 h 259219"/>
                  <a:gd name="connsiteX5" fmla="*/ 228177 w 259214"/>
                  <a:gd name="connsiteY5" fmla="*/ 0 h 259219"/>
                  <a:gd name="connsiteX6" fmla="*/ 31037 w 259214"/>
                  <a:gd name="connsiteY6" fmla="*/ 0 h 259219"/>
                  <a:gd name="connsiteX7" fmla="*/ 0 w 259214"/>
                  <a:gd name="connsiteY7" fmla="*/ 31040 h 259219"/>
                  <a:gd name="connsiteX8" fmla="*/ 36463 w 259214"/>
                  <a:gd name="connsiteY8" fmla="*/ 36463 h 259219"/>
                  <a:gd name="connsiteX9" fmla="*/ 222754 w 259214"/>
                  <a:gd name="connsiteY9" fmla="*/ 36463 h 259219"/>
                  <a:gd name="connsiteX10" fmla="*/ 222754 w 259214"/>
                  <a:gd name="connsiteY10" fmla="*/ 222754 h 259219"/>
                  <a:gd name="connsiteX11" fmla="*/ 36463 w 259214"/>
                  <a:gd name="connsiteY11" fmla="*/ 222754 h 2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214" h="259219">
                    <a:moveTo>
                      <a:pt x="0" y="228180"/>
                    </a:moveTo>
                    <a:cubicBezTo>
                      <a:pt x="0" y="245296"/>
                      <a:pt x="13922" y="259220"/>
                      <a:pt x="31037" y="259220"/>
                    </a:cubicBezTo>
                    <a:lnTo>
                      <a:pt x="228177" y="259220"/>
                    </a:lnTo>
                    <a:cubicBezTo>
                      <a:pt x="245293" y="259220"/>
                      <a:pt x="259215" y="245298"/>
                      <a:pt x="259215" y="228180"/>
                    </a:cubicBezTo>
                    <a:lnTo>
                      <a:pt x="259215" y="31040"/>
                    </a:lnTo>
                    <a:cubicBezTo>
                      <a:pt x="259215" y="13924"/>
                      <a:pt x="245293" y="0"/>
                      <a:pt x="228177" y="0"/>
                    </a:cubicBezTo>
                    <a:lnTo>
                      <a:pt x="31037" y="0"/>
                    </a:lnTo>
                    <a:cubicBezTo>
                      <a:pt x="13922" y="0"/>
                      <a:pt x="0" y="13924"/>
                      <a:pt x="0" y="31040"/>
                    </a:cubicBezTo>
                    <a:close/>
                    <a:moveTo>
                      <a:pt x="36463" y="36463"/>
                    </a:moveTo>
                    <a:lnTo>
                      <a:pt x="222754" y="36463"/>
                    </a:lnTo>
                    <a:lnTo>
                      <a:pt x="222754" y="222754"/>
                    </a:lnTo>
                    <a:lnTo>
                      <a:pt x="36463" y="222754"/>
                    </a:lnTo>
                    <a:close/>
                  </a:path>
                </a:pathLst>
              </a:custGeom>
              <a:solidFill>
                <a:srgbClr val="00000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D1D2F198-6237-2680-7F44-BB5A0D9EF5B3}"/>
                </a:ext>
              </a:extLst>
            </p:cNvPr>
            <p:cNvSpPr/>
            <p:nvPr/>
          </p:nvSpPr>
          <p:spPr>
            <a:xfrm>
              <a:off x="1447036" y="3324420"/>
              <a:ext cx="1156803" cy="1190794"/>
            </a:xfrm>
            <a:custGeom>
              <a:avLst/>
              <a:gdLst>
                <a:gd name="connsiteX0" fmla="*/ 1130068 w 1209070"/>
                <a:gd name="connsiteY0" fmla="*/ 118991 h 1244600"/>
                <a:gd name="connsiteX1" fmla="*/ 1041701 w 1209070"/>
                <a:gd name="connsiteY1" fmla="*/ 118991 h 1244600"/>
                <a:gd name="connsiteX2" fmla="*/ 1041701 w 1209070"/>
                <a:gd name="connsiteY2" fmla="*/ 75906 h 1244600"/>
                <a:gd name="connsiteX3" fmla="*/ 965793 w 1209070"/>
                <a:gd name="connsiteY3" fmla="*/ 0 h 1244600"/>
                <a:gd name="connsiteX4" fmla="*/ 889887 w 1209070"/>
                <a:gd name="connsiteY4" fmla="*/ 75906 h 1244600"/>
                <a:gd name="connsiteX5" fmla="*/ 889887 w 1209070"/>
                <a:gd name="connsiteY5" fmla="*/ 118991 h 1244600"/>
                <a:gd name="connsiteX6" fmla="*/ 680439 w 1209070"/>
                <a:gd name="connsiteY6" fmla="*/ 118991 h 1244600"/>
                <a:gd name="connsiteX7" fmla="*/ 680439 w 1209070"/>
                <a:gd name="connsiteY7" fmla="*/ 75906 h 1244600"/>
                <a:gd name="connsiteX8" fmla="*/ 604535 w 1209070"/>
                <a:gd name="connsiteY8" fmla="*/ 0 h 1244600"/>
                <a:gd name="connsiteX9" fmla="*/ 528629 w 1209070"/>
                <a:gd name="connsiteY9" fmla="*/ 75906 h 1244600"/>
                <a:gd name="connsiteX10" fmla="*/ 528629 w 1209070"/>
                <a:gd name="connsiteY10" fmla="*/ 118991 h 1244600"/>
                <a:gd name="connsiteX11" fmla="*/ 319182 w 1209070"/>
                <a:gd name="connsiteY11" fmla="*/ 118991 h 1244600"/>
                <a:gd name="connsiteX12" fmla="*/ 319182 w 1209070"/>
                <a:gd name="connsiteY12" fmla="*/ 75906 h 1244600"/>
                <a:gd name="connsiteX13" fmla="*/ 243278 w 1209070"/>
                <a:gd name="connsiteY13" fmla="*/ 0 h 1244600"/>
                <a:gd name="connsiteX14" fmla="*/ 167370 w 1209070"/>
                <a:gd name="connsiteY14" fmla="*/ 75906 h 1244600"/>
                <a:gd name="connsiteX15" fmla="*/ 167370 w 1209070"/>
                <a:gd name="connsiteY15" fmla="*/ 118991 h 1244600"/>
                <a:gd name="connsiteX16" fmla="*/ 79003 w 1209070"/>
                <a:gd name="connsiteY16" fmla="*/ 118991 h 1244600"/>
                <a:gd name="connsiteX17" fmla="*/ 0 w 1209070"/>
                <a:gd name="connsiteY17" fmla="*/ 197993 h 1244600"/>
                <a:gd name="connsiteX18" fmla="*/ 0 w 1209070"/>
                <a:gd name="connsiteY18" fmla="*/ 582570 h 1244600"/>
                <a:gd name="connsiteX19" fmla="*/ 18231 w 1209070"/>
                <a:gd name="connsiteY19" fmla="*/ 600802 h 1244600"/>
                <a:gd name="connsiteX20" fmla="*/ 36463 w 1209070"/>
                <a:gd name="connsiteY20" fmla="*/ 582570 h 1244600"/>
                <a:gd name="connsiteX21" fmla="*/ 36463 w 1209070"/>
                <a:gd name="connsiteY21" fmla="*/ 417505 h 1244600"/>
                <a:gd name="connsiteX22" fmla="*/ 756119 w 1209070"/>
                <a:gd name="connsiteY22" fmla="*/ 417505 h 1244600"/>
                <a:gd name="connsiteX23" fmla="*/ 774350 w 1209070"/>
                <a:gd name="connsiteY23" fmla="*/ 399274 h 1244600"/>
                <a:gd name="connsiteX24" fmla="*/ 756119 w 1209070"/>
                <a:gd name="connsiteY24" fmla="*/ 381042 h 1244600"/>
                <a:gd name="connsiteX25" fmla="*/ 36463 w 1209070"/>
                <a:gd name="connsiteY25" fmla="*/ 381042 h 1244600"/>
                <a:gd name="connsiteX26" fmla="*/ 36463 w 1209070"/>
                <a:gd name="connsiteY26" fmla="*/ 197993 h 1244600"/>
                <a:gd name="connsiteX27" fmla="*/ 79003 w 1209070"/>
                <a:gd name="connsiteY27" fmla="*/ 155453 h 1244600"/>
                <a:gd name="connsiteX28" fmla="*/ 167370 w 1209070"/>
                <a:gd name="connsiteY28" fmla="*/ 155453 h 1244600"/>
                <a:gd name="connsiteX29" fmla="*/ 167370 w 1209070"/>
                <a:gd name="connsiteY29" fmla="*/ 198540 h 1244600"/>
                <a:gd name="connsiteX30" fmla="*/ 243278 w 1209070"/>
                <a:gd name="connsiteY30" fmla="*/ 274446 h 1244600"/>
                <a:gd name="connsiteX31" fmla="*/ 319184 w 1209070"/>
                <a:gd name="connsiteY31" fmla="*/ 198540 h 1244600"/>
                <a:gd name="connsiteX32" fmla="*/ 319184 w 1209070"/>
                <a:gd name="connsiteY32" fmla="*/ 155453 h 1244600"/>
                <a:gd name="connsiteX33" fmla="*/ 528632 w 1209070"/>
                <a:gd name="connsiteY33" fmla="*/ 155453 h 1244600"/>
                <a:gd name="connsiteX34" fmla="*/ 528632 w 1209070"/>
                <a:gd name="connsiteY34" fmla="*/ 198540 h 1244600"/>
                <a:gd name="connsiteX35" fmla="*/ 604538 w 1209070"/>
                <a:gd name="connsiteY35" fmla="*/ 274446 h 1244600"/>
                <a:gd name="connsiteX36" fmla="*/ 680444 w 1209070"/>
                <a:gd name="connsiteY36" fmla="*/ 198540 h 1244600"/>
                <a:gd name="connsiteX37" fmla="*/ 680444 w 1209070"/>
                <a:gd name="connsiteY37" fmla="*/ 155453 h 1244600"/>
                <a:gd name="connsiteX38" fmla="*/ 889891 w 1209070"/>
                <a:gd name="connsiteY38" fmla="*/ 155453 h 1244600"/>
                <a:gd name="connsiteX39" fmla="*/ 889891 w 1209070"/>
                <a:gd name="connsiteY39" fmla="*/ 198540 h 1244600"/>
                <a:gd name="connsiteX40" fmla="*/ 965797 w 1209070"/>
                <a:gd name="connsiteY40" fmla="*/ 274446 h 1244600"/>
                <a:gd name="connsiteX41" fmla="*/ 1041706 w 1209070"/>
                <a:gd name="connsiteY41" fmla="*/ 198540 h 1244600"/>
                <a:gd name="connsiteX42" fmla="*/ 1041706 w 1209070"/>
                <a:gd name="connsiteY42" fmla="*/ 155453 h 1244600"/>
                <a:gd name="connsiteX43" fmla="*/ 1130075 w 1209070"/>
                <a:gd name="connsiteY43" fmla="*/ 155453 h 1244600"/>
                <a:gd name="connsiteX44" fmla="*/ 1172615 w 1209070"/>
                <a:gd name="connsiteY44" fmla="*/ 197993 h 1244600"/>
                <a:gd name="connsiteX45" fmla="*/ 1172615 w 1209070"/>
                <a:gd name="connsiteY45" fmla="*/ 381042 h 1244600"/>
                <a:gd name="connsiteX46" fmla="*/ 835574 w 1209070"/>
                <a:gd name="connsiteY46" fmla="*/ 381042 h 1244600"/>
                <a:gd name="connsiteX47" fmla="*/ 817342 w 1209070"/>
                <a:gd name="connsiteY47" fmla="*/ 399274 h 1244600"/>
                <a:gd name="connsiteX48" fmla="*/ 835574 w 1209070"/>
                <a:gd name="connsiteY48" fmla="*/ 417505 h 1244600"/>
                <a:gd name="connsiteX49" fmla="*/ 1172608 w 1209070"/>
                <a:gd name="connsiteY49" fmla="*/ 417505 h 1244600"/>
                <a:gd name="connsiteX50" fmla="*/ 1172608 w 1209070"/>
                <a:gd name="connsiteY50" fmla="*/ 1165597 h 1244600"/>
                <a:gd name="connsiteX51" fmla="*/ 1130068 w 1209070"/>
                <a:gd name="connsiteY51" fmla="*/ 1208137 h 1244600"/>
                <a:gd name="connsiteX52" fmla="*/ 996465 w 1209070"/>
                <a:gd name="connsiteY52" fmla="*/ 1208137 h 1244600"/>
                <a:gd name="connsiteX53" fmla="*/ 978234 w 1209070"/>
                <a:gd name="connsiteY53" fmla="*/ 1226369 h 1244600"/>
                <a:gd name="connsiteX54" fmla="*/ 996465 w 1209070"/>
                <a:gd name="connsiteY54" fmla="*/ 1244600 h 1244600"/>
                <a:gd name="connsiteX55" fmla="*/ 1130068 w 1209070"/>
                <a:gd name="connsiteY55" fmla="*/ 1244600 h 1244600"/>
                <a:gd name="connsiteX56" fmla="*/ 1209071 w 1209070"/>
                <a:gd name="connsiteY56" fmla="*/ 1165597 h 1244600"/>
                <a:gd name="connsiteX57" fmla="*/ 1209071 w 1209070"/>
                <a:gd name="connsiteY57" fmla="*/ 197993 h 1244600"/>
                <a:gd name="connsiteX58" fmla="*/ 1130068 w 1209070"/>
                <a:gd name="connsiteY58" fmla="*/ 118991 h 1244600"/>
                <a:gd name="connsiteX59" fmla="*/ 282719 w 1209070"/>
                <a:gd name="connsiteY59" fmla="*/ 198540 h 1244600"/>
                <a:gd name="connsiteX60" fmla="*/ 243276 w 1209070"/>
                <a:gd name="connsiteY60" fmla="*/ 237984 h 1244600"/>
                <a:gd name="connsiteX61" fmla="*/ 203830 w 1209070"/>
                <a:gd name="connsiteY61" fmla="*/ 198540 h 1244600"/>
                <a:gd name="connsiteX62" fmla="*/ 203830 w 1209070"/>
                <a:gd name="connsiteY62" fmla="*/ 75906 h 1244600"/>
                <a:gd name="connsiteX63" fmla="*/ 243278 w 1209070"/>
                <a:gd name="connsiteY63" fmla="*/ 36463 h 1244600"/>
                <a:gd name="connsiteX64" fmla="*/ 282721 w 1209070"/>
                <a:gd name="connsiteY64" fmla="*/ 75906 h 1244600"/>
                <a:gd name="connsiteX65" fmla="*/ 282721 w 1209070"/>
                <a:gd name="connsiteY65" fmla="*/ 198540 h 1244600"/>
                <a:gd name="connsiteX66" fmla="*/ 643978 w 1209070"/>
                <a:gd name="connsiteY66" fmla="*/ 198540 h 1244600"/>
                <a:gd name="connsiteX67" fmla="*/ 604535 w 1209070"/>
                <a:gd name="connsiteY67" fmla="*/ 237984 h 1244600"/>
                <a:gd name="connsiteX68" fmla="*/ 565092 w 1209070"/>
                <a:gd name="connsiteY68" fmla="*/ 198540 h 1244600"/>
                <a:gd name="connsiteX69" fmla="*/ 565092 w 1209070"/>
                <a:gd name="connsiteY69" fmla="*/ 75906 h 1244600"/>
                <a:gd name="connsiteX70" fmla="*/ 604535 w 1209070"/>
                <a:gd name="connsiteY70" fmla="*/ 36463 h 1244600"/>
                <a:gd name="connsiteX71" fmla="*/ 643978 w 1209070"/>
                <a:gd name="connsiteY71" fmla="*/ 75906 h 1244600"/>
                <a:gd name="connsiteX72" fmla="*/ 1005238 w 1209070"/>
                <a:gd name="connsiteY72" fmla="*/ 198540 h 1244600"/>
                <a:gd name="connsiteX73" fmla="*/ 965793 w 1209070"/>
                <a:gd name="connsiteY73" fmla="*/ 237984 h 1244600"/>
                <a:gd name="connsiteX74" fmla="*/ 926349 w 1209070"/>
                <a:gd name="connsiteY74" fmla="*/ 198540 h 1244600"/>
                <a:gd name="connsiteX75" fmla="*/ 926349 w 1209070"/>
                <a:gd name="connsiteY75" fmla="*/ 75906 h 1244600"/>
                <a:gd name="connsiteX76" fmla="*/ 965793 w 1209070"/>
                <a:gd name="connsiteY76" fmla="*/ 36463 h 1244600"/>
                <a:gd name="connsiteX77" fmla="*/ 1005238 w 1209070"/>
                <a:gd name="connsiteY77" fmla="*/ 75906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09070" h="1244600">
                  <a:moveTo>
                    <a:pt x="1130068" y="118991"/>
                  </a:moveTo>
                  <a:lnTo>
                    <a:pt x="1041701" y="118991"/>
                  </a:lnTo>
                  <a:lnTo>
                    <a:pt x="1041701" y="75906"/>
                  </a:lnTo>
                  <a:cubicBezTo>
                    <a:pt x="1041701" y="34051"/>
                    <a:pt x="1007650" y="0"/>
                    <a:pt x="965793" y="0"/>
                  </a:cubicBezTo>
                  <a:cubicBezTo>
                    <a:pt x="923938" y="0"/>
                    <a:pt x="889887" y="34051"/>
                    <a:pt x="889887" y="75906"/>
                  </a:cubicBezTo>
                  <a:lnTo>
                    <a:pt x="889887" y="118991"/>
                  </a:lnTo>
                  <a:lnTo>
                    <a:pt x="680439" y="118991"/>
                  </a:lnTo>
                  <a:lnTo>
                    <a:pt x="680439" y="75906"/>
                  </a:lnTo>
                  <a:cubicBezTo>
                    <a:pt x="680441" y="34051"/>
                    <a:pt x="646390" y="0"/>
                    <a:pt x="604535" y="0"/>
                  </a:cubicBezTo>
                  <a:cubicBezTo>
                    <a:pt x="562681" y="0"/>
                    <a:pt x="528629" y="34051"/>
                    <a:pt x="528629" y="75906"/>
                  </a:cubicBezTo>
                  <a:lnTo>
                    <a:pt x="528629" y="118991"/>
                  </a:lnTo>
                  <a:lnTo>
                    <a:pt x="319182" y="118991"/>
                  </a:lnTo>
                  <a:lnTo>
                    <a:pt x="319182" y="75906"/>
                  </a:lnTo>
                  <a:cubicBezTo>
                    <a:pt x="319182" y="34051"/>
                    <a:pt x="285130" y="0"/>
                    <a:pt x="243278" y="0"/>
                  </a:cubicBezTo>
                  <a:cubicBezTo>
                    <a:pt x="201421" y="0"/>
                    <a:pt x="167370" y="34051"/>
                    <a:pt x="167370" y="75906"/>
                  </a:cubicBezTo>
                  <a:lnTo>
                    <a:pt x="167370" y="118991"/>
                  </a:lnTo>
                  <a:lnTo>
                    <a:pt x="79003" y="118991"/>
                  </a:lnTo>
                  <a:cubicBezTo>
                    <a:pt x="35439" y="118991"/>
                    <a:pt x="0" y="154430"/>
                    <a:pt x="0" y="197993"/>
                  </a:cubicBezTo>
                  <a:lnTo>
                    <a:pt x="0" y="582570"/>
                  </a:lnTo>
                  <a:cubicBezTo>
                    <a:pt x="0" y="592641"/>
                    <a:pt x="8160" y="600802"/>
                    <a:pt x="18231" y="600802"/>
                  </a:cubicBezTo>
                  <a:cubicBezTo>
                    <a:pt x="28302" y="600802"/>
                    <a:pt x="36463" y="592641"/>
                    <a:pt x="36463" y="582570"/>
                  </a:cubicBezTo>
                  <a:lnTo>
                    <a:pt x="36463" y="417505"/>
                  </a:lnTo>
                  <a:lnTo>
                    <a:pt x="756119" y="417505"/>
                  </a:lnTo>
                  <a:cubicBezTo>
                    <a:pt x="766190" y="417505"/>
                    <a:pt x="774350" y="409345"/>
                    <a:pt x="774350" y="399274"/>
                  </a:cubicBezTo>
                  <a:cubicBezTo>
                    <a:pt x="774350" y="389202"/>
                    <a:pt x="766190" y="381042"/>
                    <a:pt x="756119" y="381042"/>
                  </a:cubicBezTo>
                  <a:lnTo>
                    <a:pt x="36463" y="381042"/>
                  </a:lnTo>
                  <a:lnTo>
                    <a:pt x="36463" y="197993"/>
                  </a:lnTo>
                  <a:cubicBezTo>
                    <a:pt x="36463" y="174538"/>
                    <a:pt x="55548" y="155453"/>
                    <a:pt x="79003" y="155453"/>
                  </a:cubicBezTo>
                  <a:lnTo>
                    <a:pt x="167370" y="155453"/>
                  </a:lnTo>
                  <a:lnTo>
                    <a:pt x="167370" y="198540"/>
                  </a:lnTo>
                  <a:cubicBezTo>
                    <a:pt x="167370" y="240395"/>
                    <a:pt x="201421" y="274446"/>
                    <a:pt x="243278" y="274446"/>
                  </a:cubicBezTo>
                  <a:cubicBezTo>
                    <a:pt x="285133" y="274446"/>
                    <a:pt x="319184" y="240395"/>
                    <a:pt x="319184" y="198540"/>
                  </a:cubicBezTo>
                  <a:lnTo>
                    <a:pt x="319184" y="155453"/>
                  </a:lnTo>
                  <a:lnTo>
                    <a:pt x="528632" y="155453"/>
                  </a:lnTo>
                  <a:lnTo>
                    <a:pt x="528632" y="198540"/>
                  </a:lnTo>
                  <a:cubicBezTo>
                    <a:pt x="528632" y="240395"/>
                    <a:pt x="562683" y="274446"/>
                    <a:pt x="604538" y="274446"/>
                  </a:cubicBezTo>
                  <a:cubicBezTo>
                    <a:pt x="646392" y="274446"/>
                    <a:pt x="680444" y="240395"/>
                    <a:pt x="680444" y="198540"/>
                  </a:cubicBezTo>
                  <a:lnTo>
                    <a:pt x="680444" y="155453"/>
                  </a:lnTo>
                  <a:lnTo>
                    <a:pt x="889891" y="155453"/>
                  </a:lnTo>
                  <a:lnTo>
                    <a:pt x="889891" y="198540"/>
                  </a:lnTo>
                  <a:cubicBezTo>
                    <a:pt x="889891" y="240395"/>
                    <a:pt x="923943" y="274446"/>
                    <a:pt x="965797" y="274446"/>
                  </a:cubicBezTo>
                  <a:cubicBezTo>
                    <a:pt x="1007654" y="274446"/>
                    <a:pt x="1041706" y="240395"/>
                    <a:pt x="1041706" y="198540"/>
                  </a:cubicBezTo>
                  <a:lnTo>
                    <a:pt x="1041706" y="155453"/>
                  </a:lnTo>
                  <a:lnTo>
                    <a:pt x="1130075" y="155453"/>
                  </a:lnTo>
                  <a:cubicBezTo>
                    <a:pt x="1153530" y="155453"/>
                    <a:pt x="1172615" y="174538"/>
                    <a:pt x="1172615" y="197993"/>
                  </a:cubicBezTo>
                  <a:lnTo>
                    <a:pt x="1172615" y="381042"/>
                  </a:lnTo>
                  <a:lnTo>
                    <a:pt x="835574" y="381042"/>
                  </a:lnTo>
                  <a:cubicBezTo>
                    <a:pt x="825503" y="381042"/>
                    <a:pt x="817342" y="389202"/>
                    <a:pt x="817342" y="399274"/>
                  </a:cubicBezTo>
                  <a:cubicBezTo>
                    <a:pt x="817342" y="409345"/>
                    <a:pt x="825503" y="417505"/>
                    <a:pt x="835574" y="417505"/>
                  </a:cubicBezTo>
                  <a:lnTo>
                    <a:pt x="1172608" y="417505"/>
                  </a:lnTo>
                  <a:lnTo>
                    <a:pt x="1172608" y="1165597"/>
                  </a:lnTo>
                  <a:cubicBezTo>
                    <a:pt x="1172608" y="1189052"/>
                    <a:pt x="1153523" y="1208137"/>
                    <a:pt x="1130068" y="1208137"/>
                  </a:cubicBezTo>
                  <a:lnTo>
                    <a:pt x="996465" y="1208137"/>
                  </a:lnTo>
                  <a:cubicBezTo>
                    <a:pt x="986394" y="1208137"/>
                    <a:pt x="978234" y="1216298"/>
                    <a:pt x="978234" y="1226369"/>
                  </a:cubicBezTo>
                  <a:cubicBezTo>
                    <a:pt x="978234" y="1236440"/>
                    <a:pt x="986394" y="1244600"/>
                    <a:pt x="996465" y="1244600"/>
                  </a:cubicBezTo>
                  <a:lnTo>
                    <a:pt x="1130068" y="1244600"/>
                  </a:lnTo>
                  <a:cubicBezTo>
                    <a:pt x="1173631" y="1244600"/>
                    <a:pt x="1209071" y="1209161"/>
                    <a:pt x="1209071" y="1165597"/>
                  </a:cubicBezTo>
                  <a:lnTo>
                    <a:pt x="1209071" y="197993"/>
                  </a:lnTo>
                  <a:cubicBezTo>
                    <a:pt x="1209071" y="154430"/>
                    <a:pt x="1173631" y="118991"/>
                    <a:pt x="1130068" y="118991"/>
                  </a:cubicBezTo>
                  <a:close/>
                  <a:moveTo>
                    <a:pt x="282719" y="198540"/>
                  </a:moveTo>
                  <a:cubicBezTo>
                    <a:pt x="282719" y="220289"/>
                    <a:pt x="265027" y="237984"/>
                    <a:pt x="243276" y="237984"/>
                  </a:cubicBezTo>
                  <a:cubicBezTo>
                    <a:pt x="221527" y="237984"/>
                    <a:pt x="203830" y="220292"/>
                    <a:pt x="203830" y="198540"/>
                  </a:cubicBezTo>
                  <a:lnTo>
                    <a:pt x="203830" y="75906"/>
                  </a:lnTo>
                  <a:cubicBezTo>
                    <a:pt x="203832" y="54155"/>
                    <a:pt x="221527" y="36463"/>
                    <a:pt x="243278" y="36463"/>
                  </a:cubicBezTo>
                  <a:cubicBezTo>
                    <a:pt x="265027" y="36463"/>
                    <a:pt x="282721" y="54155"/>
                    <a:pt x="282721" y="75906"/>
                  </a:cubicBezTo>
                  <a:lnTo>
                    <a:pt x="282721" y="198540"/>
                  </a:lnTo>
                  <a:close/>
                  <a:moveTo>
                    <a:pt x="643978" y="198540"/>
                  </a:moveTo>
                  <a:cubicBezTo>
                    <a:pt x="643978" y="220289"/>
                    <a:pt x="626287" y="237984"/>
                    <a:pt x="604535" y="237984"/>
                  </a:cubicBezTo>
                  <a:cubicBezTo>
                    <a:pt x="582784" y="237984"/>
                    <a:pt x="565092" y="220292"/>
                    <a:pt x="565092" y="198540"/>
                  </a:cubicBezTo>
                  <a:lnTo>
                    <a:pt x="565092" y="75906"/>
                  </a:lnTo>
                  <a:cubicBezTo>
                    <a:pt x="565092" y="54155"/>
                    <a:pt x="582786" y="36463"/>
                    <a:pt x="604535" y="36463"/>
                  </a:cubicBezTo>
                  <a:cubicBezTo>
                    <a:pt x="626284" y="36463"/>
                    <a:pt x="643978" y="54155"/>
                    <a:pt x="643978" y="75906"/>
                  </a:cubicBezTo>
                  <a:close/>
                  <a:moveTo>
                    <a:pt x="1005238" y="198540"/>
                  </a:moveTo>
                  <a:cubicBezTo>
                    <a:pt x="1005238" y="220289"/>
                    <a:pt x="987544" y="237984"/>
                    <a:pt x="965793" y="237984"/>
                  </a:cubicBezTo>
                  <a:cubicBezTo>
                    <a:pt x="944044" y="237984"/>
                    <a:pt x="926349" y="220292"/>
                    <a:pt x="926349" y="198540"/>
                  </a:cubicBezTo>
                  <a:lnTo>
                    <a:pt x="926349" y="75906"/>
                  </a:lnTo>
                  <a:cubicBezTo>
                    <a:pt x="926349" y="54157"/>
                    <a:pt x="944041" y="36463"/>
                    <a:pt x="965793" y="36463"/>
                  </a:cubicBezTo>
                  <a:cubicBezTo>
                    <a:pt x="987542" y="36463"/>
                    <a:pt x="1005238" y="54155"/>
                    <a:pt x="1005238" y="75906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3A932F2-83AB-D552-047D-B3BC8489C236}"/>
                </a:ext>
              </a:extLst>
            </p:cNvPr>
            <p:cNvSpPr/>
            <p:nvPr/>
          </p:nvSpPr>
          <p:spPr>
            <a:xfrm>
              <a:off x="191887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823637E-13AA-368F-D73B-2B81983F1DBF}"/>
                </a:ext>
              </a:extLst>
            </p:cNvPr>
            <p:cNvSpPr/>
            <p:nvPr/>
          </p:nvSpPr>
          <p:spPr>
            <a:xfrm>
              <a:off x="1901436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8E91829C-69EA-862D-A65B-289F6145EA1B}"/>
                </a:ext>
              </a:extLst>
            </p:cNvPr>
            <p:cNvSpPr/>
            <p:nvPr/>
          </p:nvSpPr>
          <p:spPr>
            <a:xfrm>
              <a:off x="2243163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10DA379-9F28-E132-D031-BD8B44932567}"/>
                </a:ext>
              </a:extLst>
            </p:cNvPr>
            <p:cNvSpPr/>
            <p:nvPr/>
          </p:nvSpPr>
          <p:spPr>
            <a:xfrm rot="18900000" flipH="1">
              <a:off x="2291923" y="4211337"/>
              <a:ext cx="151916" cy="80757"/>
            </a:xfrm>
            <a:custGeom>
              <a:avLst/>
              <a:gdLst>
                <a:gd name="connsiteX0" fmla="*/ 69343 w 2050616"/>
                <a:gd name="connsiteY0" fmla="*/ 685939 h 1090097"/>
                <a:gd name="connsiteX1" fmla="*/ 0 w 2050616"/>
                <a:gd name="connsiteY1" fmla="*/ 853347 h 1090097"/>
                <a:gd name="connsiteX2" fmla="*/ 236750 w 2050616"/>
                <a:gd name="connsiteY2" fmla="*/ 1090097 h 1090097"/>
                <a:gd name="connsiteX3" fmla="*/ 1804908 w 2050616"/>
                <a:gd name="connsiteY3" fmla="*/ 1090097 h 1090097"/>
                <a:gd name="connsiteX4" fmla="*/ 1972316 w 2050616"/>
                <a:gd name="connsiteY4" fmla="*/ 1020754 h 1090097"/>
                <a:gd name="connsiteX5" fmla="*/ 1976375 w 2050616"/>
                <a:gd name="connsiteY5" fmla="*/ 1015834 h 1090097"/>
                <a:gd name="connsiteX6" fmla="*/ 1981273 w 2050616"/>
                <a:gd name="connsiteY6" fmla="*/ 1011792 h 1090097"/>
                <a:gd name="connsiteX7" fmla="*/ 2050616 w 2050616"/>
                <a:gd name="connsiteY7" fmla="*/ 844385 h 1090097"/>
                <a:gd name="connsiteX8" fmla="*/ 2050616 w 2050616"/>
                <a:gd name="connsiteY8" fmla="*/ 236750 h 1090097"/>
                <a:gd name="connsiteX9" fmla="*/ 1813866 w 2050616"/>
                <a:gd name="connsiteY9" fmla="*/ 0 h 1090097"/>
                <a:gd name="connsiteX10" fmla="*/ 1577116 w 2050616"/>
                <a:gd name="connsiteY10" fmla="*/ 236750 h 1090097"/>
                <a:gd name="connsiteX11" fmla="*/ 1577116 w 2050616"/>
                <a:gd name="connsiteY11" fmla="*/ 616597 h 1090097"/>
                <a:gd name="connsiteX12" fmla="*/ 236750 w 2050616"/>
                <a:gd name="connsiteY12" fmla="*/ 616597 h 1090097"/>
                <a:gd name="connsiteX13" fmla="*/ 69343 w 2050616"/>
                <a:gd name="connsiteY13" fmla="*/ 685939 h 10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616" h="1090097">
                  <a:moveTo>
                    <a:pt x="69343" y="685939"/>
                  </a:moveTo>
                  <a:cubicBezTo>
                    <a:pt x="26499" y="728783"/>
                    <a:pt x="0" y="787970"/>
                    <a:pt x="0" y="853347"/>
                  </a:cubicBezTo>
                  <a:cubicBezTo>
                    <a:pt x="0" y="984099"/>
                    <a:pt x="105997" y="1090096"/>
                    <a:pt x="236750" y="1090097"/>
                  </a:cubicBezTo>
                  <a:lnTo>
                    <a:pt x="1804908" y="1090097"/>
                  </a:lnTo>
                  <a:cubicBezTo>
                    <a:pt x="1870284" y="1090097"/>
                    <a:pt x="1929472" y="1063597"/>
                    <a:pt x="1972316" y="1020754"/>
                  </a:cubicBezTo>
                  <a:lnTo>
                    <a:pt x="1976375" y="1015834"/>
                  </a:lnTo>
                  <a:lnTo>
                    <a:pt x="1981273" y="1011792"/>
                  </a:lnTo>
                  <a:cubicBezTo>
                    <a:pt x="2024117" y="968949"/>
                    <a:pt x="2050616" y="909761"/>
                    <a:pt x="2050616" y="844385"/>
                  </a:cubicBezTo>
                  <a:lnTo>
                    <a:pt x="2050616" y="236750"/>
                  </a:lnTo>
                  <a:cubicBezTo>
                    <a:pt x="2050616" y="105997"/>
                    <a:pt x="1944619" y="0"/>
                    <a:pt x="1813866" y="0"/>
                  </a:cubicBezTo>
                  <a:cubicBezTo>
                    <a:pt x="1683113" y="0"/>
                    <a:pt x="1577116" y="105997"/>
                    <a:pt x="1577116" y="236750"/>
                  </a:cubicBezTo>
                  <a:lnTo>
                    <a:pt x="1577116" y="616597"/>
                  </a:lnTo>
                  <a:lnTo>
                    <a:pt x="236750" y="616597"/>
                  </a:lnTo>
                  <a:cubicBezTo>
                    <a:pt x="171373" y="616597"/>
                    <a:pt x="112186" y="643096"/>
                    <a:pt x="69343" y="685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" tIns="27000" rIns="27000" bIns="27000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Grupp 368">
            <a:extLst>
              <a:ext uri="{FF2B5EF4-FFF2-40B4-BE49-F238E27FC236}">
                <a16:creationId xmlns:a16="http://schemas.microsoft.com/office/drawing/2014/main" id="{54457ADA-9341-4D65-0AEB-74B0533A4BE9}"/>
              </a:ext>
            </a:extLst>
          </p:cNvPr>
          <p:cNvGrpSpPr/>
          <p:nvPr/>
        </p:nvGrpSpPr>
        <p:grpSpPr>
          <a:xfrm>
            <a:off x="1064262" y="3784468"/>
            <a:ext cx="385920" cy="350649"/>
            <a:chOff x="1419015" y="4885090"/>
            <a:chExt cx="1282395" cy="1165190"/>
          </a:xfrm>
        </p:grpSpPr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877A6068-4AC8-0C63-AE4E-0905722FE34C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rgbClr val="E4EA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47C6119A-15AA-AC95-3B8F-93B4AFC79B9E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D8DCE5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D83700F-10D9-1E2D-0171-7F5597A345CA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ECA5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202D99C5-6145-D06F-ED63-9C02DDDAD3BB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F4B53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41B5DE3F-1D0E-C4E8-1317-7F0D6232C791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8AC2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30FC494-6F25-B7D6-F84C-56874167BFE3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6FB1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76" name="Bild 50">
              <a:extLst>
                <a:ext uri="{FF2B5EF4-FFF2-40B4-BE49-F238E27FC236}">
                  <a16:creationId xmlns:a16="http://schemas.microsoft.com/office/drawing/2014/main" id="{66F6CF88-6837-829C-00B6-0368EDDE298C}"/>
                </a:ext>
              </a:extLst>
            </p:cNvPr>
            <p:cNvGrpSpPr/>
            <p:nvPr/>
          </p:nvGrpSpPr>
          <p:grpSpPr>
            <a:xfrm>
              <a:off x="1516343" y="4982530"/>
              <a:ext cx="974349" cy="737871"/>
              <a:chOff x="3667008" y="1761319"/>
              <a:chExt cx="3601525" cy="2727432"/>
            </a:xfrm>
            <a:solidFill>
              <a:srgbClr val="576574"/>
            </a:solidFill>
          </p:grpSpPr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489DF379-F3D9-582F-5BFD-4C15BF3603BC}"/>
                  </a:ext>
                </a:extLst>
              </p:cNvPr>
              <p:cNvSpPr/>
              <p:nvPr/>
            </p:nvSpPr>
            <p:spPr>
              <a:xfrm>
                <a:off x="5404558" y="1761319"/>
                <a:ext cx="126427" cy="297607"/>
              </a:xfrm>
              <a:custGeom>
                <a:avLst/>
                <a:gdLst>
                  <a:gd name="connsiteX0" fmla="*/ 63214 w 126427"/>
                  <a:gd name="connsiteY0" fmla="*/ 0 h 297607"/>
                  <a:gd name="connsiteX1" fmla="*/ 0 w 126427"/>
                  <a:gd name="connsiteY1" fmla="*/ 63090 h 297607"/>
                  <a:gd name="connsiteX2" fmla="*/ 0 w 126427"/>
                  <a:gd name="connsiteY2" fmla="*/ 234518 h 297607"/>
                  <a:gd name="connsiteX3" fmla="*/ 63214 w 126427"/>
                  <a:gd name="connsiteY3" fmla="*/ 297608 h 297607"/>
                  <a:gd name="connsiteX4" fmla="*/ 126427 w 126427"/>
                  <a:gd name="connsiteY4" fmla="*/ 234518 h 297607"/>
                  <a:gd name="connsiteX5" fmla="*/ 126427 w 126427"/>
                  <a:gd name="connsiteY5" fmla="*/ 63090 h 297607"/>
                  <a:gd name="connsiteX6" fmla="*/ 63214 w 126427"/>
                  <a:gd name="connsiteY6" fmla="*/ 0 h 2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7" h="297607">
                    <a:moveTo>
                      <a:pt x="63214" y="0"/>
                    </a:moveTo>
                    <a:cubicBezTo>
                      <a:pt x="28278" y="0"/>
                      <a:pt x="0" y="28259"/>
                      <a:pt x="0" y="63090"/>
                    </a:cubicBezTo>
                    <a:lnTo>
                      <a:pt x="0" y="234518"/>
                    </a:lnTo>
                    <a:cubicBezTo>
                      <a:pt x="0" y="269349"/>
                      <a:pt x="28278" y="297608"/>
                      <a:pt x="63214" y="297608"/>
                    </a:cubicBezTo>
                    <a:cubicBezTo>
                      <a:pt x="98116" y="297608"/>
                      <a:pt x="126427" y="269349"/>
                      <a:pt x="126427" y="234518"/>
                    </a:cubicBezTo>
                    <a:lnTo>
                      <a:pt x="126427" y="63090"/>
                    </a:lnTo>
                    <a:cubicBezTo>
                      <a:pt x="126427" y="28259"/>
                      <a:pt x="98116" y="0"/>
                      <a:pt x="63214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2C21F2E9-037F-2E7E-BD74-DF7113A6E1BE}"/>
                  </a:ext>
                </a:extLst>
              </p:cNvPr>
              <p:cNvSpPr/>
              <p:nvPr/>
            </p:nvSpPr>
            <p:spPr>
              <a:xfrm>
                <a:off x="4535765" y="1993634"/>
                <a:ext cx="212338" cy="274664"/>
              </a:xfrm>
              <a:custGeom>
                <a:avLst/>
                <a:gdLst>
                  <a:gd name="connsiteX0" fmla="*/ 117968 w 212338"/>
                  <a:gd name="connsiteY0" fmla="*/ 31546 h 274664"/>
                  <a:gd name="connsiteX1" fmla="*/ 31610 w 212338"/>
                  <a:gd name="connsiteY1" fmla="*/ 8479 h 274664"/>
                  <a:gd name="connsiteX2" fmla="*/ 8499 w 212338"/>
                  <a:gd name="connsiteY2" fmla="*/ 94669 h 274664"/>
                  <a:gd name="connsiteX3" fmla="*/ 94360 w 212338"/>
                  <a:gd name="connsiteY3" fmla="*/ 243095 h 274664"/>
                  <a:gd name="connsiteX4" fmla="*/ 180718 w 212338"/>
                  <a:gd name="connsiteY4" fmla="*/ 266194 h 274664"/>
                  <a:gd name="connsiteX5" fmla="*/ 203863 w 212338"/>
                  <a:gd name="connsiteY5" fmla="*/ 180005 h 2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338" h="274664">
                    <a:moveTo>
                      <a:pt x="117968" y="31546"/>
                    </a:moveTo>
                    <a:cubicBezTo>
                      <a:pt x="100521" y="1382"/>
                      <a:pt x="61868" y="-8969"/>
                      <a:pt x="31610" y="8479"/>
                    </a:cubicBezTo>
                    <a:cubicBezTo>
                      <a:pt x="1385" y="25894"/>
                      <a:pt x="-8990" y="64472"/>
                      <a:pt x="8499" y="94669"/>
                    </a:cubicBezTo>
                    <a:lnTo>
                      <a:pt x="94360" y="243095"/>
                    </a:lnTo>
                    <a:cubicBezTo>
                      <a:pt x="111840" y="273328"/>
                      <a:pt x="150527" y="283607"/>
                      <a:pt x="180718" y="266194"/>
                    </a:cubicBezTo>
                    <a:cubicBezTo>
                      <a:pt x="210943" y="248781"/>
                      <a:pt x="221318" y="210170"/>
                      <a:pt x="203863" y="180005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EE4A1312-27C9-1034-DBAE-4B59BDF7FFD4}"/>
                  </a:ext>
                </a:extLst>
              </p:cNvPr>
              <p:cNvSpPr/>
              <p:nvPr/>
            </p:nvSpPr>
            <p:spPr>
              <a:xfrm>
                <a:off x="3899793" y="2628378"/>
                <a:ext cx="275180" cy="211922"/>
              </a:xfrm>
              <a:custGeom>
                <a:avLst/>
                <a:gdLst>
                  <a:gd name="connsiteX0" fmla="*/ 31625 w 275180"/>
                  <a:gd name="connsiteY0" fmla="*/ 117740 h 211922"/>
                  <a:gd name="connsiteX1" fmla="*/ 180341 w 275180"/>
                  <a:gd name="connsiteY1" fmla="*/ 203467 h 211922"/>
                  <a:gd name="connsiteX2" fmla="*/ 266698 w 275180"/>
                  <a:gd name="connsiteY2" fmla="*/ 180368 h 211922"/>
                  <a:gd name="connsiteX3" fmla="*/ 243555 w 275180"/>
                  <a:gd name="connsiteY3" fmla="*/ 94178 h 211922"/>
                  <a:gd name="connsiteX4" fmla="*/ 94839 w 275180"/>
                  <a:gd name="connsiteY4" fmla="*/ 8476 h 211922"/>
                  <a:gd name="connsiteX5" fmla="*/ 8480 w 275180"/>
                  <a:gd name="connsiteY5" fmla="*/ 31551 h 211922"/>
                  <a:gd name="connsiteX6" fmla="*/ 31625 w 275180"/>
                  <a:gd name="connsiteY6" fmla="*/ 117740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22">
                    <a:moveTo>
                      <a:pt x="31625" y="117740"/>
                    </a:moveTo>
                    <a:lnTo>
                      <a:pt x="180341" y="203467"/>
                    </a:lnTo>
                    <a:cubicBezTo>
                      <a:pt x="210599" y="220880"/>
                      <a:pt x="249251" y="210533"/>
                      <a:pt x="266698" y="180368"/>
                    </a:cubicBezTo>
                    <a:cubicBezTo>
                      <a:pt x="284153" y="150168"/>
                      <a:pt x="273812" y="111591"/>
                      <a:pt x="243555" y="94178"/>
                    </a:cubicBezTo>
                    <a:lnTo>
                      <a:pt x="94839" y="8476"/>
                    </a:lnTo>
                    <a:cubicBezTo>
                      <a:pt x="64581" y="-8970"/>
                      <a:pt x="25929" y="1385"/>
                      <a:pt x="8480" y="31551"/>
                    </a:cubicBezTo>
                    <a:cubicBezTo>
                      <a:pt x="-8970" y="61741"/>
                      <a:pt x="1368" y="100319"/>
                      <a:pt x="31625" y="11774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0FF34ACF-921B-CB44-BE88-6F9D9FF690D9}"/>
                  </a:ext>
                </a:extLst>
              </p:cNvPr>
              <p:cNvSpPr/>
              <p:nvPr/>
            </p:nvSpPr>
            <p:spPr>
              <a:xfrm>
                <a:off x="6760554" y="4276806"/>
                <a:ext cx="275123" cy="211945"/>
              </a:xfrm>
              <a:custGeom>
                <a:avLst/>
                <a:gdLst>
                  <a:gd name="connsiteX0" fmla="*/ 243569 w 275123"/>
                  <a:gd name="connsiteY0" fmla="*/ 94177 h 211945"/>
                  <a:gd name="connsiteX1" fmla="*/ 94857 w 275123"/>
                  <a:gd name="connsiteY1" fmla="*/ 8476 h 211945"/>
                  <a:gd name="connsiteX2" fmla="*/ 8499 w 275123"/>
                  <a:gd name="connsiteY2" fmla="*/ 31575 h 211945"/>
                  <a:gd name="connsiteX3" fmla="*/ 31610 w 275123"/>
                  <a:gd name="connsiteY3" fmla="*/ 117739 h 211945"/>
                  <a:gd name="connsiteX4" fmla="*/ 211929 w 275123"/>
                  <a:gd name="connsiteY4" fmla="*/ 211945 h 211945"/>
                  <a:gd name="connsiteX5" fmla="*/ 243569 w 275123"/>
                  <a:gd name="connsiteY5" fmla="*/ 94177 h 2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123" h="211945">
                    <a:moveTo>
                      <a:pt x="243569" y="94177"/>
                    </a:moveTo>
                    <a:lnTo>
                      <a:pt x="94857" y="8476"/>
                    </a:lnTo>
                    <a:cubicBezTo>
                      <a:pt x="64599" y="-8971"/>
                      <a:pt x="25946" y="1384"/>
                      <a:pt x="8499" y="31575"/>
                    </a:cubicBezTo>
                    <a:cubicBezTo>
                      <a:pt x="-8990" y="61740"/>
                      <a:pt x="1385" y="100318"/>
                      <a:pt x="31610" y="117739"/>
                    </a:cubicBezTo>
                    <a:cubicBezTo>
                      <a:pt x="192274" y="210330"/>
                      <a:pt x="189442" y="211945"/>
                      <a:pt x="211929" y="211945"/>
                    </a:cubicBezTo>
                    <a:cubicBezTo>
                      <a:pt x="276128" y="211945"/>
                      <a:pt x="299543" y="126446"/>
                      <a:pt x="243569" y="9417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94F8AB33-3DAE-362F-CB75-2407612127ED}"/>
                  </a:ext>
                </a:extLst>
              </p:cNvPr>
              <p:cNvSpPr/>
              <p:nvPr/>
            </p:nvSpPr>
            <p:spPr>
              <a:xfrm>
                <a:off x="3667008" y="3495478"/>
                <a:ext cx="298190" cy="126180"/>
              </a:xfrm>
              <a:custGeom>
                <a:avLst/>
                <a:gdLst>
                  <a:gd name="connsiteX0" fmla="*/ 298190 w 298190"/>
                  <a:gd name="connsiteY0" fmla="*/ 63090 h 126180"/>
                  <a:gd name="connsiteX1" fmla="*/ 234977 w 298190"/>
                  <a:gd name="connsiteY1" fmla="*/ 0 h 126180"/>
                  <a:gd name="connsiteX2" fmla="*/ 63214 w 298190"/>
                  <a:gd name="connsiteY2" fmla="*/ 0 h 126180"/>
                  <a:gd name="connsiteX3" fmla="*/ 0 w 298190"/>
                  <a:gd name="connsiteY3" fmla="*/ 63090 h 126180"/>
                  <a:gd name="connsiteX4" fmla="*/ 63214 w 298190"/>
                  <a:gd name="connsiteY4" fmla="*/ 126180 h 126180"/>
                  <a:gd name="connsiteX5" fmla="*/ 234977 w 298190"/>
                  <a:gd name="connsiteY5" fmla="*/ 126180 h 126180"/>
                  <a:gd name="connsiteX6" fmla="*/ 298190 w 298190"/>
                  <a:gd name="connsiteY6" fmla="*/ 6309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0" h="126178">
                    <a:moveTo>
                      <a:pt x="298190" y="63090"/>
                    </a:moveTo>
                    <a:cubicBezTo>
                      <a:pt x="298190" y="28222"/>
                      <a:pt x="269876" y="0"/>
                      <a:pt x="234977" y="0"/>
                    </a:cubicBezTo>
                    <a:lnTo>
                      <a:pt x="63214" y="0"/>
                    </a:lnTo>
                    <a:cubicBezTo>
                      <a:pt x="28315" y="0"/>
                      <a:pt x="0" y="28222"/>
                      <a:pt x="0" y="63090"/>
                    </a:cubicBezTo>
                    <a:cubicBezTo>
                      <a:pt x="0" y="97916"/>
                      <a:pt x="28315" y="126180"/>
                      <a:pt x="63214" y="126180"/>
                    </a:cubicBezTo>
                    <a:lnTo>
                      <a:pt x="234977" y="126180"/>
                    </a:lnTo>
                    <a:cubicBezTo>
                      <a:pt x="269876" y="126180"/>
                      <a:pt x="298190" y="97916"/>
                      <a:pt x="298190" y="6309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3A8B529-2AB5-06C2-4F8A-51E7B6A17C17}"/>
                  </a:ext>
                </a:extLst>
              </p:cNvPr>
              <p:cNvSpPr/>
              <p:nvPr/>
            </p:nvSpPr>
            <p:spPr>
              <a:xfrm>
                <a:off x="6970342" y="3495478"/>
                <a:ext cx="298191" cy="126180"/>
              </a:xfrm>
              <a:custGeom>
                <a:avLst/>
                <a:gdLst>
                  <a:gd name="connsiteX0" fmla="*/ 234978 w 298191"/>
                  <a:gd name="connsiteY0" fmla="*/ 0 h 126180"/>
                  <a:gd name="connsiteX1" fmla="*/ 63214 w 298191"/>
                  <a:gd name="connsiteY1" fmla="*/ 0 h 126180"/>
                  <a:gd name="connsiteX2" fmla="*/ 0 w 298191"/>
                  <a:gd name="connsiteY2" fmla="*/ 63090 h 126180"/>
                  <a:gd name="connsiteX3" fmla="*/ 63214 w 298191"/>
                  <a:gd name="connsiteY3" fmla="*/ 126180 h 126180"/>
                  <a:gd name="connsiteX4" fmla="*/ 234978 w 298191"/>
                  <a:gd name="connsiteY4" fmla="*/ 126180 h 126180"/>
                  <a:gd name="connsiteX5" fmla="*/ 298191 w 298191"/>
                  <a:gd name="connsiteY5" fmla="*/ 63090 h 126180"/>
                  <a:gd name="connsiteX6" fmla="*/ 234978 w 298191"/>
                  <a:gd name="connsiteY6" fmla="*/ 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1" h="126178">
                    <a:moveTo>
                      <a:pt x="234978" y="0"/>
                    </a:moveTo>
                    <a:lnTo>
                      <a:pt x="63214" y="0"/>
                    </a:lnTo>
                    <a:cubicBezTo>
                      <a:pt x="28320" y="0"/>
                      <a:pt x="0" y="28222"/>
                      <a:pt x="0" y="63090"/>
                    </a:cubicBezTo>
                    <a:cubicBezTo>
                      <a:pt x="0" y="97916"/>
                      <a:pt x="28320" y="126180"/>
                      <a:pt x="63214" y="126180"/>
                    </a:cubicBezTo>
                    <a:lnTo>
                      <a:pt x="234978" y="126180"/>
                    </a:lnTo>
                    <a:cubicBezTo>
                      <a:pt x="269880" y="126180"/>
                      <a:pt x="298191" y="97916"/>
                      <a:pt x="298191" y="63090"/>
                    </a:cubicBezTo>
                    <a:cubicBezTo>
                      <a:pt x="298191" y="28222"/>
                      <a:pt x="269880" y="0"/>
                      <a:pt x="234978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EEE0B955-06FD-0E76-B09E-51A797301229}"/>
                  </a:ext>
                </a:extLst>
              </p:cNvPr>
              <p:cNvSpPr/>
              <p:nvPr/>
            </p:nvSpPr>
            <p:spPr>
              <a:xfrm>
                <a:off x="3899793" y="4276821"/>
                <a:ext cx="275180" cy="211913"/>
              </a:xfrm>
              <a:custGeom>
                <a:avLst/>
                <a:gdLst>
                  <a:gd name="connsiteX0" fmla="*/ 180341 w 275180"/>
                  <a:gd name="connsiteY0" fmla="*/ 8461 h 211913"/>
                  <a:gd name="connsiteX1" fmla="*/ 31625 w 275180"/>
                  <a:gd name="connsiteY1" fmla="*/ 94162 h 211913"/>
                  <a:gd name="connsiteX2" fmla="*/ 8480 w 275180"/>
                  <a:gd name="connsiteY2" fmla="*/ 180352 h 211913"/>
                  <a:gd name="connsiteX3" fmla="*/ 94839 w 275180"/>
                  <a:gd name="connsiteY3" fmla="*/ 203451 h 211913"/>
                  <a:gd name="connsiteX4" fmla="*/ 243555 w 275180"/>
                  <a:gd name="connsiteY4" fmla="*/ 117724 h 211913"/>
                  <a:gd name="connsiteX5" fmla="*/ 266698 w 275180"/>
                  <a:gd name="connsiteY5" fmla="*/ 31560 h 211913"/>
                  <a:gd name="connsiteX6" fmla="*/ 180341 w 275180"/>
                  <a:gd name="connsiteY6" fmla="*/ 8461 h 2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11">
                    <a:moveTo>
                      <a:pt x="180341" y="8461"/>
                    </a:moveTo>
                    <a:lnTo>
                      <a:pt x="31625" y="94162"/>
                    </a:lnTo>
                    <a:cubicBezTo>
                      <a:pt x="1368" y="111609"/>
                      <a:pt x="-8970" y="150186"/>
                      <a:pt x="8480" y="180352"/>
                    </a:cubicBezTo>
                    <a:cubicBezTo>
                      <a:pt x="25929" y="210551"/>
                      <a:pt x="64581" y="220864"/>
                      <a:pt x="94839" y="203451"/>
                    </a:cubicBezTo>
                    <a:lnTo>
                      <a:pt x="243555" y="117724"/>
                    </a:lnTo>
                    <a:cubicBezTo>
                      <a:pt x="273812" y="100303"/>
                      <a:pt x="284153" y="61726"/>
                      <a:pt x="266698" y="31560"/>
                    </a:cubicBezTo>
                    <a:cubicBezTo>
                      <a:pt x="249251" y="1369"/>
                      <a:pt x="210566" y="-8952"/>
                      <a:pt x="180341" y="84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21128D37-7853-D8A4-F0FD-A4A146491B8D}"/>
                  </a:ext>
                </a:extLst>
              </p:cNvPr>
              <p:cNvSpPr/>
              <p:nvPr/>
            </p:nvSpPr>
            <p:spPr>
              <a:xfrm>
                <a:off x="6760544" y="2628378"/>
                <a:ext cx="275199" cy="211922"/>
              </a:xfrm>
              <a:custGeom>
                <a:avLst/>
                <a:gdLst>
                  <a:gd name="connsiteX0" fmla="*/ 94834 w 275199"/>
                  <a:gd name="connsiteY0" fmla="*/ 203467 h 211922"/>
                  <a:gd name="connsiteX1" fmla="*/ 243579 w 275199"/>
                  <a:gd name="connsiteY1" fmla="*/ 117740 h 211922"/>
                  <a:gd name="connsiteX2" fmla="*/ 266724 w 275199"/>
                  <a:gd name="connsiteY2" fmla="*/ 31551 h 211922"/>
                  <a:gd name="connsiteX3" fmla="*/ 180366 w 275199"/>
                  <a:gd name="connsiteY3" fmla="*/ 8476 h 211922"/>
                  <a:gd name="connsiteX4" fmla="*/ 31620 w 275199"/>
                  <a:gd name="connsiteY4" fmla="*/ 94178 h 211922"/>
                  <a:gd name="connsiteX5" fmla="*/ 8475 w 275199"/>
                  <a:gd name="connsiteY5" fmla="*/ 180368 h 211922"/>
                  <a:gd name="connsiteX6" fmla="*/ 94834 w 275199"/>
                  <a:gd name="connsiteY6" fmla="*/ 203467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9" h="211922">
                    <a:moveTo>
                      <a:pt x="94834" y="203467"/>
                    </a:moveTo>
                    <a:lnTo>
                      <a:pt x="243579" y="117740"/>
                    </a:lnTo>
                    <a:cubicBezTo>
                      <a:pt x="273804" y="100319"/>
                      <a:pt x="284179" y="61741"/>
                      <a:pt x="266724" y="31551"/>
                    </a:cubicBezTo>
                    <a:cubicBezTo>
                      <a:pt x="249277" y="1385"/>
                      <a:pt x="210590" y="-8970"/>
                      <a:pt x="180366" y="8476"/>
                    </a:cubicBezTo>
                    <a:lnTo>
                      <a:pt x="31620" y="94178"/>
                    </a:lnTo>
                    <a:cubicBezTo>
                      <a:pt x="1395" y="111591"/>
                      <a:pt x="-8980" y="150168"/>
                      <a:pt x="8475" y="180368"/>
                    </a:cubicBezTo>
                    <a:cubicBezTo>
                      <a:pt x="25956" y="210533"/>
                      <a:pt x="64609" y="220880"/>
                      <a:pt x="94834" y="20346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57C9B745-0067-0B61-8BED-6FA72A156D52}"/>
                  </a:ext>
                </a:extLst>
              </p:cNvPr>
              <p:cNvSpPr/>
              <p:nvPr/>
            </p:nvSpPr>
            <p:spPr>
              <a:xfrm>
                <a:off x="6187441" y="1993634"/>
                <a:ext cx="212314" cy="274656"/>
              </a:xfrm>
              <a:custGeom>
                <a:avLst/>
                <a:gdLst>
                  <a:gd name="connsiteX0" fmla="*/ 180695 w 212314"/>
                  <a:gd name="connsiteY0" fmla="*/ 8479 h 274656"/>
                  <a:gd name="connsiteX1" fmla="*/ 94336 w 212314"/>
                  <a:gd name="connsiteY1" fmla="*/ 31546 h 274656"/>
                  <a:gd name="connsiteX2" fmla="*/ 8475 w 212314"/>
                  <a:gd name="connsiteY2" fmla="*/ 180005 h 274656"/>
                  <a:gd name="connsiteX3" fmla="*/ 31620 w 212314"/>
                  <a:gd name="connsiteY3" fmla="*/ 266194 h 274656"/>
                  <a:gd name="connsiteX4" fmla="*/ 117978 w 212314"/>
                  <a:gd name="connsiteY4" fmla="*/ 243095 h 274656"/>
                  <a:gd name="connsiteX5" fmla="*/ 203839 w 212314"/>
                  <a:gd name="connsiteY5" fmla="*/ 94669 h 274656"/>
                  <a:gd name="connsiteX6" fmla="*/ 180695 w 212314"/>
                  <a:gd name="connsiteY6" fmla="*/ 8479 h 2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12" h="274656">
                    <a:moveTo>
                      <a:pt x="180695" y="8479"/>
                    </a:moveTo>
                    <a:cubicBezTo>
                      <a:pt x="150470" y="-8969"/>
                      <a:pt x="111817" y="1382"/>
                      <a:pt x="94336" y="31546"/>
                    </a:cubicBezTo>
                    <a:lnTo>
                      <a:pt x="8475" y="180005"/>
                    </a:lnTo>
                    <a:cubicBezTo>
                      <a:pt x="-8980" y="210170"/>
                      <a:pt x="1395" y="248781"/>
                      <a:pt x="31620" y="266194"/>
                    </a:cubicBezTo>
                    <a:cubicBezTo>
                      <a:pt x="61844" y="283607"/>
                      <a:pt x="100523" y="273294"/>
                      <a:pt x="117978" y="243095"/>
                    </a:cubicBezTo>
                    <a:lnTo>
                      <a:pt x="203839" y="94669"/>
                    </a:lnTo>
                    <a:cubicBezTo>
                      <a:pt x="221294" y="64472"/>
                      <a:pt x="210919" y="25894"/>
                      <a:pt x="180695" y="8479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AD6AA148-A551-B04F-B594-84757B64B35F}"/>
                </a:ext>
              </a:extLst>
            </p:cNvPr>
            <p:cNvSpPr/>
            <p:nvPr/>
          </p:nvSpPr>
          <p:spPr>
            <a:xfrm>
              <a:off x="1516343" y="4982530"/>
              <a:ext cx="974349" cy="972443"/>
            </a:xfrm>
            <a:custGeom>
              <a:avLst/>
              <a:gdLst>
                <a:gd name="connsiteX0" fmla="*/ 1800764 w 3601525"/>
                <a:gd name="connsiteY0" fmla="*/ 3594493 h 3594493"/>
                <a:gd name="connsiteX1" fmla="*/ 0 w 3601525"/>
                <a:gd name="connsiteY1" fmla="*/ 1797249 h 3594493"/>
                <a:gd name="connsiteX2" fmla="*/ 1800764 w 3601525"/>
                <a:gd name="connsiteY2" fmla="*/ 0 h 3594493"/>
                <a:gd name="connsiteX3" fmla="*/ 3601526 w 3601525"/>
                <a:gd name="connsiteY3" fmla="*/ 1797249 h 3594493"/>
                <a:gd name="connsiteX4" fmla="*/ 1800764 w 3601525"/>
                <a:gd name="connsiteY4" fmla="*/ 3594493 h 3594493"/>
                <a:gd name="connsiteX5" fmla="*/ 1800764 w 3601525"/>
                <a:gd name="connsiteY5" fmla="*/ 126180 h 3594493"/>
                <a:gd name="connsiteX6" fmla="*/ 126427 w 3601525"/>
                <a:gd name="connsiteY6" fmla="*/ 1797249 h 3594493"/>
                <a:gd name="connsiteX7" fmla="*/ 1800764 w 3601525"/>
                <a:gd name="connsiteY7" fmla="*/ 3468313 h 3594493"/>
                <a:gd name="connsiteX8" fmla="*/ 3475065 w 3601525"/>
                <a:gd name="connsiteY8" fmla="*/ 1797249 h 3594493"/>
                <a:gd name="connsiteX9" fmla="*/ 1800764 w 3601525"/>
                <a:gd name="connsiteY9" fmla="*/ 126180 h 3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524" h="3594493">
                  <a:moveTo>
                    <a:pt x="1800764" y="3594493"/>
                  </a:moveTo>
                  <a:cubicBezTo>
                    <a:pt x="807814" y="3594493"/>
                    <a:pt x="0" y="2788252"/>
                    <a:pt x="0" y="1797249"/>
                  </a:cubicBezTo>
                  <a:cubicBezTo>
                    <a:pt x="0" y="806238"/>
                    <a:pt x="807814" y="0"/>
                    <a:pt x="1800764" y="0"/>
                  </a:cubicBezTo>
                  <a:cubicBezTo>
                    <a:pt x="2793715" y="0"/>
                    <a:pt x="3601526" y="806238"/>
                    <a:pt x="3601526" y="1797249"/>
                  </a:cubicBezTo>
                  <a:cubicBezTo>
                    <a:pt x="3601526" y="2788252"/>
                    <a:pt x="2793715" y="3594493"/>
                    <a:pt x="1800764" y="3594493"/>
                  </a:cubicBezTo>
                  <a:close/>
                  <a:moveTo>
                    <a:pt x="1800764" y="126180"/>
                  </a:moveTo>
                  <a:cubicBezTo>
                    <a:pt x="877517" y="126180"/>
                    <a:pt x="126427" y="875839"/>
                    <a:pt x="126427" y="1797249"/>
                  </a:cubicBezTo>
                  <a:cubicBezTo>
                    <a:pt x="126427" y="2718659"/>
                    <a:pt x="877517" y="3468313"/>
                    <a:pt x="1800764" y="3468313"/>
                  </a:cubicBezTo>
                  <a:cubicBezTo>
                    <a:pt x="2723978" y="3468313"/>
                    <a:pt x="3475065" y="2718659"/>
                    <a:pt x="3475065" y="1797249"/>
                  </a:cubicBezTo>
                  <a:cubicBezTo>
                    <a:pt x="3475065" y="875805"/>
                    <a:pt x="2723978" y="126180"/>
                    <a:pt x="1800764" y="126180"/>
                  </a:cubicBezTo>
                  <a:close/>
                </a:path>
              </a:pathLst>
            </a:custGeom>
            <a:solidFill>
              <a:srgbClr val="E59D1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A7A368E8-B648-93C9-4257-23FA9CA41070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chemeClr val="accent1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166C30F1-D7D8-D8C6-86D2-E330922B06BC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D551D1F-BD1D-BC3B-92F2-FDB8D88BC0B8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8F8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59B19D38-E0FB-1920-E1C6-600D5A7C71AC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B7A17532-AA73-C749-DCE7-D05000F6EFCB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B45FED07-E085-D0C0-B4FE-6D72394531D6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926D02F-5A17-43F2-8BB7-CD27E101CCF3}"/>
                </a:ext>
              </a:extLst>
            </p:cNvPr>
            <p:cNvSpPr/>
            <p:nvPr/>
          </p:nvSpPr>
          <p:spPr>
            <a:xfrm>
              <a:off x="1515577" y="4981463"/>
              <a:ext cx="974348" cy="972443"/>
            </a:xfrm>
            <a:custGeom>
              <a:avLst/>
              <a:gdLst>
                <a:gd name="connsiteX0" fmla="*/ 1800764 w 3601524"/>
                <a:gd name="connsiteY0" fmla="*/ 0 h 3594490"/>
                <a:gd name="connsiteX1" fmla="*/ 0 w 3601524"/>
                <a:gd name="connsiteY1" fmla="*/ 1797247 h 3594490"/>
                <a:gd name="connsiteX2" fmla="*/ 1800764 w 3601524"/>
                <a:gd name="connsiteY2" fmla="*/ 3594491 h 3594490"/>
                <a:gd name="connsiteX3" fmla="*/ 3601525 w 3601524"/>
                <a:gd name="connsiteY3" fmla="*/ 1797247 h 3594490"/>
                <a:gd name="connsiteX4" fmla="*/ 1800764 w 3601524"/>
                <a:gd name="connsiteY4" fmla="*/ 0 h 3594490"/>
                <a:gd name="connsiteX5" fmla="*/ 3473749 w 3601524"/>
                <a:gd name="connsiteY5" fmla="*/ 1734156 h 3594490"/>
                <a:gd name="connsiteX6" fmla="*/ 3366547 w 3601524"/>
                <a:gd name="connsiteY6" fmla="*/ 1734156 h 3594490"/>
                <a:gd name="connsiteX7" fmla="*/ 3303334 w 3601524"/>
                <a:gd name="connsiteY7" fmla="*/ 1797247 h 3594490"/>
                <a:gd name="connsiteX8" fmla="*/ 3366547 w 3601524"/>
                <a:gd name="connsiteY8" fmla="*/ 1860337 h 3594490"/>
                <a:gd name="connsiteX9" fmla="*/ 3473749 w 3601524"/>
                <a:gd name="connsiteY9" fmla="*/ 1860337 h 3594490"/>
                <a:gd name="connsiteX10" fmla="*/ 3281049 w 3601524"/>
                <a:gd name="connsiteY10" fmla="*/ 2577360 h 3594490"/>
                <a:gd name="connsiteX11" fmla="*/ 3188369 w 3601524"/>
                <a:gd name="connsiteY11" fmla="*/ 2523969 h 3594490"/>
                <a:gd name="connsiteX12" fmla="*/ 3102011 w 3601524"/>
                <a:gd name="connsiteY12" fmla="*/ 2547068 h 3594490"/>
                <a:gd name="connsiteX13" fmla="*/ 3125156 w 3601524"/>
                <a:gd name="connsiteY13" fmla="*/ 2633258 h 3594490"/>
                <a:gd name="connsiteX14" fmla="*/ 3217633 w 3601524"/>
                <a:gd name="connsiteY14" fmla="*/ 2686556 h 3594490"/>
                <a:gd name="connsiteX15" fmla="*/ 1800764 w 3601524"/>
                <a:gd name="connsiteY15" fmla="*/ 3468310 h 3594490"/>
                <a:gd name="connsiteX16" fmla="*/ 383857 w 3601524"/>
                <a:gd name="connsiteY16" fmla="*/ 2686556 h 3594490"/>
                <a:gd name="connsiteX17" fmla="*/ 476340 w 3601524"/>
                <a:gd name="connsiteY17" fmla="*/ 2633258 h 3594490"/>
                <a:gd name="connsiteX18" fmla="*/ 499483 w 3601524"/>
                <a:gd name="connsiteY18" fmla="*/ 2547068 h 3594490"/>
                <a:gd name="connsiteX19" fmla="*/ 413127 w 3601524"/>
                <a:gd name="connsiteY19" fmla="*/ 2523969 h 3594490"/>
                <a:gd name="connsiteX20" fmla="*/ 320479 w 3601524"/>
                <a:gd name="connsiteY20" fmla="*/ 2577360 h 3594490"/>
                <a:gd name="connsiteX21" fmla="*/ 127744 w 3601524"/>
                <a:gd name="connsiteY21" fmla="*/ 1860337 h 3594490"/>
                <a:gd name="connsiteX22" fmla="*/ 234977 w 3601524"/>
                <a:gd name="connsiteY22" fmla="*/ 1860337 h 3594490"/>
                <a:gd name="connsiteX23" fmla="*/ 298190 w 3601524"/>
                <a:gd name="connsiteY23" fmla="*/ 1797247 h 3594490"/>
                <a:gd name="connsiteX24" fmla="*/ 234977 w 3601524"/>
                <a:gd name="connsiteY24" fmla="*/ 1734156 h 3594490"/>
                <a:gd name="connsiteX25" fmla="*/ 127744 w 3601524"/>
                <a:gd name="connsiteY25" fmla="*/ 1734156 h 3594490"/>
                <a:gd name="connsiteX26" fmla="*/ 320479 w 3601524"/>
                <a:gd name="connsiteY26" fmla="*/ 1017133 h 3594490"/>
                <a:gd name="connsiteX27" fmla="*/ 413127 w 3601524"/>
                <a:gd name="connsiteY27" fmla="*/ 1070524 h 3594490"/>
                <a:gd name="connsiteX28" fmla="*/ 499483 w 3601524"/>
                <a:gd name="connsiteY28" fmla="*/ 1047425 h 3594490"/>
                <a:gd name="connsiteX29" fmla="*/ 476340 w 3601524"/>
                <a:gd name="connsiteY29" fmla="*/ 961235 h 3594490"/>
                <a:gd name="connsiteX30" fmla="*/ 383857 w 3601524"/>
                <a:gd name="connsiteY30" fmla="*/ 907937 h 3594490"/>
                <a:gd name="connsiteX31" fmla="*/ 909713 w 3601524"/>
                <a:gd name="connsiteY31" fmla="*/ 383108 h 3594490"/>
                <a:gd name="connsiteX32" fmla="*/ 963116 w 3601524"/>
                <a:gd name="connsiteY32" fmla="*/ 475410 h 3594490"/>
                <a:gd name="connsiteX33" fmla="*/ 1049475 w 3601524"/>
                <a:gd name="connsiteY33" fmla="*/ 498507 h 3594490"/>
                <a:gd name="connsiteX34" fmla="*/ 1072619 w 3601524"/>
                <a:gd name="connsiteY34" fmla="*/ 412320 h 3594490"/>
                <a:gd name="connsiteX35" fmla="*/ 1019123 w 3601524"/>
                <a:gd name="connsiteY35" fmla="*/ 319853 h 3594490"/>
                <a:gd name="connsiteX36" fmla="*/ 1737550 w 3601524"/>
                <a:gd name="connsiteY36" fmla="*/ 127494 h 3594490"/>
                <a:gd name="connsiteX37" fmla="*/ 1737550 w 3601524"/>
                <a:gd name="connsiteY37" fmla="*/ 234518 h 3594490"/>
                <a:gd name="connsiteX38" fmla="*/ 1800764 w 3601524"/>
                <a:gd name="connsiteY38" fmla="*/ 297608 h 3594490"/>
                <a:gd name="connsiteX39" fmla="*/ 1863977 w 3601524"/>
                <a:gd name="connsiteY39" fmla="*/ 234518 h 3594490"/>
                <a:gd name="connsiteX40" fmla="*/ 1863977 w 3601524"/>
                <a:gd name="connsiteY40" fmla="*/ 127494 h 3594490"/>
                <a:gd name="connsiteX41" fmla="*/ 2582404 w 3601524"/>
                <a:gd name="connsiteY41" fmla="*/ 319853 h 3594490"/>
                <a:gd name="connsiteX42" fmla="*/ 2528908 w 3601524"/>
                <a:gd name="connsiteY42" fmla="*/ 412320 h 3594490"/>
                <a:gd name="connsiteX43" fmla="*/ 2552053 w 3601524"/>
                <a:gd name="connsiteY43" fmla="*/ 498507 h 3594490"/>
                <a:gd name="connsiteX44" fmla="*/ 2638411 w 3601524"/>
                <a:gd name="connsiteY44" fmla="*/ 475410 h 3594490"/>
                <a:gd name="connsiteX45" fmla="*/ 2691780 w 3601524"/>
                <a:gd name="connsiteY45" fmla="*/ 383108 h 3594490"/>
                <a:gd name="connsiteX46" fmla="*/ 3217633 w 3601524"/>
                <a:gd name="connsiteY46" fmla="*/ 907937 h 3594490"/>
                <a:gd name="connsiteX47" fmla="*/ 3125156 w 3601524"/>
                <a:gd name="connsiteY47" fmla="*/ 961235 h 3594490"/>
                <a:gd name="connsiteX48" fmla="*/ 3102011 w 3601524"/>
                <a:gd name="connsiteY48" fmla="*/ 1047425 h 3594490"/>
                <a:gd name="connsiteX49" fmla="*/ 3188369 w 3601524"/>
                <a:gd name="connsiteY49" fmla="*/ 1070524 h 3594490"/>
                <a:gd name="connsiteX50" fmla="*/ 3281049 w 3601524"/>
                <a:gd name="connsiteY50" fmla="*/ 1017133 h 3594490"/>
                <a:gd name="connsiteX51" fmla="*/ 3473749 w 3601524"/>
                <a:gd name="connsiteY51" fmla="*/ 1734156 h 359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01524" h="3594490">
                  <a:moveTo>
                    <a:pt x="1800764" y="0"/>
                  </a:moveTo>
                  <a:cubicBezTo>
                    <a:pt x="805478" y="0"/>
                    <a:pt x="0" y="803838"/>
                    <a:pt x="0" y="1797247"/>
                  </a:cubicBezTo>
                  <a:cubicBezTo>
                    <a:pt x="0" y="2790588"/>
                    <a:pt x="805377" y="3594491"/>
                    <a:pt x="1800764" y="3594491"/>
                  </a:cubicBezTo>
                  <a:cubicBezTo>
                    <a:pt x="2791540" y="3594491"/>
                    <a:pt x="3601525" y="2790226"/>
                    <a:pt x="3601525" y="1797247"/>
                  </a:cubicBezTo>
                  <a:cubicBezTo>
                    <a:pt x="3601525" y="810837"/>
                    <a:pt x="2800364" y="0"/>
                    <a:pt x="1800764" y="0"/>
                  </a:cubicBezTo>
                  <a:close/>
                  <a:moveTo>
                    <a:pt x="3473749" y="1734156"/>
                  </a:moveTo>
                  <a:lnTo>
                    <a:pt x="3366547" y="1734156"/>
                  </a:lnTo>
                  <a:cubicBezTo>
                    <a:pt x="3331620" y="1734156"/>
                    <a:pt x="3303334" y="1762379"/>
                    <a:pt x="3303334" y="1797247"/>
                  </a:cubicBezTo>
                  <a:cubicBezTo>
                    <a:pt x="3303334" y="1832081"/>
                    <a:pt x="3331620" y="1860337"/>
                    <a:pt x="3366547" y="1860337"/>
                  </a:cubicBezTo>
                  <a:lnTo>
                    <a:pt x="3473749" y="1860337"/>
                  </a:lnTo>
                  <a:cubicBezTo>
                    <a:pt x="3464107" y="2118485"/>
                    <a:pt x="3395524" y="2361836"/>
                    <a:pt x="3281049" y="2577360"/>
                  </a:cubicBezTo>
                  <a:lnTo>
                    <a:pt x="3188369" y="2523969"/>
                  </a:lnTo>
                  <a:cubicBezTo>
                    <a:pt x="3158145" y="2506548"/>
                    <a:pt x="3119458" y="2516869"/>
                    <a:pt x="3102011" y="2547068"/>
                  </a:cubicBezTo>
                  <a:cubicBezTo>
                    <a:pt x="3084556" y="2577234"/>
                    <a:pt x="3094931" y="2615811"/>
                    <a:pt x="3125156" y="2633258"/>
                  </a:cubicBezTo>
                  <a:lnTo>
                    <a:pt x="3217633" y="2686556"/>
                  </a:lnTo>
                  <a:cubicBezTo>
                    <a:pt x="2920866" y="3155854"/>
                    <a:pt x="2396716" y="3468310"/>
                    <a:pt x="1800764" y="3468310"/>
                  </a:cubicBezTo>
                  <a:cubicBezTo>
                    <a:pt x="1204778" y="3468310"/>
                    <a:pt x="680636" y="3155854"/>
                    <a:pt x="383857" y="2686556"/>
                  </a:cubicBezTo>
                  <a:lnTo>
                    <a:pt x="476340" y="2633258"/>
                  </a:lnTo>
                  <a:cubicBezTo>
                    <a:pt x="506596" y="2615811"/>
                    <a:pt x="516938" y="2577234"/>
                    <a:pt x="499483" y="2547068"/>
                  </a:cubicBezTo>
                  <a:cubicBezTo>
                    <a:pt x="482036" y="2516869"/>
                    <a:pt x="443351" y="2506548"/>
                    <a:pt x="413127" y="2523969"/>
                  </a:cubicBezTo>
                  <a:lnTo>
                    <a:pt x="320479" y="2577360"/>
                  </a:lnTo>
                  <a:cubicBezTo>
                    <a:pt x="205971" y="2361836"/>
                    <a:pt x="137390" y="2118485"/>
                    <a:pt x="127744" y="1860337"/>
                  </a:cubicBezTo>
                  <a:lnTo>
                    <a:pt x="234977" y="1860337"/>
                  </a:lnTo>
                  <a:cubicBezTo>
                    <a:pt x="269876" y="1860337"/>
                    <a:pt x="298190" y="1832081"/>
                    <a:pt x="298190" y="1797247"/>
                  </a:cubicBezTo>
                  <a:cubicBezTo>
                    <a:pt x="298190" y="1762379"/>
                    <a:pt x="269876" y="1734156"/>
                    <a:pt x="234977" y="1734156"/>
                  </a:cubicBezTo>
                  <a:lnTo>
                    <a:pt x="127744" y="1734156"/>
                  </a:lnTo>
                  <a:cubicBezTo>
                    <a:pt x="137390" y="1475983"/>
                    <a:pt x="205971" y="1232657"/>
                    <a:pt x="320479" y="1017133"/>
                  </a:cubicBezTo>
                  <a:lnTo>
                    <a:pt x="413127" y="1070524"/>
                  </a:lnTo>
                  <a:cubicBezTo>
                    <a:pt x="443416" y="1087945"/>
                    <a:pt x="482069" y="1077557"/>
                    <a:pt x="499483" y="1047425"/>
                  </a:cubicBezTo>
                  <a:cubicBezTo>
                    <a:pt x="516938" y="1017259"/>
                    <a:pt x="506596" y="978656"/>
                    <a:pt x="476340" y="961235"/>
                  </a:cubicBezTo>
                  <a:lnTo>
                    <a:pt x="383857" y="907937"/>
                  </a:lnTo>
                  <a:cubicBezTo>
                    <a:pt x="517663" y="696324"/>
                    <a:pt x="697687" y="516652"/>
                    <a:pt x="909713" y="383108"/>
                  </a:cubicBezTo>
                  <a:lnTo>
                    <a:pt x="963116" y="475410"/>
                  </a:lnTo>
                  <a:cubicBezTo>
                    <a:pt x="980597" y="505640"/>
                    <a:pt x="1019284" y="515928"/>
                    <a:pt x="1049475" y="498507"/>
                  </a:cubicBezTo>
                  <a:cubicBezTo>
                    <a:pt x="1079699" y="481095"/>
                    <a:pt x="1090074" y="442517"/>
                    <a:pt x="1072619" y="412320"/>
                  </a:cubicBezTo>
                  <a:lnTo>
                    <a:pt x="1019123" y="319853"/>
                  </a:lnTo>
                  <a:cubicBezTo>
                    <a:pt x="1235070" y="205569"/>
                    <a:pt x="1478872" y="137122"/>
                    <a:pt x="1737550" y="127494"/>
                  </a:cubicBezTo>
                  <a:lnTo>
                    <a:pt x="1737550" y="234518"/>
                  </a:lnTo>
                  <a:cubicBezTo>
                    <a:pt x="1737550" y="269349"/>
                    <a:pt x="1765828" y="297608"/>
                    <a:pt x="1800764" y="297608"/>
                  </a:cubicBezTo>
                  <a:cubicBezTo>
                    <a:pt x="1835666" y="297608"/>
                    <a:pt x="1863977" y="269349"/>
                    <a:pt x="1863977" y="234518"/>
                  </a:cubicBezTo>
                  <a:lnTo>
                    <a:pt x="1863977" y="127494"/>
                  </a:lnTo>
                  <a:cubicBezTo>
                    <a:pt x="2122630" y="137122"/>
                    <a:pt x="2366458" y="205569"/>
                    <a:pt x="2582404" y="319853"/>
                  </a:cubicBezTo>
                  <a:lnTo>
                    <a:pt x="2528908" y="412320"/>
                  </a:lnTo>
                  <a:cubicBezTo>
                    <a:pt x="2511453" y="442517"/>
                    <a:pt x="2521795" y="481095"/>
                    <a:pt x="2552053" y="498507"/>
                  </a:cubicBezTo>
                  <a:cubicBezTo>
                    <a:pt x="2582244" y="515928"/>
                    <a:pt x="2620930" y="505640"/>
                    <a:pt x="2638411" y="475410"/>
                  </a:cubicBezTo>
                  <a:lnTo>
                    <a:pt x="2691780" y="383108"/>
                  </a:lnTo>
                  <a:cubicBezTo>
                    <a:pt x="2903807" y="516652"/>
                    <a:pt x="3083831" y="696324"/>
                    <a:pt x="3217633" y="907937"/>
                  </a:cubicBezTo>
                  <a:lnTo>
                    <a:pt x="3125156" y="961235"/>
                  </a:lnTo>
                  <a:cubicBezTo>
                    <a:pt x="3094931" y="978656"/>
                    <a:pt x="3084556" y="1017259"/>
                    <a:pt x="3102011" y="1047425"/>
                  </a:cubicBezTo>
                  <a:cubicBezTo>
                    <a:pt x="3119492" y="1077624"/>
                    <a:pt x="3158178" y="1087945"/>
                    <a:pt x="3188369" y="1070524"/>
                  </a:cubicBezTo>
                  <a:lnTo>
                    <a:pt x="3281049" y="1017133"/>
                  </a:lnTo>
                  <a:cubicBezTo>
                    <a:pt x="3395524" y="1232657"/>
                    <a:pt x="3464107" y="1475983"/>
                    <a:pt x="3473749" y="1734156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B2E2DBB-3954-0802-5130-CC1A71E8B75D}"/>
                </a:ext>
              </a:extLst>
            </p:cNvPr>
            <p:cNvSpPr/>
            <p:nvPr/>
          </p:nvSpPr>
          <p:spPr>
            <a:xfrm>
              <a:off x="1870731" y="5645515"/>
              <a:ext cx="264041" cy="104303"/>
            </a:xfrm>
            <a:custGeom>
              <a:avLst/>
              <a:gdLst>
                <a:gd name="connsiteX0" fmla="*/ 804321 w 975984"/>
                <a:gd name="connsiteY0" fmla="*/ 0 h 385539"/>
                <a:gd name="connsiteX1" fmla="*/ 171663 w 975984"/>
                <a:gd name="connsiteY1" fmla="*/ 0 h 385539"/>
                <a:gd name="connsiteX2" fmla="*/ 0 w 975984"/>
                <a:gd name="connsiteY2" fmla="*/ 171328 h 385539"/>
                <a:gd name="connsiteX3" fmla="*/ 0 w 975984"/>
                <a:gd name="connsiteY3" fmla="*/ 214178 h 385539"/>
                <a:gd name="connsiteX4" fmla="*/ 171663 w 975984"/>
                <a:gd name="connsiteY4" fmla="*/ 385540 h 385539"/>
                <a:gd name="connsiteX5" fmla="*/ 340460 w 975984"/>
                <a:gd name="connsiteY5" fmla="*/ 385540 h 385539"/>
                <a:gd name="connsiteX6" fmla="*/ 403707 w 975984"/>
                <a:gd name="connsiteY6" fmla="*/ 322416 h 385539"/>
                <a:gd name="connsiteX7" fmla="*/ 340460 w 975984"/>
                <a:gd name="connsiteY7" fmla="*/ 259326 h 385539"/>
                <a:gd name="connsiteX8" fmla="*/ 171663 w 975984"/>
                <a:gd name="connsiteY8" fmla="*/ 259326 h 385539"/>
                <a:gd name="connsiteX9" fmla="*/ 126427 w 975984"/>
                <a:gd name="connsiteY9" fmla="*/ 214178 h 385539"/>
                <a:gd name="connsiteX10" fmla="*/ 126427 w 975984"/>
                <a:gd name="connsiteY10" fmla="*/ 171328 h 385539"/>
                <a:gd name="connsiteX11" fmla="*/ 171663 w 975984"/>
                <a:gd name="connsiteY11" fmla="*/ 126180 h 385539"/>
                <a:gd name="connsiteX12" fmla="*/ 804321 w 975984"/>
                <a:gd name="connsiteY12" fmla="*/ 126180 h 385539"/>
                <a:gd name="connsiteX13" fmla="*/ 849557 w 975984"/>
                <a:gd name="connsiteY13" fmla="*/ 171328 h 385539"/>
                <a:gd name="connsiteX14" fmla="*/ 849557 w 975984"/>
                <a:gd name="connsiteY14" fmla="*/ 214178 h 385539"/>
                <a:gd name="connsiteX15" fmla="*/ 804321 w 975984"/>
                <a:gd name="connsiteY15" fmla="*/ 259326 h 385539"/>
                <a:gd name="connsiteX16" fmla="*/ 635490 w 975984"/>
                <a:gd name="connsiteY16" fmla="*/ 259326 h 385539"/>
                <a:gd name="connsiteX17" fmla="*/ 572277 w 975984"/>
                <a:gd name="connsiteY17" fmla="*/ 322416 h 385539"/>
                <a:gd name="connsiteX18" fmla="*/ 635490 w 975984"/>
                <a:gd name="connsiteY18" fmla="*/ 385540 h 385539"/>
                <a:gd name="connsiteX19" fmla="*/ 804321 w 975984"/>
                <a:gd name="connsiteY19" fmla="*/ 385540 h 385539"/>
                <a:gd name="connsiteX20" fmla="*/ 975984 w 975984"/>
                <a:gd name="connsiteY20" fmla="*/ 214178 h 385539"/>
                <a:gd name="connsiteX21" fmla="*/ 975984 w 975984"/>
                <a:gd name="connsiteY21" fmla="*/ 171328 h 385539"/>
                <a:gd name="connsiteX22" fmla="*/ 804321 w 975984"/>
                <a:gd name="connsiteY22" fmla="*/ 0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984" h="385539">
                  <a:moveTo>
                    <a:pt x="804321" y="0"/>
                  </a:moveTo>
                  <a:lnTo>
                    <a:pt x="171663" y="0"/>
                  </a:lnTo>
                  <a:cubicBezTo>
                    <a:pt x="77003" y="0"/>
                    <a:pt x="0" y="76852"/>
                    <a:pt x="0" y="171328"/>
                  </a:cubicBezTo>
                  <a:lnTo>
                    <a:pt x="0" y="214178"/>
                  </a:lnTo>
                  <a:cubicBezTo>
                    <a:pt x="0" y="308645"/>
                    <a:pt x="77003" y="385540"/>
                    <a:pt x="171663" y="385540"/>
                  </a:cubicBezTo>
                  <a:lnTo>
                    <a:pt x="340460" y="385540"/>
                  </a:lnTo>
                  <a:cubicBezTo>
                    <a:pt x="375396" y="385540"/>
                    <a:pt x="403707" y="357275"/>
                    <a:pt x="403707" y="322416"/>
                  </a:cubicBezTo>
                  <a:cubicBezTo>
                    <a:pt x="403707" y="287582"/>
                    <a:pt x="375396" y="259326"/>
                    <a:pt x="340460" y="259326"/>
                  </a:cubicBezTo>
                  <a:lnTo>
                    <a:pt x="171663" y="259326"/>
                  </a:lnTo>
                  <a:cubicBezTo>
                    <a:pt x="146706" y="259326"/>
                    <a:pt x="126427" y="239078"/>
                    <a:pt x="126427" y="214178"/>
                  </a:cubicBezTo>
                  <a:lnTo>
                    <a:pt x="126427" y="171328"/>
                  </a:lnTo>
                  <a:cubicBezTo>
                    <a:pt x="126427" y="146453"/>
                    <a:pt x="146706" y="126180"/>
                    <a:pt x="171663" y="126180"/>
                  </a:cubicBezTo>
                  <a:lnTo>
                    <a:pt x="804321" y="126180"/>
                  </a:lnTo>
                  <a:cubicBezTo>
                    <a:pt x="829278" y="126180"/>
                    <a:pt x="849557" y="146453"/>
                    <a:pt x="849557" y="171328"/>
                  </a:cubicBezTo>
                  <a:lnTo>
                    <a:pt x="849557" y="214178"/>
                  </a:lnTo>
                  <a:cubicBezTo>
                    <a:pt x="849557" y="239078"/>
                    <a:pt x="829278" y="259326"/>
                    <a:pt x="804321" y="259326"/>
                  </a:cubicBezTo>
                  <a:lnTo>
                    <a:pt x="635490" y="259326"/>
                  </a:lnTo>
                  <a:cubicBezTo>
                    <a:pt x="600588" y="259326"/>
                    <a:pt x="572277" y="287582"/>
                    <a:pt x="572277" y="322416"/>
                  </a:cubicBezTo>
                  <a:cubicBezTo>
                    <a:pt x="572277" y="357275"/>
                    <a:pt x="600588" y="385540"/>
                    <a:pt x="635490" y="385540"/>
                  </a:cubicBezTo>
                  <a:lnTo>
                    <a:pt x="804321" y="385540"/>
                  </a:lnTo>
                  <a:cubicBezTo>
                    <a:pt x="898981" y="385540"/>
                    <a:pt x="975984" y="308679"/>
                    <a:pt x="975984" y="214178"/>
                  </a:cubicBezTo>
                  <a:lnTo>
                    <a:pt x="975984" y="171328"/>
                  </a:lnTo>
                  <a:cubicBezTo>
                    <a:pt x="975984" y="76852"/>
                    <a:pt x="898981" y="0"/>
                    <a:pt x="804321" y="0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A7AEDE3B-1E00-73BF-A818-B152A6B11CBA}"/>
                </a:ext>
              </a:extLst>
            </p:cNvPr>
            <p:cNvSpPr/>
            <p:nvPr/>
          </p:nvSpPr>
          <p:spPr>
            <a:xfrm>
              <a:off x="1419015" y="4885090"/>
              <a:ext cx="1166053" cy="1165190"/>
            </a:xfrm>
            <a:custGeom>
              <a:avLst/>
              <a:gdLst>
                <a:gd name="connsiteX0" fmla="*/ 4251308 w 4310131"/>
                <a:gd name="connsiteY0" fmla="*/ 2069221 h 4306952"/>
                <a:gd name="connsiteX1" fmla="*/ 4309978 w 4310131"/>
                <a:gd name="connsiteY1" fmla="*/ 2001892 h 4306952"/>
                <a:gd name="connsiteX2" fmla="*/ 2157690 w 4310131"/>
                <a:gd name="connsiteY2" fmla="*/ 0 h 4306952"/>
                <a:gd name="connsiteX3" fmla="*/ 0 w 4310131"/>
                <a:gd name="connsiteY3" fmla="*/ 2153476 h 4306952"/>
                <a:gd name="connsiteX4" fmla="*/ 2157690 w 4310131"/>
                <a:gd name="connsiteY4" fmla="*/ 4306952 h 4306952"/>
                <a:gd name="connsiteX5" fmla="*/ 4309978 w 4310131"/>
                <a:gd name="connsiteY5" fmla="*/ 2305086 h 4306952"/>
                <a:gd name="connsiteX6" fmla="*/ 4251308 w 4310131"/>
                <a:gd name="connsiteY6" fmla="*/ 2237764 h 4306952"/>
                <a:gd name="connsiteX7" fmla="*/ 4183854 w 4310131"/>
                <a:gd name="connsiteY7" fmla="*/ 2296346 h 4306952"/>
                <a:gd name="connsiteX8" fmla="*/ 2157690 w 4310131"/>
                <a:gd name="connsiteY8" fmla="*/ 4180738 h 4306952"/>
                <a:gd name="connsiteX9" fmla="*/ 126427 w 4310131"/>
                <a:gd name="connsiteY9" fmla="*/ 2153476 h 4306952"/>
                <a:gd name="connsiteX10" fmla="*/ 2157690 w 4310131"/>
                <a:gd name="connsiteY10" fmla="*/ 126180 h 4306952"/>
                <a:gd name="connsiteX11" fmla="*/ 4183854 w 4310131"/>
                <a:gd name="connsiteY11" fmla="*/ 2010665 h 4306952"/>
                <a:gd name="connsiteX12" fmla="*/ 4251308 w 4310131"/>
                <a:gd name="connsiteY12" fmla="*/ 2069221 h 430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131" h="4306952">
                  <a:moveTo>
                    <a:pt x="4251308" y="2069221"/>
                  </a:moveTo>
                  <a:cubicBezTo>
                    <a:pt x="4286109" y="2066790"/>
                    <a:pt x="4312389" y="2036658"/>
                    <a:pt x="4309978" y="2001892"/>
                  </a:cubicBezTo>
                  <a:cubicBezTo>
                    <a:pt x="4231753" y="879518"/>
                    <a:pt x="3295038" y="0"/>
                    <a:pt x="2157690" y="0"/>
                  </a:cubicBezTo>
                  <a:cubicBezTo>
                    <a:pt x="965128" y="0"/>
                    <a:pt x="0" y="963142"/>
                    <a:pt x="0" y="2153476"/>
                  </a:cubicBezTo>
                  <a:cubicBezTo>
                    <a:pt x="0" y="3343709"/>
                    <a:pt x="965027" y="4306952"/>
                    <a:pt x="2157690" y="4306952"/>
                  </a:cubicBezTo>
                  <a:cubicBezTo>
                    <a:pt x="3294186" y="4306952"/>
                    <a:pt x="4231652" y="3428157"/>
                    <a:pt x="4309978" y="2305086"/>
                  </a:cubicBezTo>
                  <a:cubicBezTo>
                    <a:pt x="4312389" y="2270327"/>
                    <a:pt x="4286142" y="2240196"/>
                    <a:pt x="4251308" y="2237764"/>
                  </a:cubicBezTo>
                  <a:cubicBezTo>
                    <a:pt x="4216641" y="2235392"/>
                    <a:pt x="4186256" y="2261587"/>
                    <a:pt x="4183854" y="2296346"/>
                  </a:cubicBezTo>
                  <a:cubicBezTo>
                    <a:pt x="4110164" y="3353013"/>
                    <a:pt x="3220142" y="4180738"/>
                    <a:pt x="2157690" y="4180738"/>
                  </a:cubicBezTo>
                  <a:cubicBezTo>
                    <a:pt x="1037655" y="4180738"/>
                    <a:pt x="126427" y="3271324"/>
                    <a:pt x="126427" y="2153476"/>
                  </a:cubicBezTo>
                  <a:cubicBezTo>
                    <a:pt x="126427" y="1035629"/>
                    <a:pt x="1037655" y="126180"/>
                    <a:pt x="2157690" y="126180"/>
                  </a:cubicBezTo>
                  <a:cubicBezTo>
                    <a:pt x="3220201" y="126180"/>
                    <a:pt x="4110198" y="953939"/>
                    <a:pt x="4183854" y="2010665"/>
                  </a:cubicBezTo>
                  <a:cubicBezTo>
                    <a:pt x="4186256" y="2045432"/>
                    <a:pt x="4216574" y="2071627"/>
                    <a:pt x="4251308" y="2069221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87" name="Grupp 386">
              <a:extLst>
                <a:ext uri="{FF2B5EF4-FFF2-40B4-BE49-F238E27FC236}">
                  <a16:creationId xmlns:a16="http://schemas.microsoft.com/office/drawing/2014/main" id="{501C098E-B295-41CC-0BE9-48D28BB6A3D2}"/>
                </a:ext>
              </a:extLst>
            </p:cNvPr>
            <p:cNvGrpSpPr/>
            <p:nvPr/>
          </p:nvGrpSpPr>
          <p:grpSpPr>
            <a:xfrm rot="3160765">
              <a:off x="2038494" y="5188642"/>
              <a:ext cx="137232" cy="397770"/>
              <a:chOff x="5211293" y="2337446"/>
              <a:chExt cx="507259" cy="1470294"/>
            </a:xfrm>
          </p:grpSpPr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0C7CEFEB-936E-C17C-F1FC-0D1A77C91EDB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95A11B61-4D15-8724-991C-7C3CCAAB99D9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5C7594A4-319E-6367-9836-FF7148F32CCE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1479D65-DD64-CF1F-5B0E-F8C91A5290D1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rgbClr val="3E4B5A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4C442F69-B992-5C2D-F181-8808CC383746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65BCE93F-70D6-13A9-97A0-116377B8153D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0F2DC440-7653-A589-9862-711C6253574D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93ACE504-152D-5DE4-4983-FE783852542F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8729813E-FE93-2091-B696-456E8B45E28E}"/>
                  </a:ext>
                </a:extLst>
              </p:cNvPr>
              <p:cNvSpPr/>
              <p:nvPr/>
            </p:nvSpPr>
            <p:spPr>
              <a:xfrm>
                <a:off x="5211293" y="2337446"/>
                <a:ext cx="507259" cy="1470294"/>
              </a:xfrm>
              <a:custGeom>
                <a:avLst/>
                <a:gdLst>
                  <a:gd name="connsiteX0" fmla="*/ 253647 w 507259"/>
                  <a:gd name="connsiteY0" fmla="*/ 1470294 h 1470294"/>
                  <a:gd name="connsiteX1" fmla="*/ 507259 w 507259"/>
                  <a:gd name="connsiteY1" fmla="*/ 1217177 h 1470294"/>
                  <a:gd name="connsiteX2" fmla="*/ 495898 w 507259"/>
                  <a:gd name="connsiteY2" fmla="*/ 1142125 h 1470294"/>
                  <a:gd name="connsiteX3" fmla="*/ 352386 w 507259"/>
                  <a:gd name="connsiteY3" fmla="*/ 86089 h 1470294"/>
                  <a:gd name="connsiteX4" fmla="*/ 253647 w 507259"/>
                  <a:gd name="connsiteY4" fmla="*/ 0 h 1470294"/>
                  <a:gd name="connsiteX5" fmla="*/ 154873 w 507259"/>
                  <a:gd name="connsiteY5" fmla="*/ 86089 h 1470294"/>
                  <a:gd name="connsiteX6" fmla="*/ 11395 w 507259"/>
                  <a:gd name="connsiteY6" fmla="*/ 1142125 h 1470294"/>
                  <a:gd name="connsiteX7" fmla="*/ 0 w 507259"/>
                  <a:gd name="connsiteY7" fmla="*/ 1217177 h 1470294"/>
                  <a:gd name="connsiteX8" fmla="*/ 253647 w 507259"/>
                  <a:gd name="connsiteY8" fmla="*/ 1470294 h 1470294"/>
                  <a:gd name="connsiteX9" fmla="*/ 253647 w 507259"/>
                  <a:gd name="connsiteY9" fmla="*/ 298332 h 1470294"/>
                  <a:gd name="connsiteX10" fmla="*/ 346495 w 507259"/>
                  <a:gd name="connsiteY10" fmla="*/ 981573 h 1470294"/>
                  <a:gd name="connsiteX11" fmla="*/ 160798 w 507259"/>
                  <a:gd name="connsiteY11" fmla="*/ 981573 h 1470294"/>
                  <a:gd name="connsiteX12" fmla="*/ 253647 w 507259"/>
                  <a:gd name="connsiteY12" fmla="*/ 1090239 h 1470294"/>
                  <a:gd name="connsiteX13" fmla="*/ 380832 w 507259"/>
                  <a:gd name="connsiteY13" fmla="*/ 1217177 h 1470294"/>
                  <a:gd name="connsiteX14" fmla="*/ 253647 w 507259"/>
                  <a:gd name="connsiteY14" fmla="*/ 1344114 h 1470294"/>
                  <a:gd name="connsiteX15" fmla="*/ 126427 w 507259"/>
                  <a:gd name="connsiteY15" fmla="*/ 1217177 h 1470294"/>
                  <a:gd name="connsiteX16" fmla="*/ 253647 w 507259"/>
                  <a:gd name="connsiteY16" fmla="*/ 1090239 h 14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258" h="1470294">
                    <a:moveTo>
                      <a:pt x="253647" y="1470294"/>
                    </a:moveTo>
                    <a:cubicBezTo>
                      <a:pt x="393509" y="1470294"/>
                      <a:pt x="507259" y="1356766"/>
                      <a:pt x="507259" y="1217177"/>
                    </a:cubicBezTo>
                    <a:cubicBezTo>
                      <a:pt x="507259" y="1191057"/>
                      <a:pt x="503273" y="1165846"/>
                      <a:pt x="495898" y="1142125"/>
                    </a:cubicBezTo>
                    <a:lnTo>
                      <a:pt x="352386" y="86089"/>
                    </a:lnTo>
                    <a:cubicBezTo>
                      <a:pt x="345601" y="36205"/>
                      <a:pt x="304083" y="0"/>
                      <a:pt x="253647" y="0"/>
                    </a:cubicBezTo>
                    <a:cubicBezTo>
                      <a:pt x="203211" y="0"/>
                      <a:pt x="161658" y="36205"/>
                      <a:pt x="154873" y="86089"/>
                    </a:cubicBezTo>
                    <a:lnTo>
                      <a:pt x="11395" y="1142125"/>
                    </a:lnTo>
                    <a:cubicBezTo>
                      <a:pt x="3987" y="1165846"/>
                      <a:pt x="0" y="1191057"/>
                      <a:pt x="0" y="1217177"/>
                    </a:cubicBezTo>
                    <a:cubicBezTo>
                      <a:pt x="0" y="1356766"/>
                      <a:pt x="113784" y="1470294"/>
                      <a:pt x="253647" y="1470294"/>
                    </a:cubicBezTo>
                    <a:close/>
                    <a:moveTo>
                      <a:pt x="253647" y="298332"/>
                    </a:moveTo>
                    <a:lnTo>
                      <a:pt x="346495" y="981573"/>
                    </a:lnTo>
                    <a:cubicBezTo>
                      <a:pt x="287883" y="958574"/>
                      <a:pt x="221180" y="957885"/>
                      <a:pt x="160798" y="981573"/>
                    </a:cubicBezTo>
                    <a:close/>
                    <a:moveTo>
                      <a:pt x="253647" y="1090239"/>
                    </a:moveTo>
                    <a:cubicBezTo>
                      <a:pt x="323940" y="1090239"/>
                      <a:pt x="380832" y="1147677"/>
                      <a:pt x="380832" y="1217177"/>
                    </a:cubicBezTo>
                    <a:cubicBezTo>
                      <a:pt x="380832" y="1287165"/>
                      <a:pt x="323772" y="1344114"/>
                      <a:pt x="253647" y="1344114"/>
                    </a:cubicBezTo>
                    <a:cubicBezTo>
                      <a:pt x="183522" y="1344114"/>
                      <a:pt x="126427" y="1287165"/>
                      <a:pt x="126427" y="1217177"/>
                    </a:cubicBezTo>
                    <a:cubicBezTo>
                      <a:pt x="126461" y="1148568"/>
                      <a:pt x="182595" y="1090239"/>
                      <a:pt x="253647" y="1090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grpSp>
          <p:nvGrpSpPr>
            <p:cNvPr id="388" name="Grupp 387">
              <a:extLst>
                <a:ext uri="{FF2B5EF4-FFF2-40B4-BE49-F238E27FC236}">
                  <a16:creationId xmlns:a16="http://schemas.microsoft.com/office/drawing/2014/main" id="{692774DC-4BDF-2D23-A442-525F15E3C5FA}"/>
                </a:ext>
              </a:extLst>
            </p:cNvPr>
            <p:cNvGrpSpPr/>
            <p:nvPr/>
          </p:nvGrpSpPr>
          <p:grpSpPr>
            <a:xfrm>
              <a:off x="2071976" y="5404838"/>
              <a:ext cx="629434" cy="629431"/>
              <a:chOff x="4678680" y="2310942"/>
              <a:chExt cx="3444240" cy="3444234"/>
            </a:xfrm>
          </p:grpSpPr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BC925F4A-CAC2-5D5A-5AD5-8E564A848C7C}"/>
                  </a:ext>
                </a:extLst>
              </p:cNvPr>
              <p:cNvSpPr/>
              <p:nvPr/>
            </p:nvSpPr>
            <p:spPr>
              <a:xfrm>
                <a:off x="4737485" y="2369738"/>
                <a:ext cx="3326622" cy="3326624"/>
              </a:xfrm>
              <a:custGeom>
                <a:avLst/>
                <a:gdLst>
                  <a:gd name="connsiteX0" fmla="*/ 3251190 w 3251189"/>
                  <a:gd name="connsiteY0" fmla="*/ 1625599 h 3251189"/>
                  <a:gd name="connsiteX1" fmla="*/ 2995066 w 3251189"/>
                  <a:gd name="connsiteY1" fmla="*/ 1992627 h 3251189"/>
                  <a:gd name="connsiteX2" fmla="*/ 3033587 w 3251189"/>
                  <a:gd name="connsiteY2" fmla="*/ 2438582 h 3251189"/>
                  <a:gd name="connsiteX3" fmla="*/ 2627862 w 3251189"/>
                  <a:gd name="connsiteY3" fmla="*/ 2627870 h 3251189"/>
                  <a:gd name="connsiteX4" fmla="*/ 2438574 w 3251189"/>
                  <a:gd name="connsiteY4" fmla="*/ 3033595 h 3251189"/>
                  <a:gd name="connsiteX5" fmla="*/ 1992619 w 3251189"/>
                  <a:gd name="connsiteY5" fmla="*/ 2995066 h 3251189"/>
                  <a:gd name="connsiteX6" fmla="*/ 1625591 w 3251189"/>
                  <a:gd name="connsiteY6" fmla="*/ 3251190 h 3251189"/>
                  <a:gd name="connsiteX7" fmla="*/ 1258563 w 3251189"/>
                  <a:gd name="connsiteY7" fmla="*/ 2995066 h 3251189"/>
                  <a:gd name="connsiteX8" fmla="*/ 812608 w 3251189"/>
                  <a:gd name="connsiteY8" fmla="*/ 3033587 h 3251189"/>
                  <a:gd name="connsiteX9" fmla="*/ 623320 w 3251189"/>
                  <a:gd name="connsiteY9" fmla="*/ 2627862 h 3251189"/>
                  <a:gd name="connsiteX10" fmla="*/ 217594 w 3251189"/>
                  <a:gd name="connsiteY10" fmla="*/ 2438574 h 3251189"/>
                  <a:gd name="connsiteX11" fmla="*/ 256123 w 3251189"/>
                  <a:gd name="connsiteY11" fmla="*/ 1992619 h 3251189"/>
                  <a:gd name="connsiteX12" fmla="*/ 0 w 3251189"/>
                  <a:gd name="connsiteY12" fmla="*/ 1625591 h 3251189"/>
                  <a:gd name="connsiteX13" fmla="*/ 256123 w 3251189"/>
                  <a:gd name="connsiteY13" fmla="*/ 1258563 h 3251189"/>
                  <a:gd name="connsiteX14" fmla="*/ 217602 w 3251189"/>
                  <a:gd name="connsiteY14" fmla="*/ 812608 h 3251189"/>
                  <a:gd name="connsiteX15" fmla="*/ 623328 w 3251189"/>
                  <a:gd name="connsiteY15" fmla="*/ 623320 h 3251189"/>
                  <a:gd name="connsiteX16" fmla="*/ 812615 w 3251189"/>
                  <a:gd name="connsiteY16" fmla="*/ 217594 h 3251189"/>
                  <a:gd name="connsiteX17" fmla="*/ 1258571 w 3251189"/>
                  <a:gd name="connsiteY17" fmla="*/ 256123 h 3251189"/>
                  <a:gd name="connsiteX18" fmla="*/ 1625599 w 3251189"/>
                  <a:gd name="connsiteY18" fmla="*/ 0 h 3251189"/>
                  <a:gd name="connsiteX19" fmla="*/ 1992626 w 3251189"/>
                  <a:gd name="connsiteY19" fmla="*/ 256123 h 3251189"/>
                  <a:gd name="connsiteX20" fmla="*/ 2438582 w 3251189"/>
                  <a:gd name="connsiteY20" fmla="*/ 217602 h 3251189"/>
                  <a:gd name="connsiteX21" fmla="*/ 2627870 w 3251189"/>
                  <a:gd name="connsiteY21" fmla="*/ 623328 h 3251189"/>
                  <a:gd name="connsiteX22" fmla="*/ 3033595 w 3251189"/>
                  <a:gd name="connsiteY22" fmla="*/ 812615 h 3251189"/>
                  <a:gd name="connsiteX23" fmla="*/ 2995066 w 3251189"/>
                  <a:gd name="connsiteY23" fmla="*/ 1258571 h 3251189"/>
                  <a:gd name="connsiteX24" fmla="*/ 3251190 w 3251189"/>
                  <a:gd name="connsiteY24" fmla="*/ 1625599 h 325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1189" h="3251189">
                    <a:moveTo>
                      <a:pt x="3251190" y="1625599"/>
                    </a:moveTo>
                    <a:cubicBezTo>
                      <a:pt x="3251190" y="1761821"/>
                      <a:pt x="3028645" y="1866986"/>
                      <a:pt x="2995066" y="1992627"/>
                    </a:cubicBezTo>
                    <a:cubicBezTo>
                      <a:pt x="2960323" y="2122619"/>
                      <a:pt x="3099442" y="2324765"/>
                      <a:pt x="3033587" y="2438582"/>
                    </a:cubicBezTo>
                    <a:cubicBezTo>
                      <a:pt x="2966790" y="2554038"/>
                      <a:pt x="2721564" y="2534168"/>
                      <a:pt x="2627862" y="2627870"/>
                    </a:cubicBezTo>
                    <a:cubicBezTo>
                      <a:pt x="2534161" y="2721571"/>
                      <a:pt x="2554030" y="2966798"/>
                      <a:pt x="2438574" y="3033595"/>
                    </a:cubicBezTo>
                    <a:cubicBezTo>
                      <a:pt x="2324758" y="3099442"/>
                      <a:pt x="2122619" y="2960323"/>
                      <a:pt x="1992619" y="2995066"/>
                    </a:cubicBezTo>
                    <a:cubicBezTo>
                      <a:pt x="1866979" y="3028645"/>
                      <a:pt x="1761814" y="3251190"/>
                      <a:pt x="1625591" y="3251190"/>
                    </a:cubicBezTo>
                    <a:cubicBezTo>
                      <a:pt x="1489368" y="3251190"/>
                      <a:pt x="1384203" y="3028645"/>
                      <a:pt x="1258563" y="2995066"/>
                    </a:cubicBezTo>
                    <a:cubicBezTo>
                      <a:pt x="1128570" y="2960323"/>
                      <a:pt x="926424" y="3099442"/>
                      <a:pt x="812608" y="3033587"/>
                    </a:cubicBezTo>
                    <a:cubicBezTo>
                      <a:pt x="697152" y="2966790"/>
                      <a:pt x="717021" y="2721564"/>
                      <a:pt x="623320" y="2627862"/>
                    </a:cubicBezTo>
                    <a:cubicBezTo>
                      <a:pt x="529626" y="2534161"/>
                      <a:pt x="284392" y="2554031"/>
                      <a:pt x="217594" y="2438574"/>
                    </a:cubicBezTo>
                    <a:cubicBezTo>
                      <a:pt x="151748" y="2324758"/>
                      <a:pt x="290867" y="2122619"/>
                      <a:pt x="256123" y="1992619"/>
                    </a:cubicBezTo>
                    <a:cubicBezTo>
                      <a:pt x="222545" y="1866979"/>
                      <a:pt x="0" y="1761814"/>
                      <a:pt x="0" y="1625591"/>
                    </a:cubicBezTo>
                    <a:cubicBezTo>
                      <a:pt x="0" y="1489368"/>
                      <a:pt x="222545" y="1384203"/>
                      <a:pt x="256123" y="1258563"/>
                    </a:cubicBezTo>
                    <a:cubicBezTo>
                      <a:pt x="290867" y="1128570"/>
                      <a:pt x="151748" y="926424"/>
                      <a:pt x="217602" y="812608"/>
                    </a:cubicBezTo>
                    <a:cubicBezTo>
                      <a:pt x="284399" y="697151"/>
                      <a:pt x="529626" y="717021"/>
                      <a:pt x="623328" y="623320"/>
                    </a:cubicBezTo>
                    <a:cubicBezTo>
                      <a:pt x="717029" y="529626"/>
                      <a:pt x="697159" y="284392"/>
                      <a:pt x="812615" y="217594"/>
                    </a:cubicBezTo>
                    <a:cubicBezTo>
                      <a:pt x="926432" y="151748"/>
                      <a:pt x="1128570" y="290867"/>
                      <a:pt x="1258571" y="256123"/>
                    </a:cubicBezTo>
                    <a:cubicBezTo>
                      <a:pt x="1384211" y="222545"/>
                      <a:pt x="1489376" y="0"/>
                      <a:pt x="1625599" y="0"/>
                    </a:cubicBezTo>
                    <a:cubicBezTo>
                      <a:pt x="1761821" y="0"/>
                      <a:pt x="1866986" y="222545"/>
                      <a:pt x="1992626" y="256123"/>
                    </a:cubicBezTo>
                    <a:cubicBezTo>
                      <a:pt x="2122619" y="290867"/>
                      <a:pt x="2324765" y="151748"/>
                      <a:pt x="2438582" y="217602"/>
                    </a:cubicBezTo>
                    <a:cubicBezTo>
                      <a:pt x="2554038" y="284399"/>
                      <a:pt x="2534168" y="529626"/>
                      <a:pt x="2627870" y="623328"/>
                    </a:cubicBezTo>
                    <a:cubicBezTo>
                      <a:pt x="2721571" y="717029"/>
                      <a:pt x="2966798" y="697159"/>
                      <a:pt x="3033595" y="812615"/>
                    </a:cubicBezTo>
                    <a:cubicBezTo>
                      <a:pt x="3099442" y="926432"/>
                      <a:pt x="2960323" y="1128570"/>
                      <a:pt x="2995066" y="1258571"/>
                    </a:cubicBezTo>
                    <a:cubicBezTo>
                      <a:pt x="3028645" y="1384211"/>
                      <a:pt x="3251190" y="1489376"/>
                      <a:pt x="3251190" y="1625599"/>
                    </a:cubicBezTo>
                    <a:close/>
                  </a:path>
                </a:pathLst>
              </a:custGeom>
              <a:solidFill>
                <a:srgbClr val="F4F4F4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704D5EFD-092F-819B-FB99-0F8819A65007}"/>
                  </a:ext>
                </a:extLst>
              </p:cNvPr>
              <p:cNvSpPr/>
              <p:nvPr/>
            </p:nvSpPr>
            <p:spPr>
              <a:xfrm>
                <a:off x="6949464" y="2574020"/>
                <a:ext cx="1114634" cy="2918070"/>
              </a:xfrm>
              <a:custGeom>
                <a:avLst/>
                <a:gdLst>
                  <a:gd name="connsiteX0" fmla="*/ 833236 w 1089359"/>
                  <a:gd name="connsiteY0" fmla="*/ 1058922 h 2851899"/>
                  <a:gd name="connsiteX1" fmla="*/ 871765 w 1089359"/>
                  <a:gd name="connsiteY1" fmla="*/ 612967 h 2851899"/>
                  <a:gd name="connsiteX2" fmla="*/ 466040 w 1089359"/>
                  <a:gd name="connsiteY2" fmla="*/ 423679 h 2851899"/>
                  <a:gd name="connsiteX3" fmla="*/ 276752 w 1089359"/>
                  <a:gd name="connsiteY3" fmla="*/ 17954 h 2851899"/>
                  <a:gd name="connsiteX4" fmla="*/ 7 w 1089359"/>
                  <a:gd name="connsiteY4" fmla="*/ 41931 h 2851899"/>
                  <a:gd name="connsiteX5" fmla="*/ 159525 w 1089359"/>
                  <a:gd name="connsiteY5" fmla="*/ 423679 h 2851899"/>
                  <a:gd name="connsiteX6" fmla="*/ 565251 w 1089359"/>
                  <a:gd name="connsiteY6" fmla="*/ 612967 h 2851899"/>
                  <a:gd name="connsiteX7" fmla="*/ 526722 w 1089359"/>
                  <a:gd name="connsiteY7" fmla="*/ 1058922 h 2851899"/>
                  <a:gd name="connsiteX8" fmla="*/ 782845 w 1089359"/>
                  <a:gd name="connsiteY8" fmla="*/ 1425950 h 2851899"/>
                  <a:gd name="connsiteX9" fmla="*/ 526722 w 1089359"/>
                  <a:gd name="connsiteY9" fmla="*/ 1792978 h 2851899"/>
                  <a:gd name="connsiteX10" fmla="*/ 565243 w 1089359"/>
                  <a:gd name="connsiteY10" fmla="*/ 2238933 h 2851899"/>
                  <a:gd name="connsiteX11" fmla="*/ 159518 w 1089359"/>
                  <a:gd name="connsiteY11" fmla="*/ 2428221 h 2851899"/>
                  <a:gd name="connsiteX12" fmla="*/ 0 w 1089359"/>
                  <a:gd name="connsiteY12" fmla="*/ 2809970 h 2851899"/>
                  <a:gd name="connsiteX13" fmla="*/ 276744 w 1089359"/>
                  <a:gd name="connsiteY13" fmla="*/ 2833947 h 2851899"/>
                  <a:gd name="connsiteX14" fmla="*/ 466032 w 1089359"/>
                  <a:gd name="connsiteY14" fmla="*/ 2428221 h 2851899"/>
                  <a:gd name="connsiteX15" fmla="*/ 871757 w 1089359"/>
                  <a:gd name="connsiteY15" fmla="*/ 2238933 h 2851899"/>
                  <a:gd name="connsiteX16" fmla="*/ 833236 w 1089359"/>
                  <a:gd name="connsiteY16" fmla="*/ 1792978 h 2851899"/>
                  <a:gd name="connsiteX17" fmla="*/ 1089359 w 1089359"/>
                  <a:gd name="connsiteY17" fmla="*/ 1425950 h 2851899"/>
                  <a:gd name="connsiteX18" fmla="*/ 833236 w 1089359"/>
                  <a:gd name="connsiteY18" fmla="*/ 1058922 h 285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9359" h="2851899">
                    <a:moveTo>
                      <a:pt x="833236" y="1058922"/>
                    </a:moveTo>
                    <a:cubicBezTo>
                      <a:pt x="798493" y="928929"/>
                      <a:pt x="937612" y="726783"/>
                      <a:pt x="871765" y="612967"/>
                    </a:cubicBezTo>
                    <a:cubicBezTo>
                      <a:pt x="804968" y="497511"/>
                      <a:pt x="559741" y="517380"/>
                      <a:pt x="466040" y="423679"/>
                    </a:cubicBezTo>
                    <a:cubicBezTo>
                      <a:pt x="372338" y="329977"/>
                      <a:pt x="392208" y="84751"/>
                      <a:pt x="276752" y="17954"/>
                    </a:cubicBezTo>
                    <a:cubicBezTo>
                      <a:pt x="205847" y="-23073"/>
                      <a:pt x="100667" y="15448"/>
                      <a:pt x="7" y="41931"/>
                    </a:cubicBezTo>
                    <a:cubicBezTo>
                      <a:pt x="82897" y="130575"/>
                      <a:pt x="74843" y="338997"/>
                      <a:pt x="159525" y="423679"/>
                    </a:cubicBezTo>
                    <a:cubicBezTo>
                      <a:pt x="253219" y="517380"/>
                      <a:pt x="498453" y="497511"/>
                      <a:pt x="565251" y="612967"/>
                    </a:cubicBezTo>
                    <a:cubicBezTo>
                      <a:pt x="631105" y="726783"/>
                      <a:pt x="491978" y="928922"/>
                      <a:pt x="526722" y="1058922"/>
                    </a:cubicBezTo>
                    <a:cubicBezTo>
                      <a:pt x="560300" y="1184562"/>
                      <a:pt x="782845" y="1289728"/>
                      <a:pt x="782845" y="1425950"/>
                    </a:cubicBezTo>
                    <a:cubicBezTo>
                      <a:pt x="782845" y="1562173"/>
                      <a:pt x="560300" y="1667338"/>
                      <a:pt x="526722" y="1792978"/>
                    </a:cubicBezTo>
                    <a:cubicBezTo>
                      <a:pt x="491978" y="1922971"/>
                      <a:pt x="631098" y="2125117"/>
                      <a:pt x="565243" y="2238933"/>
                    </a:cubicBezTo>
                    <a:cubicBezTo>
                      <a:pt x="498446" y="2354390"/>
                      <a:pt x="253219" y="2334520"/>
                      <a:pt x="159518" y="2428221"/>
                    </a:cubicBezTo>
                    <a:cubicBezTo>
                      <a:pt x="74835" y="2512903"/>
                      <a:pt x="82889" y="2721325"/>
                      <a:pt x="0" y="2809970"/>
                    </a:cubicBezTo>
                    <a:cubicBezTo>
                      <a:pt x="100659" y="2836452"/>
                      <a:pt x="205840" y="2874973"/>
                      <a:pt x="276744" y="2833947"/>
                    </a:cubicBezTo>
                    <a:cubicBezTo>
                      <a:pt x="392200" y="2767149"/>
                      <a:pt x="372331" y="2521923"/>
                      <a:pt x="466032" y="2428221"/>
                    </a:cubicBezTo>
                    <a:cubicBezTo>
                      <a:pt x="559733" y="2334520"/>
                      <a:pt x="804960" y="2354390"/>
                      <a:pt x="871757" y="2238933"/>
                    </a:cubicBezTo>
                    <a:cubicBezTo>
                      <a:pt x="937612" y="2125117"/>
                      <a:pt x="798485" y="1922978"/>
                      <a:pt x="833236" y="1792978"/>
                    </a:cubicBezTo>
                    <a:cubicBezTo>
                      <a:pt x="866815" y="1667338"/>
                      <a:pt x="1089359" y="1562173"/>
                      <a:pt x="1089359" y="1425950"/>
                    </a:cubicBezTo>
                    <a:cubicBezTo>
                      <a:pt x="1089367" y="1289728"/>
                      <a:pt x="866815" y="1184562"/>
                      <a:pt x="833236" y="1058922"/>
                    </a:cubicBezTo>
                    <a:close/>
                  </a:path>
                </a:pathLst>
              </a:custGeom>
              <a:solidFill>
                <a:srgbClr val="CFCFCF">
                  <a:alpha val="25098"/>
                </a:srgbClr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C689C94D-56E8-C92F-E1B3-42BA0FE2C32A}"/>
                  </a:ext>
                </a:extLst>
              </p:cNvPr>
              <p:cNvSpPr/>
              <p:nvPr/>
            </p:nvSpPr>
            <p:spPr>
              <a:xfrm>
                <a:off x="4678680" y="2310942"/>
                <a:ext cx="3444240" cy="3444234"/>
              </a:xfrm>
              <a:custGeom>
                <a:avLst/>
                <a:gdLst>
                  <a:gd name="connsiteX0" fmla="*/ 3216132 w 3366140"/>
                  <a:gd name="connsiteY0" fmla="*/ 1437583 h 3366132"/>
                  <a:gd name="connsiteX1" fmla="*/ 3108055 w 3366140"/>
                  <a:gd name="connsiteY1" fmla="*/ 1301199 h 3366132"/>
                  <a:gd name="connsiteX2" fmla="*/ 3133481 w 3366140"/>
                  <a:gd name="connsiteY2" fmla="*/ 1121735 h 3366132"/>
                  <a:gd name="connsiteX3" fmla="*/ 3140798 w 3366140"/>
                  <a:gd name="connsiteY3" fmla="*/ 841305 h 3366132"/>
                  <a:gd name="connsiteX4" fmla="*/ 2891533 w 3366140"/>
                  <a:gd name="connsiteY4" fmla="*/ 706194 h 3366132"/>
                  <a:gd name="connsiteX5" fmla="*/ 2725977 w 3366140"/>
                  <a:gd name="connsiteY5" fmla="*/ 640163 h 3366132"/>
                  <a:gd name="connsiteX6" fmla="*/ 2659939 w 3366140"/>
                  <a:gd name="connsiteY6" fmla="*/ 474591 h 3366132"/>
                  <a:gd name="connsiteX7" fmla="*/ 2524827 w 3366140"/>
                  <a:gd name="connsiteY7" fmla="*/ 225326 h 3366132"/>
                  <a:gd name="connsiteX8" fmla="*/ 2244398 w 3366140"/>
                  <a:gd name="connsiteY8" fmla="*/ 232644 h 3366132"/>
                  <a:gd name="connsiteX9" fmla="*/ 2064926 w 3366140"/>
                  <a:gd name="connsiteY9" fmla="*/ 258077 h 3366132"/>
                  <a:gd name="connsiteX10" fmla="*/ 1928542 w 3366140"/>
                  <a:gd name="connsiteY10" fmla="*/ 150008 h 3366132"/>
                  <a:gd name="connsiteX11" fmla="*/ 1683062 w 3366140"/>
                  <a:gd name="connsiteY11" fmla="*/ 0 h 3366132"/>
                  <a:gd name="connsiteX12" fmla="*/ 1437583 w 3366140"/>
                  <a:gd name="connsiteY12" fmla="*/ 150008 h 3366132"/>
                  <a:gd name="connsiteX13" fmla="*/ 1301199 w 3366140"/>
                  <a:gd name="connsiteY13" fmla="*/ 258077 h 3366132"/>
                  <a:gd name="connsiteX14" fmla="*/ 1121735 w 3366140"/>
                  <a:gd name="connsiteY14" fmla="*/ 232644 h 3366132"/>
                  <a:gd name="connsiteX15" fmla="*/ 740125 w 3366140"/>
                  <a:gd name="connsiteY15" fmla="*/ 359610 h 3366132"/>
                  <a:gd name="connsiteX16" fmla="*/ 847658 w 3366140"/>
                  <a:gd name="connsiteY16" fmla="*/ 400216 h 3366132"/>
                  <a:gd name="connsiteX17" fmla="*/ 1091007 w 3366140"/>
                  <a:gd name="connsiteY17" fmla="*/ 343403 h 3366132"/>
                  <a:gd name="connsiteX18" fmla="*/ 1330877 w 3366140"/>
                  <a:gd name="connsiteY18" fmla="*/ 369120 h 3366132"/>
                  <a:gd name="connsiteX19" fmla="*/ 1519759 w 3366140"/>
                  <a:gd name="connsiteY19" fmla="*/ 230368 h 3366132"/>
                  <a:gd name="connsiteX20" fmla="*/ 1683062 w 3366140"/>
                  <a:gd name="connsiteY20" fmla="*/ 114943 h 3366132"/>
                  <a:gd name="connsiteX21" fmla="*/ 1846365 w 3366140"/>
                  <a:gd name="connsiteY21" fmla="*/ 230368 h 3366132"/>
                  <a:gd name="connsiteX22" fmla="*/ 2035247 w 3366140"/>
                  <a:gd name="connsiteY22" fmla="*/ 369120 h 3366132"/>
                  <a:gd name="connsiteX23" fmla="*/ 2275118 w 3366140"/>
                  <a:gd name="connsiteY23" fmla="*/ 343411 h 3366132"/>
                  <a:gd name="connsiteX24" fmla="*/ 2467264 w 3366140"/>
                  <a:gd name="connsiteY24" fmla="*/ 324821 h 3366132"/>
                  <a:gd name="connsiteX25" fmla="*/ 2548590 w 3366140"/>
                  <a:gd name="connsiteY25" fmla="*/ 503151 h 3366132"/>
                  <a:gd name="connsiteX26" fmla="*/ 2644690 w 3366140"/>
                  <a:gd name="connsiteY26" fmla="*/ 721443 h 3366132"/>
                  <a:gd name="connsiteX27" fmla="*/ 2862974 w 3366140"/>
                  <a:gd name="connsiteY27" fmla="*/ 817543 h 3366132"/>
                  <a:gd name="connsiteX28" fmla="*/ 3041304 w 3366140"/>
                  <a:gd name="connsiteY28" fmla="*/ 898876 h 3366132"/>
                  <a:gd name="connsiteX29" fmla="*/ 3022714 w 3366140"/>
                  <a:gd name="connsiteY29" fmla="*/ 1091022 h 3366132"/>
                  <a:gd name="connsiteX30" fmla="*/ 2996997 w 3366140"/>
                  <a:gd name="connsiteY30" fmla="*/ 1330885 h 3366132"/>
                  <a:gd name="connsiteX31" fmla="*/ 3135756 w 3366140"/>
                  <a:gd name="connsiteY31" fmla="*/ 1519775 h 3366132"/>
                  <a:gd name="connsiteX32" fmla="*/ 3251182 w 3366140"/>
                  <a:gd name="connsiteY32" fmla="*/ 1683070 h 3366132"/>
                  <a:gd name="connsiteX33" fmla="*/ 3135756 w 3366140"/>
                  <a:gd name="connsiteY33" fmla="*/ 1846373 h 3366132"/>
                  <a:gd name="connsiteX34" fmla="*/ 2996997 w 3366140"/>
                  <a:gd name="connsiteY34" fmla="*/ 2035263 h 3366132"/>
                  <a:gd name="connsiteX35" fmla="*/ 3022714 w 3366140"/>
                  <a:gd name="connsiteY35" fmla="*/ 2275126 h 3366132"/>
                  <a:gd name="connsiteX36" fmla="*/ 3041296 w 3366140"/>
                  <a:gd name="connsiteY36" fmla="*/ 2467272 h 3366132"/>
                  <a:gd name="connsiteX37" fmla="*/ 2862974 w 3366140"/>
                  <a:gd name="connsiteY37" fmla="*/ 2548605 h 3366132"/>
                  <a:gd name="connsiteX38" fmla="*/ 2644682 w 3366140"/>
                  <a:gd name="connsiteY38" fmla="*/ 2644705 h 3366132"/>
                  <a:gd name="connsiteX39" fmla="*/ 2548590 w 3366140"/>
                  <a:gd name="connsiteY39" fmla="*/ 2862997 h 3366132"/>
                  <a:gd name="connsiteX40" fmla="*/ 2467264 w 3366140"/>
                  <a:gd name="connsiteY40" fmla="*/ 3041319 h 3366132"/>
                  <a:gd name="connsiteX41" fmla="*/ 2275118 w 3366140"/>
                  <a:gd name="connsiteY41" fmla="*/ 3022737 h 3366132"/>
                  <a:gd name="connsiteX42" fmla="*/ 2035247 w 3366140"/>
                  <a:gd name="connsiteY42" fmla="*/ 2997020 h 3366132"/>
                  <a:gd name="connsiteX43" fmla="*/ 1846365 w 3366140"/>
                  <a:gd name="connsiteY43" fmla="*/ 3135772 h 3366132"/>
                  <a:gd name="connsiteX44" fmla="*/ 1683062 w 3366140"/>
                  <a:gd name="connsiteY44" fmla="*/ 3251197 h 3366132"/>
                  <a:gd name="connsiteX45" fmla="*/ 1519759 w 3366140"/>
                  <a:gd name="connsiteY45" fmla="*/ 3135772 h 3366132"/>
                  <a:gd name="connsiteX46" fmla="*/ 1330877 w 3366140"/>
                  <a:gd name="connsiteY46" fmla="*/ 2997020 h 3366132"/>
                  <a:gd name="connsiteX47" fmla="*/ 1091007 w 3366140"/>
                  <a:gd name="connsiteY47" fmla="*/ 3022729 h 3366132"/>
                  <a:gd name="connsiteX48" fmla="*/ 898861 w 3366140"/>
                  <a:gd name="connsiteY48" fmla="*/ 3041319 h 3366132"/>
                  <a:gd name="connsiteX49" fmla="*/ 817535 w 3366140"/>
                  <a:gd name="connsiteY49" fmla="*/ 2862989 h 3366132"/>
                  <a:gd name="connsiteX50" fmla="*/ 721435 w 3366140"/>
                  <a:gd name="connsiteY50" fmla="*/ 2644698 h 3366132"/>
                  <a:gd name="connsiteX51" fmla="*/ 503151 w 3366140"/>
                  <a:gd name="connsiteY51" fmla="*/ 2548598 h 3366132"/>
                  <a:gd name="connsiteX52" fmla="*/ 324821 w 3366140"/>
                  <a:gd name="connsiteY52" fmla="*/ 2467264 h 3366132"/>
                  <a:gd name="connsiteX53" fmla="*/ 343411 w 3366140"/>
                  <a:gd name="connsiteY53" fmla="*/ 2275118 h 3366132"/>
                  <a:gd name="connsiteX54" fmla="*/ 369128 w 3366140"/>
                  <a:gd name="connsiteY54" fmla="*/ 2035255 h 3366132"/>
                  <a:gd name="connsiteX55" fmla="*/ 230368 w 3366140"/>
                  <a:gd name="connsiteY55" fmla="*/ 1846366 h 3366132"/>
                  <a:gd name="connsiteX56" fmla="*/ 114943 w 3366140"/>
                  <a:gd name="connsiteY56" fmla="*/ 1683070 h 3366132"/>
                  <a:gd name="connsiteX57" fmla="*/ 230368 w 3366140"/>
                  <a:gd name="connsiteY57" fmla="*/ 1519767 h 3366132"/>
                  <a:gd name="connsiteX58" fmla="*/ 369128 w 3366140"/>
                  <a:gd name="connsiteY58" fmla="*/ 1330877 h 3366132"/>
                  <a:gd name="connsiteX59" fmla="*/ 343411 w 3366140"/>
                  <a:gd name="connsiteY59" fmla="*/ 1091015 h 3366132"/>
                  <a:gd name="connsiteX60" fmla="*/ 324829 w 3366140"/>
                  <a:gd name="connsiteY60" fmla="*/ 898868 h 3366132"/>
                  <a:gd name="connsiteX61" fmla="*/ 503151 w 3366140"/>
                  <a:gd name="connsiteY61" fmla="*/ 817535 h 3366132"/>
                  <a:gd name="connsiteX62" fmla="*/ 775949 w 3366140"/>
                  <a:gd name="connsiteY62" fmla="*/ 637052 h 3366132"/>
                  <a:gd name="connsiteX63" fmla="*/ 670393 w 3366140"/>
                  <a:gd name="connsiteY63" fmla="*/ 591550 h 3366132"/>
                  <a:gd name="connsiteX64" fmla="*/ 474599 w 3366140"/>
                  <a:gd name="connsiteY64" fmla="*/ 706194 h 3366132"/>
                  <a:gd name="connsiteX65" fmla="*/ 225334 w 3366140"/>
                  <a:gd name="connsiteY65" fmla="*/ 841305 h 3366132"/>
                  <a:gd name="connsiteX66" fmla="*/ 232652 w 3366140"/>
                  <a:gd name="connsiteY66" fmla="*/ 1121735 h 3366132"/>
                  <a:gd name="connsiteX67" fmla="*/ 258077 w 3366140"/>
                  <a:gd name="connsiteY67" fmla="*/ 1301199 h 3366132"/>
                  <a:gd name="connsiteX68" fmla="*/ 150008 w 3366140"/>
                  <a:gd name="connsiteY68" fmla="*/ 1437583 h 3366132"/>
                  <a:gd name="connsiteX69" fmla="*/ 0 w 3366140"/>
                  <a:gd name="connsiteY69" fmla="*/ 1683070 h 3366132"/>
                  <a:gd name="connsiteX70" fmla="*/ 150000 w 3366140"/>
                  <a:gd name="connsiteY70" fmla="*/ 1928550 h 3366132"/>
                  <a:gd name="connsiteX71" fmla="*/ 258077 w 3366140"/>
                  <a:gd name="connsiteY71" fmla="*/ 2064933 h 3366132"/>
                  <a:gd name="connsiteX72" fmla="*/ 232652 w 3366140"/>
                  <a:gd name="connsiteY72" fmla="*/ 2244397 h 3366132"/>
                  <a:gd name="connsiteX73" fmla="*/ 225334 w 3366140"/>
                  <a:gd name="connsiteY73" fmla="*/ 2524827 h 3366132"/>
                  <a:gd name="connsiteX74" fmla="*/ 474599 w 3366140"/>
                  <a:gd name="connsiteY74" fmla="*/ 2659939 h 3366132"/>
                  <a:gd name="connsiteX75" fmla="*/ 640155 w 3366140"/>
                  <a:gd name="connsiteY75" fmla="*/ 2725970 h 3366132"/>
                  <a:gd name="connsiteX76" fmla="*/ 706194 w 3366140"/>
                  <a:gd name="connsiteY76" fmla="*/ 2891541 h 3366132"/>
                  <a:gd name="connsiteX77" fmla="*/ 841305 w 3366140"/>
                  <a:gd name="connsiteY77" fmla="*/ 3140806 h 3366132"/>
                  <a:gd name="connsiteX78" fmla="*/ 1121735 w 3366140"/>
                  <a:gd name="connsiteY78" fmla="*/ 3133488 h 3366132"/>
                  <a:gd name="connsiteX79" fmla="*/ 1301207 w 3366140"/>
                  <a:gd name="connsiteY79" fmla="*/ 3108055 h 3366132"/>
                  <a:gd name="connsiteX80" fmla="*/ 1437590 w 3366140"/>
                  <a:gd name="connsiteY80" fmla="*/ 3216124 h 3366132"/>
                  <a:gd name="connsiteX81" fmla="*/ 1683070 w 3366140"/>
                  <a:gd name="connsiteY81" fmla="*/ 3366133 h 3366132"/>
                  <a:gd name="connsiteX82" fmla="*/ 1928550 w 3366140"/>
                  <a:gd name="connsiteY82" fmla="*/ 3216124 h 3366132"/>
                  <a:gd name="connsiteX83" fmla="*/ 2064933 w 3366140"/>
                  <a:gd name="connsiteY83" fmla="*/ 3108055 h 3366132"/>
                  <a:gd name="connsiteX84" fmla="*/ 2244398 w 3366140"/>
                  <a:gd name="connsiteY84" fmla="*/ 3133488 h 3366132"/>
                  <a:gd name="connsiteX85" fmla="*/ 2524835 w 3366140"/>
                  <a:gd name="connsiteY85" fmla="*/ 3140806 h 3366132"/>
                  <a:gd name="connsiteX86" fmla="*/ 2659939 w 3366140"/>
                  <a:gd name="connsiteY86" fmla="*/ 2891549 h 3366132"/>
                  <a:gd name="connsiteX87" fmla="*/ 2725977 w 3366140"/>
                  <a:gd name="connsiteY87" fmla="*/ 2725977 h 3366132"/>
                  <a:gd name="connsiteX88" fmla="*/ 2891541 w 3366140"/>
                  <a:gd name="connsiteY88" fmla="*/ 2659947 h 3366132"/>
                  <a:gd name="connsiteX89" fmla="*/ 3140806 w 3366140"/>
                  <a:gd name="connsiteY89" fmla="*/ 2524835 h 3366132"/>
                  <a:gd name="connsiteX90" fmla="*/ 3133488 w 3366140"/>
                  <a:gd name="connsiteY90" fmla="*/ 2244405 h 3366132"/>
                  <a:gd name="connsiteX91" fmla="*/ 3108063 w 3366140"/>
                  <a:gd name="connsiteY91" fmla="*/ 2064941 h 3366132"/>
                  <a:gd name="connsiteX92" fmla="*/ 3216132 w 3366140"/>
                  <a:gd name="connsiteY92" fmla="*/ 1928557 h 3366132"/>
                  <a:gd name="connsiteX93" fmla="*/ 3366140 w 3366140"/>
                  <a:gd name="connsiteY93" fmla="*/ 1683070 h 3366132"/>
                  <a:gd name="connsiteX94" fmla="*/ 3216132 w 3366140"/>
                  <a:gd name="connsiteY94" fmla="*/ 1437583 h 33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366140" h="3366132">
                    <a:moveTo>
                      <a:pt x="3216132" y="1437583"/>
                    </a:moveTo>
                    <a:cubicBezTo>
                      <a:pt x="3168461" y="1390970"/>
                      <a:pt x="3119174" y="1342778"/>
                      <a:pt x="3108055" y="1301199"/>
                    </a:cubicBezTo>
                    <a:cubicBezTo>
                      <a:pt x="3096101" y="1256502"/>
                      <a:pt x="3115105" y="1187988"/>
                      <a:pt x="3133481" y="1121735"/>
                    </a:cubicBezTo>
                    <a:cubicBezTo>
                      <a:pt x="3160492" y="1024348"/>
                      <a:pt x="3188431" y="923635"/>
                      <a:pt x="3140798" y="841305"/>
                    </a:cubicBezTo>
                    <a:cubicBezTo>
                      <a:pt x="3092438" y="757726"/>
                      <a:pt x="2990300" y="731527"/>
                      <a:pt x="2891533" y="706194"/>
                    </a:cubicBezTo>
                    <a:cubicBezTo>
                      <a:pt x="2825725" y="689312"/>
                      <a:pt x="2757671" y="671864"/>
                      <a:pt x="2725977" y="640163"/>
                    </a:cubicBezTo>
                    <a:cubicBezTo>
                      <a:pt x="2694268" y="608462"/>
                      <a:pt x="2676820" y="540408"/>
                      <a:pt x="2659939" y="474591"/>
                    </a:cubicBezTo>
                    <a:cubicBezTo>
                      <a:pt x="2634598" y="375817"/>
                      <a:pt x="2608406" y="273687"/>
                      <a:pt x="2524827" y="225326"/>
                    </a:cubicBezTo>
                    <a:cubicBezTo>
                      <a:pt x="2442505" y="177694"/>
                      <a:pt x="2341792" y="205633"/>
                      <a:pt x="2244398" y="232644"/>
                    </a:cubicBezTo>
                    <a:cubicBezTo>
                      <a:pt x="2178144" y="251028"/>
                      <a:pt x="2109631" y="270024"/>
                      <a:pt x="2064926" y="258077"/>
                    </a:cubicBezTo>
                    <a:cubicBezTo>
                      <a:pt x="2023347" y="246966"/>
                      <a:pt x="1975155" y="197671"/>
                      <a:pt x="1928542" y="150008"/>
                    </a:cubicBezTo>
                    <a:cubicBezTo>
                      <a:pt x="1859791" y="79694"/>
                      <a:pt x="1781875" y="0"/>
                      <a:pt x="1683062" y="0"/>
                    </a:cubicBezTo>
                    <a:cubicBezTo>
                      <a:pt x="1584250" y="0"/>
                      <a:pt x="1506334" y="79694"/>
                      <a:pt x="1437583" y="150008"/>
                    </a:cubicBezTo>
                    <a:cubicBezTo>
                      <a:pt x="1390970" y="197671"/>
                      <a:pt x="1342778" y="246966"/>
                      <a:pt x="1301199" y="258077"/>
                    </a:cubicBezTo>
                    <a:cubicBezTo>
                      <a:pt x="1256494" y="270024"/>
                      <a:pt x="1187988" y="251020"/>
                      <a:pt x="1121735" y="232644"/>
                    </a:cubicBezTo>
                    <a:cubicBezTo>
                      <a:pt x="962179" y="188391"/>
                      <a:pt x="806968" y="182637"/>
                      <a:pt x="740125" y="359610"/>
                    </a:cubicBezTo>
                    <a:cubicBezTo>
                      <a:pt x="713880" y="429128"/>
                      <a:pt x="821420" y="469733"/>
                      <a:pt x="847658" y="400216"/>
                    </a:cubicBezTo>
                    <a:cubicBezTo>
                      <a:pt x="891497" y="284077"/>
                      <a:pt x="993022" y="316223"/>
                      <a:pt x="1091007" y="343403"/>
                    </a:cubicBezTo>
                    <a:cubicBezTo>
                      <a:pt x="1172103" y="365901"/>
                      <a:pt x="1255950" y="389151"/>
                      <a:pt x="1330877" y="369120"/>
                    </a:cubicBezTo>
                    <a:cubicBezTo>
                      <a:pt x="1402916" y="349863"/>
                      <a:pt x="1462318" y="289112"/>
                      <a:pt x="1519759" y="230368"/>
                    </a:cubicBezTo>
                    <a:cubicBezTo>
                      <a:pt x="1575238" y="173625"/>
                      <a:pt x="1632618" y="114943"/>
                      <a:pt x="1683062" y="114943"/>
                    </a:cubicBezTo>
                    <a:cubicBezTo>
                      <a:pt x="1733507" y="114943"/>
                      <a:pt x="1790879" y="173617"/>
                      <a:pt x="1846365" y="230368"/>
                    </a:cubicBezTo>
                    <a:cubicBezTo>
                      <a:pt x="1903806" y="289120"/>
                      <a:pt x="1963209" y="349871"/>
                      <a:pt x="2035247" y="369120"/>
                    </a:cubicBezTo>
                    <a:cubicBezTo>
                      <a:pt x="2110175" y="389166"/>
                      <a:pt x="2194037" y="365894"/>
                      <a:pt x="2275118" y="343411"/>
                    </a:cubicBezTo>
                    <a:cubicBezTo>
                      <a:pt x="2349654" y="322737"/>
                      <a:pt x="2426712" y="301357"/>
                      <a:pt x="2467264" y="324821"/>
                    </a:cubicBezTo>
                    <a:cubicBezTo>
                      <a:pt x="2509057" y="349005"/>
                      <a:pt x="2529157" y="427365"/>
                      <a:pt x="2548590" y="503151"/>
                    </a:cubicBezTo>
                    <a:cubicBezTo>
                      <a:pt x="2569318" y="583948"/>
                      <a:pt x="2590743" y="667496"/>
                      <a:pt x="2644690" y="721443"/>
                    </a:cubicBezTo>
                    <a:cubicBezTo>
                      <a:pt x="2698636" y="775389"/>
                      <a:pt x="2782185" y="796815"/>
                      <a:pt x="2862974" y="817543"/>
                    </a:cubicBezTo>
                    <a:cubicBezTo>
                      <a:pt x="2938760" y="836983"/>
                      <a:pt x="3017120" y="857083"/>
                      <a:pt x="3041304" y="898876"/>
                    </a:cubicBezTo>
                    <a:cubicBezTo>
                      <a:pt x="3064768" y="939428"/>
                      <a:pt x="3043381" y="1016493"/>
                      <a:pt x="3022714" y="1091022"/>
                    </a:cubicBezTo>
                    <a:cubicBezTo>
                      <a:pt x="3000216" y="1172103"/>
                      <a:pt x="2976967" y="1255942"/>
                      <a:pt x="2996997" y="1330885"/>
                    </a:cubicBezTo>
                    <a:cubicBezTo>
                      <a:pt x="3016254" y="1402924"/>
                      <a:pt x="3077005" y="1462334"/>
                      <a:pt x="3135756" y="1519775"/>
                    </a:cubicBezTo>
                    <a:cubicBezTo>
                      <a:pt x="3192500" y="1575254"/>
                      <a:pt x="3251182" y="1632633"/>
                      <a:pt x="3251182" y="1683070"/>
                    </a:cubicBezTo>
                    <a:cubicBezTo>
                      <a:pt x="3251182" y="1733515"/>
                      <a:pt x="3192508" y="1790887"/>
                      <a:pt x="3135756" y="1846373"/>
                    </a:cubicBezTo>
                    <a:cubicBezTo>
                      <a:pt x="3077005" y="1903822"/>
                      <a:pt x="3016246" y="1963224"/>
                      <a:pt x="2996997" y="2035263"/>
                    </a:cubicBezTo>
                    <a:cubicBezTo>
                      <a:pt x="2976974" y="2110205"/>
                      <a:pt x="3000223" y="2194045"/>
                      <a:pt x="3022714" y="2275126"/>
                    </a:cubicBezTo>
                    <a:cubicBezTo>
                      <a:pt x="3043381" y="2349654"/>
                      <a:pt x="3064760" y="2426720"/>
                      <a:pt x="3041296" y="2467272"/>
                    </a:cubicBezTo>
                    <a:cubicBezTo>
                      <a:pt x="3017120" y="2509065"/>
                      <a:pt x="2938752" y="2529164"/>
                      <a:pt x="2862974" y="2548605"/>
                    </a:cubicBezTo>
                    <a:cubicBezTo>
                      <a:pt x="2782177" y="2569326"/>
                      <a:pt x="2698629" y="2590751"/>
                      <a:pt x="2644682" y="2644705"/>
                    </a:cubicBezTo>
                    <a:cubicBezTo>
                      <a:pt x="2590736" y="2698659"/>
                      <a:pt x="2569310" y="2782200"/>
                      <a:pt x="2548590" y="2862997"/>
                    </a:cubicBezTo>
                    <a:cubicBezTo>
                      <a:pt x="2529157" y="2938783"/>
                      <a:pt x="2509057" y="3017143"/>
                      <a:pt x="2467264" y="3041319"/>
                    </a:cubicBezTo>
                    <a:cubicBezTo>
                      <a:pt x="2426697" y="3064791"/>
                      <a:pt x="2349631" y="3043403"/>
                      <a:pt x="2275118" y="3022737"/>
                    </a:cubicBezTo>
                    <a:cubicBezTo>
                      <a:pt x="2194029" y="3000246"/>
                      <a:pt x="2110190" y="2977005"/>
                      <a:pt x="2035247" y="2997020"/>
                    </a:cubicBezTo>
                    <a:cubicBezTo>
                      <a:pt x="1963209" y="3016277"/>
                      <a:pt x="1903806" y="3077028"/>
                      <a:pt x="1846365" y="3135772"/>
                    </a:cubicBezTo>
                    <a:cubicBezTo>
                      <a:pt x="1790886" y="3192515"/>
                      <a:pt x="1733507" y="3251197"/>
                      <a:pt x="1683062" y="3251197"/>
                    </a:cubicBezTo>
                    <a:cubicBezTo>
                      <a:pt x="1632618" y="3251197"/>
                      <a:pt x="1575246" y="3192523"/>
                      <a:pt x="1519759" y="3135772"/>
                    </a:cubicBezTo>
                    <a:cubicBezTo>
                      <a:pt x="1462318" y="3077021"/>
                      <a:pt x="1402916" y="3016269"/>
                      <a:pt x="1330877" y="2997020"/>
                    </a:cubicBezTo>
                    <a:cubicBezTo>
                      <a:pt x="1255950" y="2976982"/>
                      <a:pt x="1172088" y="3000246"/>
                      <a:pt x="1091007" y="3022729"/>
                    </a:cubicBezTo>
                    <a:cubicBezTo>
                      <a:pt x="1016463" y="3043403"/>
                      <a:pt x="939390" y="3064775"/>
                      <a:pt x="898861" y="3041319"/>
                    </a:cubicBezTo>
                    <a:cubicBezTo>
                      <a:pt x="857068" y="3017135"/>
                      <a:pt x="836968" y="2938775"/>
                      <a:pt x="817535" y="2862989"/>
                    </a:cubicBezTo>
                    <a:cubicBezTo>
                      <a:pt x="796807" y="2782192"/>
                      <a:pt x="775382" y="2698644"/>
                      <a:pt x="721435" y="2644698"/>
                    </a:cubicBezTo>
                    <a:cubicBezTo>
                      <a:pt x="667489" y="2590751"/>
                      <a:pt x="583940" y="2569326"/>
                      <a:pt x="503151" y="2548598"/>
                    </a:cubicBezTo>
                    <a:cubicBezTo>
                      <a:pt x="427365" y="2529157"/>
                      <a:pt x="349005" y="2509057"/>
                      <a:pt x="324821" y="2467264"/>
                    </a:cubicBezTo>
                    <a:cubicBezTo>
                      <a:pt x="301357" y="2426712"/>
                      <a:pt x="322744" y="2349647"/>
                      <a:pt x="343411" y="2275118"/>
                    </a:cubicBezTo>
                    <a:cubicBezTo>
                      <a:pt x="365909" y="2194037"/>
                      <a:pt x="389158" y="2110198"/>
                      <a:pt x="369128" y="2035255"/>
                    </a:cubicBezTo>
                    <a:cubicBezTo>
                      <a:pt x="349871" y="1963216"/>
                      <a:pt x="289120" y="1903806"/>
                      <a:pt x="230368" y="1846366"/>
                    </a:cubicBezTo>
                    <a:cubicBezTo>
                      <a:pt x="173625" y="1790887"/>
                      <a:pt x="114943" y="1733507"/>
                      <a:pt x="114943" y="1683070"/>
                    </a:cubicBezTo>
                    <a:cubicBezTo>
                      <a:pt x="114943" y="1632625"/>
                      <a:pt x="173617" y="1575254"/>
                      <a:pt x="230368" y="1519767"/>
                    </a:cubicBezTo>
                    <a:cubicBezTo>
                      <a:pt x="289120" y="1462318"/>
                      <a:pt x="349878" y="1402916"/>
                      <a:pt x="369128" y="1330877"/>
                    </a:cubicBezTo>
                    <a:cubicBezTo>
                      <a:pt x="389151" y="1255935"/>
                      <a:pt x="365901" y="1172095"/>
                      <a:pt x="343411" y="1091015"/>
                    </a:cubicBezTo>
                    <a:cubicBezTo>
                      <a:pt x="322744" y="1016486"/>
                      <a:pt x="301365" y="939420"/>
                      <a:pt x="324829" y="898868"/>
                    </a:cubicBezTo>
                    <a:cubicBezTo>
                      <a:pt x="349005" y="857075"/>
                      <a:pt x="427373" y="836976"/>
                      <a:pt x="503151" y="817535"/>
                    </a:cubicBezTo>
                    <a:cubicBezTo>
                      <a:pt x="617419" y="788232"/>
                      <a:pt x="725611" y="753803"/>
                      <a:pt x="775949" y="637052"/>
                    </a:cubicBezTo>
                    <a:cubicBezTo>
                      <a:pt x="805366" y="568814"/>
                      <a:pt x="699810" y="523320"/>
                      <a:pt x="670393" y="591550"/>
                    </a:cubicBezTo>
                    <a:cubicBezTo>
                      <a:pt x="635688" y="672094"/>
                      <a:pt x="551297" y="686523"/>
                      <a:pt x="474599" y="706194"/>
                    </a:cubicBezTo>
                    <a:cubicBezTo>
                      <a:pt x="375825" y="731527"/>
                      <a:pt x="273687" y="757726"/>
                      <a:pt x="225334" y="841305"/>
                    </a:cubicBezTo>
                    <a:cubicBezTo>
                      <a:pt x="177702" y="923635"/>
                      <a:pt x="205640" y="1024340"/>
                      <a:pt x="232652" y="1121735"/>
                    </a:cubicBezTo>
                    <a:cubicBezTo>
                      <a:pt x="251028" y="1187988"/>
                      <a:pt x="270031" y="1256494"/>
                      <a:pt x="258077" y="1301199"/>
                    </a:cubicBezTo>
                    <a:cubicBezTo>
                      <a:pt x="246974" y="1342778"/>
                      <a:pt x="197679" y="1390970"/>
                      <a:pt x="150008" y="1437583"/>
                    </a:cubicBezTo>
                    <a:cubicBezTo>
                      <a:pt x="79694" y="1506334"/>
                      <a:pt x="0" y="1584258"/>
                      <a:pt x="0" y="1683070"/>
                    </a:cubicBezTo>
                    <a:cubicBezTo>
                      <a:pt x="0" y="1781883"/>
                      <a:pt x="79694" y="1859799"/>
                      <a:pt x="150000" y="1928550"/>
                    </a:cubicBezTo>
                    <a:cubicBezTo>
                      <a:pt x="197671" y="1975163"/>
                      <a:pt x="246959" y="2023354"/>
                      <a:pt x="258077" y="2064933"/>
                    </a:cubicBezTo>
                    <a:cubicBezTo>
                      <a:pt x="270031" y="2109631"/>
                      <a:pt x="251028" y="2178144"/>
                      <a:pt x="232652" y="2244397"/>
                    </a:cubicBezTo>
                    <a:cubicBezTo>
                      <a:pt x="205640" y="2341785"/>
                      <a:pt x="177702" y="2442498"/>
                      <a:pt x="225334" y="2524827"/>
                    </a:cubicBezTo>
                    <a:cubicBezTo>
                      <a:pt x="273694" y="2608406"/>
                      <a:pt x="375833" y="2634605"/>
                      <a:pt x="474599" y="2659939"/>
                    </a:cubicBezTo>
                    <a:cubicBezTo>
                      <a:pt x="540408" y="2676820"/>
                      <a:pt x="608462" y="2694268"/>
                      <a:pt x="640155" y="2725970"/>
                    </a:cubicBezTo>
                    <a:cubicBezTo>
                      <a:pt x="671864" y="2757671"/>
                      <a:pt x="689312" y="2825725"/>
                      <a:pt x="706194" y="2891541"/>
                    </a:cubicBezTo>
                    <a:cubicBezTo>
                      <a:pt x="731535" y="2990315"/>
                      <a:pt x="757726" y="3092446"/>
                      <a:pt x="841305" y="3140806"/>
                    </a:cubicBezTo>
                    <a:cubicBezTo>
                      <a:pt x="923635" y="3188446"/>
                      <a:pt x="1024348" y="3160500"/>
                      <a:pt x="1121735" y="3133488"/>
                    </a:cubicBezTo>
                    <a:cubicBezTo>
                      <a:pt x="1187988" y="3115105"/>
                      <a:pt x="1256502" y="3096116"/>
                      <a:pt x="1301207" y="3108055"/>
                    </a:cubicBezTo>
                    <a:cubicBezTo>
                      <a:pt x="1342786" y="3119166"/>
                      <a:pt x="1390977" y="3168461"/>
                      <a:pt x="1437590" y="3216124"/>
                    </a:cubicBezTo>
                    <a:cubicBezTo>
                      <a:pt x="1506342" y="3286439"/>
                      <a:pt x="1584258" y="3366133"/>
                      <a:pt x="1683070" y="3366133"/>
                    </a:cubicBezTo>
                    <a:cubicBezTo>
                      <a:pt x="1781883" y="3366133"/>
                      <a:pt x="1859799" y="3286439"/>
                      <a:pt x="1928550" y="3216124"/>
                    </a:cubicBezTo>
                    <a:cubicBezTo>
                      <a:pt x="1975163" y="3168461"/>
                      <a:pt x="2023355" y="3119166"/>
                      <a:pt x="2064933" y="3108055"/>
                    </a:cubicBezTo>
                    <a:cubicBezTo>
                      <a:pt x="2109631" y="3096109"/>
                      <a:pt x="2178144" y="3115112"/>
                      <a:pt x="2244398" y="3133488"/>
                    </a:cubicBezTo>
                    <a:cubicBezTo>
                      <a:pt x="2341792" y="3160507"/>
                      <a:pt x="2442513" y="3188446"/>
                      <a:pt x="2524835" y="3140806"/>
                    </a:cubicBezTo>
                    <a:cubicBezTo>
                      <a:pt x="2608414" y="3092453"/>
                      <a:pt x="2634606" y="2990315"/>
                      <a:pt x="2659939" y="2891549"/>
                    </a:cubicBezTo>
                    <a:cubicBezTo>
                      <a:pt x="2676820" y="2825733"/>
                      <a:pt x="2694268" y="2757679"/>
                      <a:pt x="2725977" y="2725977"/>
                    </a:cubicBezTo>
                    <a:cubicBezTo>
                      <a:pt x="2757678" y="2694276"/>
                      <a:pt x="2825732" y="2676820"/>
                      <a:pt x="2891541" y="2659947"/>
                    </a:cubicBezTo>
                    <a:cubicBezTo>
                      <a:pt x="2990315" y="2634613"/>
                      <a:pt x="3092454" y="2608414"/>
                      <a:pt x="3140806" y="2524835"/>
                    </a:cubicBezTo>
                    <a:cubicBezTo>
                      <a:pt x="3188439" y="2442505"/>
                      <a:pt x="3160500" y="2341800"/>
                      <a:pt x="3133488" y="2244405"/>
                    </a:cubicBezTo>
                    <a:cubicBezTo>
                      <a:pt x="3115113" y="2178152"/>
                      <a:pt x="3096109" y="2109646"/>
                      <a:pt x="3108063" y="2064941"/>
                    </a:cubicBezTo>
                    <a:cubicBezTo>
                      <a:pt x="3119166" y="2023362"/>
                      <a:pt x="3168461" y="1975170"/>
                      <a:pt x="3216132" y="1928557"/>
                    </a:cubicBezTo>
                    <a:cubicBezTo>
                      <a:pt x="3286447" y="1859806"/>
                      <a:pt x="3366140" y="1781883"/>
                      <a:pt x="3366140" y="1683070"/>
                    </a:cubicBezTo>
                    <a:cubicBezTo>
                      <a:pt x="3366140" y="1584258"/>
                      <a:pt x="3286439" y="1506326"/>
                      <a:pt x="3216132" y="1437583"/>
                    </a:cubicBezTo>
                    <a:close/>
                  </a:path>
                </a:pathLst>
              </a:custGeom>
              <a:solidFill>
                <a:srgbClr val="060606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6DA0389-8176-CE9F-2CEA-36D14BEA6FC7}"/>
                  </a:ext>
                </a:extLst>
              </p:cNvPr>
              <p:cNvSpPr/>
              <p:nvPr/>
            </p:nvSpPr>
            <p:spPr>
              <a:xfrm>
                <a:off x="5668849" y="3329029"/>
                <a:ext cx="1463901" cy="1408062"/>
              </a:xfrm>
              <a:custGeom>
                <a:avLst/>
                <a:gdLst>
                  <a:gd name="connsiteX0" fmla="*/ 2245568 w 2873485"/>
                  <a:gd name="connsiteY0" fmla="*/ 0 h 2519680"/>
                  <a:gd name="connsiteX1" fmla="*/ 2783190 w 2873485"/>
                  <a:gd name="connsiteY1" fmla="*/ 0 h 2519680"/>
                  <a:gd name="connsiteX2" fmla="*/ 2864660 w 2873485"/>
                  <a:gd name="connsiteY2" fmla="*/ 46234 h 2519680"/>
                  <a:gd name="connsiteX3" fmla="*/ 2853452 w 2873485"/>
                  <a:gd name="connsiteY3" fmla="*/ 132324 h 2519680"/>
                  <a:gd name="connsiteX4" fmla="*/ 768439 w 2873485"/>
                  <a:gd name="connsiteY4" fmla="*/ 2459208 h 2519680"/>
                  <a:gd name="connsiteX5" fmla="*/ 627915 w 2873485"/>
                  <a:gd name="connsiteY5" fmla="*/ 2519680 h 2519680"/>
                  <a:gd name="connsiteX6" fmla="*/ 90293 w 2873485"/>
                  <a:gd name="connsiteY6" fmla="*/ 2519680 h 2519680"/>
                  <a:gd name="connsiteX7" fmla="*/ 8823 w 2873485"/>
                  <a:gd name="connsiteY7" fmla="*/ 2473448 h 2519680"/>
                  <a:gd name="connsiteX8" fmla="*/ 20031 w 2873485"/>
                  <a:gd name="connsiteY8" fmla="*/ 2387356 h 2519680"/>
                  <a:gd name="connsiteX9" fmla="*/ 2105044 w 2873485"/>
                  <a:gd name="connsiteY9" fmla="*/ 60472 h 2519680"/>
                  <a:gd name="connsiteX10" fmla="*/ 2245568 w 2873485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485" h="2519680">
                    <a:moveTo>
                      <a:pt x="2245568" y="0"/>
                    </a:moveTo>
                    <a:lnTo>
                      <a:pt x="2783190" y="0"/>
                    </a:lnTo>
                    <a:cubicBezTo>
                      <a:pt x="2817969" y="7"/>
                      <a:pt x="2849659" y="17990"/>
                      <a:pt x="2864660" y="46234"/>
                    </a:cubicBezTo>
                    <a:cubicBezTo>
                      <a:pt x="2879651" y="74478"/>
                      <a:pt x="2875298" y="107963"/>
                      <a:pt x="2853452" y="132324"/>
                    </a:cubicBezTo>
                    <a:lnTo>
                      <a:pt x="768439" y="2459208"/>
                    </a:lnTo>
                    <a:cubicBezTo>
                      <a:pt x="734157" y="2497442"/>
                      <a:pt x="682499" y="2519672"/>
                      <a:pt x="627915" y="2519680"/>
                    </a:cubicBezTo>
                    <a:lnTo>
                      <a:pt x="90293" y="2519680"/>
                    </a:lnTo>
                    <a:cubicBezTo>
                      <a:pt x="55514" y="2519672"/>
                      <a:pt x="23824" y="2501693"/>
                      <a:pt x="8823" y="2473448"/>
                    </a:cubicBezTo>
                    <a:cubicBezTo>
                      <a:pt x="-6168" y="2445203"/>
                      <a:pt x="-1815" y="2411716"/>
                      <a:pt x="20031" y="2387356"/>
                    </a:cubicBezTo>
                    <a:lnTo>
                      <a:pt x="2105044" y="60472"/>
                    </a:lnTo>
                    <a:cubicBezTo>
                      <a:pt x="2139326" y="22239"/>
                      <a:pt x="2190984" y="11"/>
                      <a:pt x="2245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916326E7-F3B6-D3C1-6922-71A5AC8EE3AC}"/>
                  </a:ext>
                </a:extLst>
              </p:cNvPr>
              <p:cNvSpPr/>
              <p:nvPr/>
            </p:nvSpPr>
            <p:spPr>
              <a:xfrm>
                <a:off x="5850715" y="3329029"/>
                <a:ext cx="1282035" cy="1408062"/>
              </a:xfrm>
              <a:custGeom>
                <a:avLst/>
                <a:gdLst>
                  <a:gd name="connsiteX0" fmla="*/ 2426207 w 2516502"/>
                  <a:gd name="connsiteY0" fmla="*/ 0 h 2519680"/>
                  <a:gd name="connsiteX1" fmla="*/ 2155274 w 2516502"/>
                  <a:gd name="connsiteY1" fmla="*/ 0 h 2519680"/>
                  <a:gd name="connsiteX2" fmla="*/ 2236743 w 2516502"/>
                  <a:gd name="connsiteY2" fmla="*/ 46234 h 2519680"/>
                  <a:gd name="connsiteX3" fmla="*/ 2225536 w 2516502"/>
                  <a:gd name="connsiteY3" fmla="*/ 132324 h 2519680"/>
                  <a:gd name="connsiteX4" fmla="*/ 140523 w 2516502"/>
                  <a:gd name="connsiteY4" fmla="*/ 2459126 h 2519680"/>
                  <a:gd name="connsiteX5" fmla="*/ -1 w 2516502"/>
                  <a:gd name="connsiteY5" fmla="*/ 2519680 h 2519680"/>
                  <a:gd name="connsiteX6" fmla="*/ 270932 w 2516502"/>
                  <a:gd name="connsiteY6" fmla="*/ 2519680 h 2519680"/>
                  <a:gd name="connsiteX7" fmla="*/ 411456 w 2516502"/>
                  <a:gd name="connsiteY7" fmla="*/ 2459126 h 2519680"/>
                  <a:gd name="connsiteX8" fmla="*/ 2496469 w 2516502"/>
                  <a:gd name="connsiteY8" fmla="*/ 132324 h 2519680"/>
                  <a:gd name="connsiteX9" fmla="*/ 2507677 w 2516502"/>
                  <a:gd name="connsiteY9" fmla="*/ 46234 h 2519680"/>
                  <a:gd name="connsiteX10" fmla="*/ 2426207 w 2516502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6502" h="2519680">
                    <a:moveTo>
                      <a:pt x="2426207" y="0"/>
                    </a:moveTo>
                    <a:lnTo>
                      <a:pt x="2155274" y="0"/>
                    </a:lnTo>
                    <a:cubicBezTo>
                      <a:pt x="2190053" y="7"/>
                      <a:pt x="2221743" y="17990"/>
                      <a:pt x="2236743" y="46234"/>
                    </a:cubicBezTo>
                    <a:cubicBezTo>
                      <a:pt x="2251735" y="74478"/>
                      <a:pt x="2247382" y="107963"/>
                      <a:pt x="2225536" y="132324"/>
                    </a:cubicBezTo>
                    <a:lnTo>
                      <a:pt x="140523" y="2459126"/>
                    </a:lnTo>
                    <a:cubicBezTo>
                      <a:pt x="106259" y="2497393"/>
                      <a:pt x="54601" y="2519648"/>
                      <a:pt x="-1" y="2519680"/>
                    </a:cubicBezTo>
                    <a:lnTo>
                      <a:pt x="270932" y="2519680"/>
                    </a:lnTo>
                    <a:cubicBezTo>
                      <a:pt x="325534" y="2519648"/>
                      <a:pt x="377192" y="2497393"/>
                      <a:pt x="411456" y="2459126"/>
                    </a:cubicBezTo>
                    <a:lnTo>
                      <a:pt x="2496469" y="132324"/>
                    </a:lnTo>
                    <a:cubicBezTo>
                      <a:pt x="2518316" y="107963"/>
                      <a:pt x="2522668" y="74478"/>
                      <a:pt x="2507677" y="46234"/>
                    </a:cubicBezTo>
                    <a:cubicBezTo>
                      <a:pt x="2492676" y="17990"/>
                      <a:pt x="2460986" y="7"/>
                      <a:pt x="2426207" y="0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D4BE6AB1-18E0-A319-7E12-1564CA18914C}"/>
                  </a:ext>
                </a:extLst>
              </p:cNvPr>
              <p:cNvSpPr/>
              <p:nvPr/>
            </p:nvSpPr>
            <p:spPr>
              <a:xfrm>
                <a:off x="6676854" y="4192035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FAA6B20B-5CE3-39C3-6452-FB1111602D73}"/>
                  </a:ext>
                </a:extLst>
              </p:cNvPr>
              <p:cNvSpPr/>
              <p:nvPr/>
            </p:nvSpPr>
            <p:spPr>
              <a:xfrm>
                <a:off x="6883895" y="4192034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21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23" y="237"/>
                      <a:pt x="44206" y="5699"/>
                      <a:pt x="-1" y="16257"/>
                    </a:cubicBezTo>
                    <a:cubicBezTo>
                      <a:pt x="239143" y="71633"/>
                      <a:pt x="406300" y="265689"/>
                      <a:pt x="406300" y="487925"/>
                    </a:cubicBezTo>
                    <a:cubicBezTo>
                      <a:pt x="406300" y="710161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49"/>
                      <a:pt x="716491" y="451146"/>
                      <a:pt x="626903" y="279921"/>
                    </a:cubicBezTo>
                    <a:cubicBezTo>
                      <a:pt x="537323" y="108697"/>
                      <a:pt x="345755" y="-421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45426599-8293-306E-2676-DE49643B4ED8}"/>
                  </a:ext>
                </a:extLst>
              </p:cNvPr>
              <p:cNvSpPr/>
              <p:nvPr/>
            </p:nvSpPr>
            <p:spPr>
              <a:xfrm>
                <a:off x="5572636" y="3329029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D00EFA69-560F-AD6A-A281-296BCE2678E4}"/>
                  </a:ext>
                </a:extLst>
              </p:cNvPr>
              <p:cNvSpPr/>
              <p:nvPr/>
            </p:nvSpPr>
            <p:spPr>
              <a:xfrm>
                <a:off x="5779677" y="3329028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19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32" y="238"/>
                      <a:pt x="44206" y="5700"/>
                      <a:pt x="-1" y="16257"/>
                    </a:cubicBezTo>
                    <a:cubicBezTo>
                      <a:pt x="239143" y="71634"/>
                      <a:pt x="406300" y="265686"/>
                      <a:pt x="406300" y="487925"/>
                    </a:cubicBezTo>
                    <a:cubicBezTo>
                      <a:pt x="406300" y="710164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53"/>
                      <a:pt x="716491" y="451143"/>
                      <a:pt x="626903" y="279919"/>
                    </a:cubicBezTo>
                    <a:cubicBezTo>
                      <a:pt x="537323" y="108695"/>
                      <a:pt x="345755" y="-419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E29F74EE-AC16-C21E-A9B6-EAD07211BB84}"/>
                  </a:ext>
                </a:extLst>
              </p:cNvPr>
              <p:cNvSpPr/>
              <p:nvPr/>
            </p:nvSpPr>
            <p:spPr>
              <a:xfrm>
                <a:off x="5622841" y="3283607"/>
                <a:ext cx="1555918" cy="1498904"/>
              </a:xfrm>
              <a:custGeom>
                <a:avLst/>
                <a:gdLst>
                  <a:gd name="connsiteX0" fmla="*/ 2873500 w 3054104"/>
                  <a:gd name="connsiteY0" fmla="*/ 0 h 2682240"/>
                  <a:gd name="connsiteX1" fmla="*/ 2335878 w 3054104"/>
                  <a:gd name="connsiteY1" fmla="*/ 0 h 2682240"/>
                  <a:gd name="connsiteX2" fmla="*/ 2125001 w 3054104"/>
                  <a:gd name="connsiteY2" fmla="*/ 90790 h 2682240"/>
                  <a:gd name="connsiteX3" fmla="*/ 39989 w 3054104"/>
                  <a:gd name="connsiteY3" fmla="*/ 2417674 h 2682240"/>
                  <a:gd name="connsiteX4" fmla="*/ 17682 w 3054104"/>
                  <a:gd name="connsiteY4" fmla="*/ 2589825 h 2682240"/>
                  <a:gd name="connsiteX5" fmla="*/ 180603 w 3054104"/>
                  <a:gd name="connsiteY5" fmla="*/ 2682241 h 2682240"/>
                  <a:gd name="connsiteX6" fmla="*/ 718225 w 3054104"/>
                  <a:gd name="connsiteY6" fmla="*/ 2682241 h 2682240"/>
                  <a:gd name="connsiteX7" fmla="*/ 929101 w 3054104"/>
                  <a:gd name="connsiteY7" fmla="*/ 2591451 h 2682240"/>
                  <a:gd name="connsiteX8" fmla="*/ 3014114 w 3054104"/>
                  <a:gd name="connsiteY8" fmla="*/ 264567 h 2682240"/>
                  <a:gd name="connsiteX9" fmla="*/ 3036421 w 3054104"/>
                  <a:gd name="connsiteY9" fmla="*/ 92413 h 2682240"/>
                  <a:gd name="connsiteX10" fmla="*/ 2873500 w 3054104"/>
                  <a:gd name="connsiteY10" fmla="*/ 0 h 2682240"/>
                  <a:gd name="connsiteX11" fmla="*/ 788487 w 3054104"/>
                  <a:gd name="connsiteY11" fmla="*/ 2489363 h 2682240"/>
                  <a:gd name="connsiteX12" fmla="*/ 718225 w 3054104"/>
                  <a:gd name="connsiteY12" fmla="*/ 2519681 h 2682240"/>
                  <a:gd name="connsiteX13" fmla="*/ 180603 w 3054104"/>
                  <a:gd name="connsiteY13" fmla="*/ 2519681 h 2682240"/>
                  <a:gd name="connsiteX14" fmla="*/ 2265616 w 3054104"/>
                  <a:gd name="connsiteY14" fmla="*/ 192878 h 2682240"/>
                  <a:gd name="connsiteX15" fmla="*/ 2335878 w 3054104"/>
                  <a:gd name="connsiteY15" fmla="*/ 162560 h 2682240"/>
                  <a:gd name="connsiteX16" fmla="*/ 2873500 w 3054104"/>
                  <a:gd name="connsiteY16" fmla="*/ 16256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4104" h="2682240">
                    <a:moveTo>
                      <a:pt x="2873500" y="0"/>
                    </a:moveTo>
                    <a:lnTo>
                      <a:pt x="2335878" y="0"/>
                    </a:lnTo>
                    <a:cubicBezTo>
                      <a:pt x="2253911" y="-130"/>
                      <a:pt x="2176325" y="33274"/>
                      <a:pt x="2125001" y="90790"/>
                    </a:cubicBezTo>
                    <a:lnTo>
                      <a:pt x="39989" y="2417674"/>
                    </a:lnTo>
                    <a:cubicBezTo>
                      <a:pt x="-3650" y="2466410"/>
                      <a:pt x="-12329" y="2533360"/>
                      <a:pt x="17682" y="2589825"/>
                    </a:cubicBezTo>
                    <a:cubicBezTo>
                      <a:pt x="47692" y="2646290"/>
                      <a:pt x="111054" y="2682232"/>
                      <a:pt x="180603" y="2682241"/>
                    </a:cubicBezTo>
                    <a:lnTo>
                      <a:pt x="718225" y="2682241"/>
                    </a:lnTo>
                    <a:cubicBezTo>
                      <a:pt x="800191" y="2682370"/>
                      <a:pt x="877778" y="2648964"/>
                      <a:pt x="929101" y="2591451"/>
                    </a:cubicBezTo>
                    <a:lnTo>
                      <a:pt x="3014114" y="264567"/>
                    </a:lnTo>
                    <a:cubicBezTo>
                      <a:pt x="3057752" y="215832"/>
                      <a:pt x="3066431" y="148877"/>
                      <a:pt x="3036421" y="92413"/>
                    </a:cubicBezTo>
                    <a:cubicBezTo>
                      <a:pt x="3006411" y="35950"/>
                      <a:pt x="2943048" y="8"/>
                      <a:pt x="2873500" y="0"/>
                    </a:cubicBezTo>
                    <a:close/>
                    <a:moveTo>
                      <a:pt x="788487" y="2489363"/>
                    </a:moveTo>
                    <a:cubicBezTo>
                      <a:pt x="771418" y="2508570"/>
                      <a:pt x="745553" y="2519729"/>
                      <a:pt x="718225" y="2519681"/>
                    </a:cubicBezTo>
                    <a:lnTo>
                      <a:pt x="180603" y="2519681"/>
                    </a:lnTo>
                    <a:lnTo>
                      <a:pt x="2265616" y="192878"/>
                    </a:lnTo>
                    <a:cubicBezTo>
                      <a:pt x="2282685" y="173674"/>
                      <a:pt x="2308550" y="162514"/>
                      <a:pt x="2335878" y="162560"/>
                    </a:cubicBezTo>
                    <a:lnTo>
                      <a:pt x="2873500" y="162560"/>
                    </a:ln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332B03BE-C85A-3CF4-5574-C9E52C86B08E}"/>
                  </a:ext>
                </a:extLst>
              </p:cNvPr>
              <p:cNvSpPr/>
              <p:nvPr/>
            </p:nvSpPr>
            <p:spPr>
              <a:xfrm>
                <a:off x="6630846" y="4146613"/>
                <a:ext cx="644127" cy="635899"/>
              </a:xfrm>
              <a:custGeom>
                <a:avLst/>
                <a:gdLst>
                  <a:gd name="connsiteX0" fmla="*/ -1 w 1264355"/>
                  <a:gd name="connsiteY0" fmla="*/ 568960 h 1137920"/>
                  <a:gd name="connsiteX1" fmla="*/ 632177 w 1264355"/>
                  <a:gd name="connsiteY1" fmla="*/ 1137920 h 1137920"/>
                  <a:gd name="connsiteX2" fmla="*/ 1264355 w 1264355"/>
                  <a:gd name="connsiteY2" fmla="*/ 568960 h 1137920"/>
                  <a:gd name="connsiteX3" fmla="*/ 632177 w 1264355"/>
                  <a:gd name="connsiteY3" fmla="*/ 0 h 1137920"/>
                  <a:gd name="connsiteX4" fmla="*/ -1 w 1264355"/>
                  <a:gd name="connsiteY4" fmla="*/ 568960 h 1137920"/>
                  <a:gd name="connsiteX5" fmla="*/ 1083732 w 1264355"/>
                  <a:gd name="connsiteY5" fmla="*/ 568960 h 1137920"/>
                  <a:gd name="connsiteX6" fmla="*/ 632177 w 1264355"/>
                  <a:gd name="connsiteY6" fmla="*/ 975360 h 1137920"/>
                  <a:gd name="connsiteX7" fmla="*/ 180621 w 1264355"/>
                  <a:gd name="connsiteY7" fmla="*/ 568960 h 1137920"/>
                  <a:gd name="connsiteX8" fmla="*/ 632177 w 1264355"/>
                  <a:gd name="connsiteY8" fmla="*/ 162560 h 1137920"/>
                  <a:gd name="connsiteX9" fmla="*/ 1083732 w 1264355"/>
                  <a:gd name="connsiteY9" fmla="*/ 5689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-1" y="568960"/>
                    </a:moveTo>
                    <a:cubicBezTo>
                      <a:pt x="-1" y="883188"/>
                      <a:pt x="283034" y="1137920"/>
                      <a:pt x="632177" y="1137920"/>
                    </a:cubicBezTo>
                    <a:cubicBezTo>
                      <a:pt x="981320" y="1137920"/>
                      <a:pt x="1264355" y="883188"/>
                      <a:pt x="1264355" y="568960"/>
                    </a:cubicBezTo>
                    <a:cubicBezTo>
                      <a:pt x="1264355" y="254732"/>
                      <a:pt x="981320" y="0"/>
                      <a:pt x="632177" y="0"/>
                    </a:cubicBezTo>
                    <a:cubicBezTo>
                      <a:pt x="283197" y="358"/>
                      <a:pt x="396" y="254878"/>
                      <a:pt x="-1" y="568960"/>
                    </a:cubicBezTo>
                    <a:close/>
                    <a:moveTo>
                      <a:pt x="1083732" y="568960"/>
                    </a:moveTo>
                    <a:cubicBezTo>
                      <a:pt x="1083732" y="793407"/>
                      <a:pt x="881562" y="975360"/>
                      <a:pt x="632177" y="975360"/>
                    </a:cubicBezTo>
                    <a:cubicBezTo>
                      <a:pt x="382792" y="975360"/>
                      <a:pt x="180621" y="793407"/>
                      <a:pt x="180621" y="568960"/>
                    </a:cubicBezTo>
                    <a:cubicBezTo>
                      <a:pt x="180621" y="344513"/>
                      <a:pt x="382792" y="162560"/>
                      <a:pt x="632177" y="162560"/>
                    </a:cubicBezTo>
                    <a:cubicBezTo>
                      <a:pt x="881445" y="162828"/>
                      <a:pt x="1083434" y="344619"/>
                      <a:pt x="1083732" y="5689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2E4D4614-83F0-A476-5BB9-4BCB51BE651F}"/>
                  </a:ext>
                </a:extLst>
              </p:cNvPr>
              <p:cNvSpPr/>
              <p:nvPr/>
            </p:nvSpPr>
            <p:spPr>
              <a:xfrm>
                <a:off x="5526627" y="3283608"/>
                <a:ext cx="644127" cy="635899"/>
              </a:xfrm>
              <a:custGeom>
                <a:avLst/>
                <a:gdLst>
                  <a:gd name="connsiteX0" fmla="*/ 632177 w 1264355"/>
                  <a:gd name="connsiteY0" fmla="*/ 0 h 1137920"/>
                  <a:gd name="connsiteX1" fmla="*/ -1 w 1264355"/>
                  <a:gd name="connsiteY1" fmla="*/ 568960 h 1137920"/>
                  <a:gd name="connsiteX2" fmla="*/ 632177 w 1264355"/>
                  <a:gd name="connsiteY2" fmla="*/ 1137920 h 1137920"/>
                  <a:gd name="connsiteX3" fmla="*/ 1264355 w 1264355"/>
                  <a:gd name="connsiteY3" fmla="*/ 568960 h 1137920"/>
                  <a:gd name="connsiteX4" fmla="*/ 632177 w 1264355"/>
                  <a:gd name="connsiteY4" fmla="*/ 0 h 1137920"/>
                  <a:gd name="connsiteX5" fmla="*/ 632177 w 1264355"/>
                  <a:gd name="connsiteY5" fmla="*/ 975360 h 1137920"/>
                  <a:gd name="connsiteX6" fmla="*/ 180621 w 1264355"/>
                  <a:gd name="connsiteY6" fmla="*/ 568960 h 1137920"/>
                  <a:gd name="connsiteX7" fmla="*/ 632177 w 1264355"/>
                  <a:gd name="connsiteY7" fmla="*/ 162560 h 1137920"/>
                  <a:gd name="connsiteX8" fmla="*/ 1083732 w 1264355"/>
                  <a:gd name="connsiteY8" fmla="*/ 568960 h 1137920"/>
                  <a:gd name="connsiteX9" fmla="*/ 632177 w 1264355"/>
                  <a:gd name="connsiteY9" fmla="*/ 9753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632177" y="0"/>
                    </a:moveTo>
                    <a:cubicBezTo>
                      <a:pt x="283034" y="0"/>
                      <a:pt x="-1" y="254732"/>
                      <a:pt x="-1" y="568960"/>
                    </a:cubicBezTo>
                    <a:cubicBezTo>
                      <a:pt x="-1" y="883189"/>
                      <a:pt x="283034" y="1137920"/>
                      <a:pt x="632177" y="1137920"/>
                    </a:cubicBezTo>
                    <a:cubicBezTo>
                      <a:pt x="981319" y="1137920"/>
                      <a:pt x="1264355" y="883189"/>
                      <a:pt x="1264355" y="568960"/>
                    </a:cubicBezTo>
                    <a:cubicBezTo>
                      <a:pt x="1263957" y="254880"/>
                      <a:pt x="981157" y="358"/>
                      <a:pt x="632177" y="0"/>
                    </a:cubicBezTo>
                    <a:close/>
                    <a:moveTo>
                      <a:pt x="632177" y="975360"/>
                    </a:moveTo>
                    <a:cubicBezTo>
                      <a:pt x="382792" y="975360"/>
                      <a:pt x="180621" y="793408"/>
                      <a:pt x="180621" y="568960"/>
                    </a:cubicBezTo>
                    <a:cubicBezTo>
                      <a:pt x="180621" y="344512"/>
                      <a:pt x="382792" y="162560"/>
                      <a:pt x="632177" y="162560"/>
                    </a:cubicBezTo>
                    <a:cubicBezTo>
                      <a:pt x="881562" y="162560"/>
                      <a:pt x="1083732" y="344512"/>
                      <a:pt x="1083732" y="568960"/>
                    </a:cubicBezTo>
                    <a:cubicBezTo>
                      <a:pt x="1083434" y="793297"/>
                      <a:pt x="881444" y="975092"/>
                      <a:pt x="632177" y="9753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14435417-E8AB-7C17-AF95-737D5B32D0DF}"/>
              </a:ext>
            </a:extLst>
          </p:cNvPr>
          <p:cNvGrpSpPr/>
          <p:nvPr/>
        </p:nvGrpSpPr>
        <p:grpSpPr>
          <a:xfrm>
            <a:off x="1080267" y="1517758"/>
            <a:ext cx="358354" cy="358354"/>
            <a:chOff x="1440356" y="1862810"/>
            <a:chExt cx="1190794" cy="1190794"/>
          </a:xfrm>
        </p:grpSpPr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2A278583-3F69-6274-282A-27D992183EE3}"/>
                </a:ext>
              </a:extLst>
            </p:cNvPr>
            <p:cNvSpPr/>
            <p:nvPr/>
          </p:nvSpPr>
          <p:spPr>
            <a:xfrm>
              <a:off x="1932334" y="2099045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E6184601-E72F-677C-2080-67FA21F63442}"/>
                </a:ext>
              </a:extLst>
            </p:cNvPr>
            <p:cNvSpPr/>
            <p:nvPr/>
          </p:nvSpPr>
          <p:spPr>
            <a:xfrm>
              <a:off x="1913092" y="2079813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5B430E35-6634-6A8E-5212-229BBF35B5F7}"/>
                </a:ext>
              </a:extLst>
            </p:cNvPr>
            <p:cNvSpPr/>
            <p:nvPr/>
          </p:nvSpPr>
          <p:spPr>
            <a:xfrm>
              <a:off x="1932334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FD7249FA-E07B-305D-AFF6-6E589645B395}"/>
                </a:ext>
              </a:extLst>
            </p:cNvPr>
            <p:cNvSpPr/>
            <p:nvPr/>
          </p:nvSpPr>
          <p:spPr>
            <a:xfrm>
              <a:off x="1913092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6C5F898-C051-929F-EDD1-278D81AF3ED7}"/>
                </a:ext>
              </a:extLst>
            </p:cNvPr>
            <p:cNvSpPr/>
            <p:nvPr/>
          </p:nvSpPr>
          <p:spPr>
            <a:xfrm>
              <a:off x="2255858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C85EF7B1-016B-7094-DC03-00710FD18548}"/>
                </a:ext>
              </a:extLst>
            </p:cNvPr>
            <p:cNvSpPr/>
            <p:nvPr/>
          </p:nvSpPr>
          <p:spPr>
            <a:xfrm>
              <a:off x="223661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9DEDF95F-FAA0-54B1-E49F-A3E26AA8F7A7}"/>
                </a:ext>
              </a:extLst>
            </p:cNvPr>
            <p:cNvSpPr/>
            <p:nvPr/>
          </p:nvSpPr>
          <p:spPr>
            <a:xfrm rot="10800000">
              <a:off x="1608808" y="2587302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B62AE74F-AA99-7D24-1481-5C93FB1F9AE0}"/>
                </a:ext>
              </a:extLst>
            </p:cNvPr>
            <p:cNvSpPr/>
            <p:nvPr/>
          </p:nvSpPr>
          <p:spPr>
            <a:xfrm>
              <a:off x="158956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1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1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E93AB672-31E4-A340-71C1-3ED0ABE94ED9}"/>
                </a:ext>
              </a:extLst>
            </p:cNvPr>
            <p:cNvSpPr/>
            <p:nvPr/>
          </p:nvSpPr>
          <p:spPr>
            <a:xfrm>
              <a:off x="1692677" y="2419055"/>
              <a:ext cx="686152" cy="175573"/>
            </a:xfrm>
            <a:custGeom>
              <a:avLst/>
              <a:gdLst>
                <a:gd name="connsiteX0" fmla="*/ 1042539 w 1069795"/>
                <a:gd name="connsiteY0" fmla="*/ 248710 h 248710"/>
                <a:gd name="connsiteX1" fmla="*/ 1015284 w 1069795"/>
                <a:gd name="connsiteY1" fmla="*/ 221454 h 248710"/>
                <a:gd name="connsiteX2" fmla="*/ 1015284 w 1069795"/>
                <a:gd name="connsiteY2" fmla="*/ 54512 h 248710"/>
                <a:gd name="connsiteX3" fmla="*/ 54512 w 1069795"/>
                <a:gd name="connsiteY3" fmla="*/ 54512 h 248710"/>
                <a:gd name="connsiteX4" fmla="*/ 54512 w 1069795"/>
                <a:gd name="connsiteY4" fmla="*/ 221454 h 248710"/>
                <a:gd name="connsiteX5" fmla="*/ 27256 w 1069795"/>
                <a:gd name="connsiteY5" fmla="*/ 248710 h 248710"/>
                <a:gd name="connsiteX6" fmla="*/ 0 w 1069795"/>
                <a:gd name="connsiteY6" fmla="*/ 221454 h 248710"/>
                <a:gd name="connsiteX7" fmla="*/ 0 w 1069795"/>
                <a:gd name="connsiteY7" fmla="*/ 27256 h 248710"/>
                <a:gd name="connsiteX8" fmla="*/ 27256 w 1069795"/>
                <a:gd name="connsiteY8" fmla="*/ 0 h 248710"/>
                <a:gd name="connsiteX9" fmla="*/ 1042539 w 1069795"/>
                <a:gd name="connsiteY9" fmla="*/ 0 h 248710"/>
                <a:gd name="connsiteX10" fmla="*/ 1069795 w 1069795"/>
                <a:gd name="connsiteY10" fmla="*/ 27256 h 248710"/>
                <a:gd name="connsiteX11" fmla="*/ 1069795 w 1069795"/>
                <a:gd name="connsiteY11" fmla="*/ 221454 h 248710"/>
                <a:gd name="connsiteX12" fmla="*/ 1042539 w 1069795"/>
                <a:gd name="connsiteY12" fmla="*/ 248710 h 24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795" h="248710">
                  <a:moveTo>
                    <a:pt x="1042539" y="248710"/>
                  </a:moveTo>
                  <a:cubicBezTo>
                    <a:pt x="1027475" y="248710"/>
                    <a:pt x="1015284" y="236519"/>
                    <a:pt x="1015284" y="221454"/>
                  </a:cubicBezTo>
                  <a:lnTo>
                    <a:pt x="1015284" y="54512"/>
                  </a:lnTo>
                  <a:lnTo>
                    <a:pt x="54512" y="54512"/>
                  </a:lnTo>
                  <a:lnTo>
                    <a:pt x="54512" y="221454"/>
                  </a:lnTo>
                  <a:cubicBezTo>
                    <a:pt x="54512" y="236519"/>
                    <a:pt x="42320" y="248710"/>
                    <a:pt x="27256" y="248710"/>
                  </a:cubicBezTo>
                  <a:cubicBezTo>
                    <a:pt x="12192" y="248710"/>
                    <a:pt x="0" y="236519"/>
                    <a:pt x="0" y="22145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1042539" y="0"/>
                  </a:lnTo>
                  <a:cubicBezTo>
                    <a:pt x="1057604" y="0"/>
                    <a:pt x="1069795" y="12192"/>
                    <a:pt x="1069795" y="27256"/>
                  </a:cubicBezTo>
                  <a:lnTo>
                    <a:pt x="1069795" y="221454"/>
                  </a:lnTo>
                  <a:cubicBezTo>
                    <a:pt x="1069795" y="236519"/>
                    <a:pt x="1057604" y="248710"/>
                    <a:pt x="1042539" y="24871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0BF51D7B-E08E-E45F-4471-A39A3DDE22DA}"/>
                </a:ext>
              </a:extLst>
            </p:cNvPr>
            <p:cNvSpPr/>
            <p:nvPr/>
          </p:nvSpPr>
          <p:spPr>
            <a:xfrm>
              <a:off x="2016512" y="2296179"/>
              <a:ext cx="38481" cy="288000"/>
            </a:xfrm>
            <a:custGeom>
              <a:avLst/>
              <a:gdLst>
                <a:gd name="connsiteX0" fmla="*/ 27256 w 54511"/>
                <a:gd name="connsiteY0" fmla="*/ 453130 h 453129"/>
                <a:gd name="connsiteX1" fmla="*/ 0 w 54511"/>
                <a:gd name="connsiteY1" fmla="*/ 425874 h 453129"/>
                <a:gd name="connsiteX2" fmla="*/ 0 w 54511"/>
                <a:gd name="connsiteY2" fmla="*/ 27256 h 453129"/>
                <a:gd name="connsiteX3" fmla="*/ 27256 w 54511"/>
                <a:gd name="connsiteY3" fmla="*/ 0 h 453129"/>
                <a:gd name="connsiteX4" fmla="*/ 54512 w 54511"/>
                <a:gd name="connsiteY4" fmla="*/ 27256 h 453129"/>
                <a:gd name="connsiteX5" fmla="*/ 54512 w 54511"/>
                <a:gd name="connsiteY5" fmla="*/ 425874 h 453129"/>
                <a:gd name="connsiteX6" fmla="*/ 27256 w 54511"/>
                <a:gd name="connsiteY6" fmla="*/ 453130 h 45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1" h="453129">
                  <a:moveTo>
                    <a:pt x="27256" y="453130"/>
                  </a:moveTo>
                  <a:cubicBezTo>
                    <a:pt x="12192" y="453130"/>
                    <a:pt x="0" y="440938"/>
                    <a:pt x="0" y="42587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cubicBezTo>
                    <a:pt x="42320" y="0"/>
                    <a:pt x="54512" y="12192"/>
                    <a:pt x="54512" y="27256"/>
                  </a:cubicBezTo>
                  <a:lnTo>
                    <a:pt x="54512" y="425874"/>
                  </a:lnTo>
                  <a:cubicBezTo>
                    <a:pt x="54512" y="440938"/>
                    <a:pt x="42320" y="453130"/>
                    <a:pt x="27256" y="45313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D04A975F-1843-B52F-A422-C62B94DF8CC2}"/>
                </a:ext>
              </a:extLst>
            </p:cNvPr>
            <p:cNvSpPr/>
            <p:nvPr/>
          </p:nvSpPr>
          <p:spPr>
            <a:xfrm>
              <a:off x="2338528" y="1880234"/>
              <a:ext cx="275185" cy="275163"/>
            </a:xfrm>
            <a:custGeom>
              <a:avLst/>
              <a:gdLst>
                <a:gd name="connsiteX0" fmla="*/ 34863 w 275185"/>
                <a:gd name="connsiteY0" fmla="*/ 0 h 275163"/>
                <a:gd name="connsiteX1" fmla="*/ 167898 w 275185"/>
                <a:gd name="connsiteY1" fmla="*/ 0 h 275163"/>
                <a:gd name="connsiteX2" fmla="*/ 275185 w 275185"/>
                <a:gd name="connsiteY2" fmla="*/ 107287 h 275163"/>
                <a:gd name="connsiteX3" fmla="*/ 275185 w 275185"/>
                <a:gd name="connsiteY3" fmla="*/ 240298 h 275163"/>
                <a:gd name="connsiteX4" fmla="*/ 240322 w 275185"/>
                <a:gd name="connsiteY4" fmla="*/ 275163 h 275163"/>
                <a:gd name="connsiteX5" fmla="*/ 215658 w 275185"/>
                <a:gd name="connsiteY5" fmla="*/ 264952 h 275163"/>
                <a:gd name="connsiteX6" fmla="*/ 213654 w 275185"/>
                <a:gd name="connsiteY6" fmla="*/ 260120 h 275163"/>
                <a:gd name="connsiteX7" fmla="*/ 205436 w 275185"/>
                <a:gd name="connsiteY7" fmla="*/ 240298 h 275163"/>
                <a:gd name="connsiteX8" fmla="*/ 205436 w 275185"/>
                <a:gd name="connsiteY8" fmla="*/ 107287 h 275163"/>
                <a:gd name="connsiteX9" fmla="*/ 202254 w 275185"/>
                <a:gd name="connsiteY9" fmla="*/ 99618 h 275163"/>
                <a:gd name="connsiteX10" fmla="*/ 194429 w 275185"/>
                <a:gd name="connsiteY10" fmla="*/ 80757 h 275163"/>
                <a:gd name="connsiteX11" fmla="*/ 167898 w 275185"/>
                <a:gd name="connsiteY11" fmla="*/ 69751 h 275163"/>
                <a:gd name="connsiteX12" fmla="*/ 34863 w 275185"/>
                <a:gd name="connsiteY12" fmla="*/ 69751 h 275163"/>
                <a:gd name="connsiteX13" fmla="*/ 0 w 275185"/>
                <a:gd name="connsiteY13" fmla="*/ 34886 h 275163"/>
                <a:gd name="connsiteX14" fmla="*/ 0 w 275185"/>
                <a:gd name="connsiteY14" fmla="*/ 34886 h 275163"/>
                <a:gd name="connsiteX15" fmla="*/ 0 w 275185"/>
                <a:gd name="connsiteY15" fmla="*/ 34886 h 275163"/>
                <a:gd name="connsiteX16" fmla="*/ 0 w 275185"/>
                <a:gd name="connsiteY16" fmla="*/ 34886 h 275163"/>
                <a:gd name="connsiteX17" fmla="*/ 10210 w 275185"/>
                <a:gd name="connsiteY17" fmla="*/ 10222 h 275163"/>
                <a:gd name="connsiteX18" fmla="*/ 34863 w 275185"/>
                <a:gd name="connsiteY18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185" h="275163">
                  <a:moveTo>
                    <a:pt x="34863" y="0"/>
                  </a:moveTo>
                  <a:lnTo>
                    <a:pt x="167898" y="0"/>
                  </a:lnTo>
                  <a:cubicBezTo>
                    <a:pt x="227066" y="0"/>
                    <a:pt x="275185" y="48121"/>
                    <a:pt x="275185" y="107287"/>
                  </a:cubicBezTo>
                  <a:lnTo>
                    <a:pt x="275185" y="240298"/>
                  </a:lnTo>
                  <a:cubicBezTo>
                    <a:pt x="275185" y="259556"/>
                    <a:pt x="259580" y="275163"/>
                    <a:pt x="240322" y="275163"/>
                  </a:cubicBezTo>
                  <a:cubicBezTo>
                    <a:pt x="230694" y="275163"/>
                    <a:pt x="221972" y="271261"/>
                    <a:pt x="215658" y="264952"/>
                  </a:cubicBezTo>
                  <a:lnTo>
                    <a:pt x="213654" y="260120"/>
                  </a:lnTo>
                  <a:lnTo>
                    <a:pt x="205436" y="240298"/>
                  </a:lnTo>
                  <a:lnTo>
                    <a:pt x="205436" y="107287"/>
                  </a:lnTo>
                  <a:lnTo>
                    <a:pt x="202254" y="99618"/>
                  </a:lnTo>
                  <a:lnTo>
                    <a:pt x="194429" y="80757"/>
                  </a:lnTo>
                  <a:cubicBezTo>
                    <a:pt x="187632" y="73960"/>
                    <a:pt x="178248" y="69751"/>
                    <a:pt x="167898" y="69751"/>
                  </a:cubicBezTo>
                  <a:lnTo>
                    <a:pt x="34863" y="69751"/>
                  </a:lnTo>
                  <a:cubicBezTo>
                    <a:pt x="15606" y="69751"/>
                    <a:pt x="0" y="54144"/>
                    <a:pt x="0" y="34886"/>
                  </a:cubicBezTo>
                  <a:lnTo>
                    <a:pt x="0" y="34886"/>
                  </a:lnTo>
                  <a:lnTo>
                    <a:pt x="0" y="34886"/>
                  </a:lnTo>
                  <a:lnTo>
                    <a:pt x="0" y="34886"/>
                  </a:lnTo>
                  <a:lnTo>
                    <a:pt x="10210" y="10222"/>
                  </a:lnTo>
                  <a:cubicBezTo>
                    <a:pt x="16519" y="3907"/>
                    <a:pt x="25234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43F5A2DD-3B5F-2F4D-1C5E-E906686FA0E0}"/>
                </a:ext>
              </a:extLst>
            </p:cNvPr>
            <p:cNvSpPr/>
            <p:nvPr/>
          </p:nvSpPr>
          <p:spPr>
            <a:xfrm>
              <a:off x="1457805" y="2761003"/>
              <a:ext cx="275185" cy="275140"/>
            </a:xfrm>
            <a:custGeom>
              <a:avLst/>
              <a:gdLst>
                <a:gd name="connsiteX0" fmla="*/ 34863 w 275185"/>
                <a:gd name="connsiteY0" fmla="*/ 0 h 275140"/>
                <a:gd name="connsiteX1" fmla="*/ 34863 w 275185"/>
                <a:gd name="connsiteY1" fmla="*/ 0 h 275140"/>
                <a:gd name="connsiteX2" fmla="*/ 34863 w 275185"/>
                <a:gd name="connsiteY2" fmla="*/ 0 h 275140"/>
                <a:gd name="connsiteX3" fmla="*/ 38841 w 275185"/>
                <a:gd name="connsiteY3" fmla="*/ 1647 h 275140"/>
                <a:gd name="connsiteX4" fmla="*/ 59528 w 275185"/>
                <a:gd name="connsiteY4" fmla="*/ 10210 h 275140"/>
                <a:gd name="connsiteX5" fmla="*/ 69751 w 275185"/>
                <a:gd name="connsiteY5" fmla="*/ 34863 h 275140"/>
                <a:gd name="connsiteX6" fmla="*/ 69751 w 275185"/>
                <a:gd name="connsiteY6" fmla="*/ 167874 h 275140"/>
                <a:gd name="connsiteX7" fmla="*/ 80757 w 275185"/>
                <a:gd name="connsiteY7" fmla="*/ 194406 h 275140"/>
                <a:gd name="connsiteX8" fmla="*/ 104218 w 275185"/>
                <a:gd name="connsiteY8" fmla="*/ 204139 h 275140"/>
                <a:gd name="connsiteX9" fmla="*/ 107288 w 275185"/>
                <a:gd name="connsiteY9" fmla="*/ 205412 h 275140"/>
                <a:gd name="connsiteX10" fmla="*/ 240322 w 275185"/>
                <a:gd name="connsiteY10" fmla="*/ 205412 h 275140"/>
                <a:gd name="connsiteX11" fmla="*/ 240322 w 275185"/>
                <a:gd name="connsiteY11" fmla="*/ 205412 h 275140"/>
                <a:gd name="connsiteX12" fmla="*/ 275185 w 275185"/>
                <a:gd name="connsiteY12" fmla="*/ 240275 h 275140"/>
                <a:gd name="connsiteX13" fmla="*/ 275185 w 275185"/>
                <a:gd name="connsiteY13" fmla="*/ 240275 h 275140"/>
                <a:gd name="connsiteX14" fmla="*/ 275185 w 275185"/>
                <a:gd name="connsiteY14" fmla="*/ 240275 h 275140"/>
                <a:gd name="connsiteX15" fmla="*/ 240322 w 275185"/>
                <a:gd name="connsiteY15" fmla="*/ 275140 h 275140"/>
                <a:gd name="connsiteX16" fmla="*/ 107287 w 275185"/>
                <a:gd name="connsiteY16" fmla="*/ 275140 h 275140"/>
                <a:gd name="connsiteX17" fmla="*/ 0 w 275185"/>
                <a:gd name="connsiteY17" fmla="*/ 167874 h 275140"/>
                <a:gd name="connsiteX18" fmla="*/ 0 w 275185"/>
                <a:gd name="connsiteY18" fmla="*/ 34863 h 275140"/>
                <a:gd name="connsiteX19" fmla="*/ 34863 w 275185"/>
                <a:gd name="connsiteY19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185" h="275140">
                  <a:moveTo>
                    <a:pt x="34863" y="0"/>
                  </a:moveTo>
                  <a:lnTo>
                    <a:pt x="34863" y="0"/>
                  </a:lnTo>
                  <a:lnTo>
                    <a:pt x="34863" y="0"/>
                  </a:lnTo>
                  <a:lnTo>
                    <a:pt x="38841" y="1647"/>
                  </a:lnTo>
                  <a:lnTo>
                    <a:pt x="59528" y="10210"/>
                  </a:lnTo>
                  <a:cubicBezTo>
                    <a:pt x="65843" y="16518"/>
                    <a:pt x="69751" y="25234"/>
                    <a:pt x="69751" y="34863"/>
                  </a:cubicBezTo>
                  <a:lnTo>
                    <a:pt x="69751" y="167874"/>
                  </a:lnTo>
                  <a:cubicBezTo>
                    <a:pt x="69751" y="178224"/>
                    <a:pt x="73960" y="187609"/>
                    <a:pt x="80757" y="194406"/>
                  </a:cubicBezTo>
                  <a:lnTo>
                    <a:pt x="104218" y="204139"/>
                  </a:lnTo>
                  <a:lnTo>
                    <a:pt x="107288" y="205412"/>
                  </a:lnTo>
                  <a:lnTo>
                    <a:pt x="240322" y="205412"/>
                  </a:lnTo>
                  <a:lnTo>
                    <a:pt x="240322" y="205412"/>
                  </a:lnTo>
                  <a:cubicBezTo>
                    <a:pt x="259580" y="205412"/>
                    <a:pt x="275185" y="221018"/>
                    <a:pt x="275185" y="240275"/>
                  </a:cubicBezTo>
                  <a:lnTo>
                    <a:pt x="275185" y="240275"/>
                  </a:lnTo>
                  <a:lnTo>
                    <a:pt x="275185" y="240275"/>
                  </a:lnTo>
                  <a:cubicBezTo>
                    <a:pt x="275185" y="259533"/>
                    <a:pt x="259580" y="275140"/>
                    <a:pt x="240322" y="275140"/>
                  </a:cubicBezTo>
                  <a:lnTo>
                    <a:pt x="107287" y="275140"/>
                  </a:lnTo>
                  <a:cubicBezTo>
                    <a:pt x="48121" y="275140"/>
                    <a:pt x="0" y="227019"/>
                    <a:pt x="0" y="167874"/>
                  </a:cubicBezTo>
                  <a:lnTo>
                    <a:pt x="0" y="34863"/>
                  </a:lnTo>
                  <a:cubicBezTo>
                    <a:pt x="0" y="15605"/>
                    <a:pt x="15605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4F2BF3C5-F8BE-1C9A-4D30-6451245641D6}"/>
                </a:ext>
              </a:extLst>
            </p:cNvPr>
            <p:cNvSpPr/>
            <p:nvPr/>
          </p:nvSpPr>
          <p:spPr>
            <a:xfrm>
              <a:off x="1457805" y="1880234"/>
              <a:ext cx="275185" cy="275163"/>
            </a:xfrm>
            <a:custGeom>
              <a:avLst/>
              <a:gdLst>
                <a:gd name="connsiteX0" fmla="*/ 107287 w 275185"/>
                <a:gd name="connsiteY0" fmla="*/ 0 h 275163"/>
                <a:gd name="connsiteX1" fmla="*/ 240322 w 275185"/>
                <a:gd name="connsiteY1" fmla="*/ 0 h 275163"/>
                <a:gd name="connsiteX2" fmla="*/ 264975 w 275185"/>
                <a:gd name="connsiteY2" fmla="*/ 10222 h 275163"/>
                <a:gd name="connsiteX3" fmla="*/ 275185 w 275185"/>
                <a:gd name="connsiteY3" fmla="*/ 34886 h 275163"/>
                <a:gd name="connsiteX4" fmla="*/ 275185 w 275185"/>
                <a:gd name="connsiteY4" fmla="*/ 34886 h 275163"/>
                <a:gd name="connsiteX5" fmla="*/ 275185 w 275185"/>
                <a:gd name="connsiteY5" fmla="*/ 34886 h 275163"/>
                <a:gd name="connsiteX6" fmla="*/ 275185 w 275185"/>
                <a:gd name="connsiteY6" fmla="*/ 34886 h 275163"/>
                <a:gd name="connsiteX7" fmla="*/ 240322 w 275185"/>
                <a:gd name="connsiteY7" fmla="*/ 69751 h 275163"/>
                <a:gd name="connsiteX8" fmla="*/ 107287 w 275185"/>
                <a:gd name="connsiteY8" fmla="*/ 69751 h 275163"/>
                <a:gd name="connsiteX9" fmla="*/ 69751 w 275185"/>
                <a:gd name="connsiteY9" fmla="*/ 107287 h 275163"/>
                <a:gd name="connsiteX10" fmla="*/ 69751 w 275185"/>
                <a:gd name="connsiteY10" fmla="*/ 240298 h 275163"/>
                <a:gd name="connsiteX11" fmla="*/ 34863 w 275185"/>
                <a:gd name="connsiteY11" fmla="*/ 275163 h 275163"/>
                <a:gd name="connsiteX12" fmla="*/ 0 w 275185"/>
                <a:gd name="connsiteY12" fmla="*/ 240298 h 275163"/>
                <a:gd name="connsiteX13" fmla="*/ 0 w 275185"/>
                <a:gd name="connsiteY13" fmla="*/ 107287 h 275163"/>
                <a:gd name="connsiteX14" fmla="*/ 107287 w 275185"/>
                <a:gd name="connsiteY14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63">
                  <a:moveTo>
                    <a:pt x="107287" y="0"/>
                  </a:moveTo>
                  <a:lnTo>
                    <a:pt x="240322" y="0"/>
                  </a:lnTo>
                  <a:cubicBezTo>
                    <a:pt x="249951" y="0"/>
                    <a:pt x="258667" y="3907"/>
                    <a:pt x="264975" y="10222"/>
                  </a:cubicBez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cubicBezTo>
                    <a:pt x="275185" y="54144"/>
                    <a:pt x="259580" y="69751"/>
                    <a:pt x="240322" y="69751"/>
                  </a:cubicBezTo>
                  <a:lnTo>
                    <a:pt x="107287" y="69751"/>
                  </a:lnTo>
                  <a:cubicBezTo>
                    <a:pt x="86589" y="69751"/>
                    <a:pt x="69751" y="86589"/>
                    <a:pt x="69751" y="107287"/>
                  </a:cubicBezTo>
                  <a:lnTo>
                    <a:pt x="69751" y="240298"/>
                  </a:lnTo>
                  <a:cubicBezTo>
                    <a:pt x="69751" y="259556"/>
                    <a:pt x="54120" y="275163"/>
                    <a:pt x="34863" y="275163"/>
                  </a:cubicBezTo>
                  <a:cubicBezTo>
                    <a:pt x="15605" y="275163"/>
                    <a:pt x="0" y="259556"/>
                    <a:pt x="0" y="240298"/>
                  </a:cubicBezTo>
                  <a:lnTo>
                    <a:pt x="0" y="107287"/>
                  </a:lnTo>
                  <a:cubicBezTo>
                    <a:pt x="0" y="48121"/>
                    <a:pt x="48121" y="0"/>
                    <a:pt x="107287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22811ECD-0DA8-1BA3-29D4-6B0B203EEEFD}"/>
                </a:ext>
              </a:extLst>
            </p:cNvPr>
            <p:cNvSpPr/>
            <p:nvPr/>
          </p:nvSpPr>
          <p:spPr>
            <a:xfrm>
              <a:off x="2338528" y="2761003"/>
              <a:ext cx="275185" cy="275140"/>
            </a:xfrm>
            <a:custGeom>
              <a:avLst/>
              <a:gdLst>
                <a:gd name="connsiteX0" fmla="*/ 240322 w 275185"/>
                <a:gd name="connsiteY0" fmla="*/ 0 h 275140"/>
                <a:gd name="connsiteX1" fmla="*/ 240322 w 275185"/>
                <a:gd name="connsiteY1" fmla="*/ 0 h 275140"/>
                <a:gd name="connsiteX2" fmla="*/ 240322 w 275185"/>
                <a:gd name="connsiteY2" fmla="*/ 0 h 275140"/>
                <a:gd name="connsiteX3" fmla="*/ 275185 w 275185"/>
                <a:gd name="connsiteY3" fmla="*/ 34863 h 275140"/>
                <a:gd name="connsiteX4" fmla="*/ 275185 w 275185"/>
                <a:gd name="connsiteY4" fmla="*/ 167874 h 275140"/>
                <a:gd name="connsiteX5" fmla="*/ 167898 w 275185"/>
                <a:gd name="connsiteY5" fmla="*/ 275140 h 275140"/>
                <a:gd name="connsiteX6" fmla="*/ 34863 w 275185"/>
                <a:gd name="connsiteY6" fmla="*/ 275140 h 275140"/>
                <a:gd name="connsiteX7" fmla="*/ 0 w 275185"/>
                <a:gd name="connsiteY7" fmla="*/ 240275 h 275140"/>
                <a:gd name="connsiteX8" fmla="*/ 0 w 275185"/>
                <a:gd name="connsiteY8" fmla="*/ 240275 h 275140"/>
                <a:gd name="connsiteX9" fmla="*/ 0 w 275185"/>
                <a:gd name="connsiteY9" fmla="*/ 240275 h 275140"/>
                <a:gd name="connsiteX10" fmla="*/ 34863 w 275185"/>
                <a:gd name="connsiteY10" fmla="*/ 205412 h 275140"/>
                <a:gd name="connsiteX11" fmla="*/ 167898 w 275185"/>
                <a:gd name="connsiteY11" fmla="*/ 205412 h 275140"/>
                <a:gd name="connsiteX12" fmla="*/ 205436 w 275185"/>
                <a:gd name="connsiteY12" fmla="*/ 167874 h 275140"/>
                <a:gd name="connsiteX13" fmla="*/ 205436 w 275185"/>
                <a:gd name="connsiteY13" fmla="*/ 34863 h 275140"/>
                <a:gd name="connsiteX14" fmla="*/ 240322 w 275185"/>
                <a:gd name="connsiteY14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40">
                  <a:moveTo>
                    <a:pt x="240322" y="0"/>
                  </a:moveTo>
                  <a:lnTo>
                    <a:pt x="240322" y="0"/>
                  </a:lnTo>
                  <a:lnTo>
                    <a:pt x="240322" y="0"/>
                  </a:lnTo>
                  <a:cubicBezTo>
                    <a:pt x="259580" y="0"/>
                    <a:pt x="275185" y="15605"/>
                    <a:pt x="275185" y="34863"/>
                  </a:cubicBezTo>
                  <a:lnTo>
                    <a:pt x="275185" y="167874"/>
                  </a:lnTo>
                  <a:cubicBezTo>
                    <a:pt x="275185" y="227019"/>
                    <a:pt x="227066" y="275140"/>
                    <a:pt x="167898" y="275140"/>
                  </a:cubicBezTo>
                  <a:lnTo>
                    <a:pt x="34863" y="275140"/>
                  </a:lnTo>
                  <a:cubicBezTo>
                    <a:pt x="15606" y="275140"/>
                    <a:pt x="0" y="259533"/>
                    <a:pt x="0" y="240275"/>
                  </a:cubicBezTo>
                  <a:lnTo>
                    <a:pt x="0" y="240275"/>
                  </a:lnTo>
                  <a:lnTo>
                    <a:pt x="0" y="240275"/>
                  </a:lnTo>
                  <a:cubicBezTo>
                    <a:pt x="0" y="221018"/>
                    <a:pt x="15605" y="205412"/>
                    <a:pt x="34863" y="205412"/>
                  </a:cubicBezTo>
                  <a:lnTo>
                    <a:pt x="167898" y="205412"/>
                  </a:lnTo>
                  <a:cubicBezTo>
                    <a:pt x="188598" y="205412"/>
                    <a:pt x="205436" y="188574"/>
                    <a:pt x="205436" y="167874"/>
                  </a:cubicBezTo>
                  <a:lnTo>
                    <a:pt x="205436" y="34863"/>
                  </a:lnTo>
                  <a:cubicBezTo>
                    <a:pt x="205436" y="15605"/>
                    <a:pt x="221065" y="0"/>
                    <a:pt x="240322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1CBE5E54-E6A3-AF8C-C0AF-F1E99E01F6C7}"/>
                </a:ext>
              </a:extLst>
            </p:cNvPr>
            <p:cNvSpPr/>
            <p:nvPr/>
          </p:nvSpPr>
          <p:spPr>
            <a:xfrm>
              <a:off x="1440356" y="1862810"/>
              <a:ext cx="310079" cy="310043"/>
            </a:xfrm>
            <a:custGeom>
              <a:avLst/>
              <a:gdLst>
                <a:gd name="connsiteX0" fmla="*/ 33477 w 198422"/>
                <a:gd name="connsiteY0" fmla="*/ 198400 h 198399"/>
                <a:gd name="connsiteX1" fmla="*/ 66955 w 198422"/>
                <a:gd name="connsiteY1" fmla="*/ 164925 h 198399"/>
                <a:gd name="connsiteX2" fmla="*/ 66955 w 198422"/>
                <a:gd name="connsiteY2" fmla="*/ 79805 h 198399"/>
                <a:gd name="connsiteX3" fmla="*/ 79814 w 198422"/>
                <a:gd name="connsiteY3" fmla="*/ 66949 h 198399"/>
                <a:gd name="connsiteX4" fmla="*/ 164945 w 198422"/>
                <a:gd name="connsiteY4" fmla="*/ 66949 h 198399"/>
                <a:gd name="connsiteX5" fmla="*/ 198422 w 198422"/>
                <a:gd name="connsiteY5" fmla="*/ 33474 h 198399"/>
                <a:gd name="connsiteX6" fmla="*/ 164945 w 198422"/>
                <a:gd name="connsiteY6" fmla="*/ 0 h 198399"/>
                <a:gd name="connsiteX7" fmla="*/ 79814 w 198422"/>
                <a:gd name="connsiteY7" fmla="*/ 0 h 198399"/>
                <a:gd name="connsiteX8" fmla="*/ 0 w 198422"/>
                <a:gd name="connsiteY8" fmla="*/ 79805 h 198399"/>
                <a:gd name="connsiteX9" fmla="*/ 0 w 198422"/>
                <a:gd name="connsiteY9" fmla="*/ 164924 h 198399"/>
                <a:gd name="connsiteX10" fmla="*/ 33477 w 198422"/>
                <a:gd name="connsiteY10" fmla="*/ 198400 h 198399"/>
                <a:gd name="connsiteX11" fmla="*/ 22324 w 198422"/>
                <a:gd name="connsiteY11" fmla="*/ 79805 h 198399"/>
                <a:gd name="connsiteX12" fmla="*/ 79814 w 198422"/>
                <a:gd name="connsiteY12" fmla="*/ 22324 h 198399"/>
                <a:gd name="connsiteX13" fmla="*/ 164945 w 198422"/>
                <a:gd name="connsiteY13" fmla="*/ 22324 h 198399"/>
                <a:gd name="connsiteX14" fmla="*/ 176098 w 198422"/>
                <a:gd name="connsiteY14" fmla="*/ 33474 h 198399"/>
                <a:gd name="connsiteX15" fmla="*/ 164945 w 198422"/>
                <a:gd name="connsiteY15" fmla="*/ 44625 h 198399"/>
                <a:gd name="connsiteX16" fmla="*/ 79814 w 198422"/>
                <a:gd name="connsiteY16" fmla="*/ 44625 h 198399"/>
                <a:gd name="connsiteX17" fmla="*/ 44631 w 198422"/>
                <a:gd name="connsiteY17" fmla="*/ 79805 h 198399"/>
                <a:gd name="connsiteX18" fmla="*/ 44631 w 198422"/>
                <a:gd name="connsiteY18" fmla="*/ 164924 h 198399"/>
                <a:gd name="connsiteX19" fmla="*/ 33477 w 198422"/>
                <a:gd name="connsiteY19" fmla="*/ 176074 h 198399"/>
                <a:gd name="connsiteX20" fmla="*/ 22324 w 198422"/>
                <a:gd name="connsiteY20" fmla="*/ 164924 h 1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2" h="198399">
                  <a:moveTo>
                    <a:pt x="33477" y="198400"/>
                  </a:moveTo>
                  <a:cubicBezTo>
                    <a:pt x="51937" y="198400"/>
                    <a:pt x="66955" y="183383"/>
                    <a:pt x="66955" y="164925"/>
                  </a:cubicBezTo>
                  <a:lnTo>
                    <a:pt x="66955" y="79805"/>
                  </a:lnTo>
                  <a:cubicBezTo>
                    <a:pt x="66955" y="72716"/>
                    <a:pt x="72723" y="66949"/>
                    <a:pt x="79814" y="66949"/>
                  </a:cubicBezTo>
                  <a:lnTo>
                    <a:pt x="164945" y="66949"/>
                  </a:lnTo>
                  <a:cubicBezTo>
                    <a:pt x="183404" y="66949"/>
                    <a:pt x="198422" y="51932"/>
                    <a:pt x="198422" y="33474"/>
                  </a:cubicBezTo>
                  <a:cubicBezTo>
                    <a:pt x="198422" y="15017"/>
                    <a:pt x="183404" y="0"/>
                    <a:pt x="164945" y="0"/>
                  </a:cubicBezTo>
                  <a:lnTo>
                    <a:pt x="79814" y="0"/>
                  </a:lnTo>
                  <a:cubicBezTo>
                    <a:pt x="35805" y="0"/>
                    <a:pt x="0" y="35801"/>
                    <a:pt x="0" y="79805"/>
                  </a:cubicBezTo>
                  <a:lnTo>
                    <a:pt x="0" y="164924"/>
                  </a:lnTo>
                  <a:cubicBezTo>
                    <a:pt x="0" y="183383"/>
                    <a:pt x="15018" y="198400"/>
                    <a:pt x="33477" y="198400"/>
                  </a:cubicBezTo>
                  <a:close/>
                  <a:moveTo>
                    <a:pt x="22324" y="79805"/>
                  </a:moveTo>
                  <a:cubicBezTo>
                    <a:pt x="22324" y="48110"/>
                    <a:pt x="48115" y="22324"/>
                    <a:pt x="79814" y="22324"/>
                  </a:cubicBezTo>
                  <a:lnTo>
                    <a:pt x="164945" y="22324"/>
                  </a:lnTo>
                  <a:cubicBezTo>
                    <a:pt x="171094" y="22324"/>
                    <a:pt x="176098" y="27326"/>
                    <a:pt x="176098" y="33474"/>
                  </a:cubicBezTo>
                  <a:cubicBezTo>
                    <a:pt x="176098" y="39623"/>
                    <a:pt x="171094" y="44625"/>
                    <a:pt x="164945" y="44625"/>
                  </a:cubicBezTo>
                  <a:lnTo>
                    <a:pt x="79814" y="44625"/>
                  </a:lnTo>
                  <a:cubicBezTo>
                    <a:pt x="60414" y="44625"/>
                    <a:pt x="44631" y="60406"/>
                    <a:pt x="44631" y="79805"/>
                  </a:cubicBezTo>
                  <a:lnTo>
                    <a:pt x="44631" y="164924"/>
                  </a:lnTo>
                  <a:cubicBezTo>
                    <a:pt x="44631" y="171072"/>
                    <a:pt x="39627" y="176074"/>
                    <a:pt x="33477" y="176074"/>
                  </a:cubicBezTo>
                  <a:cubicBezTo>
                    <a:pt x="27328" y="176074"/>
                    <a:pt x="22324" y="171072"/>
                    <a:pt x="22324" y="16492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524BF415-97E4-4E73-28DC-EAC6E167831B}"/>
                </a:ext>
              </a:extLst>
            </p:cNvPr>
            <p:cNvSpPr/>
            <p:nvPr/>
          </p:nvSpPr>
          <p:spPr>
            <a:xfrm>
              <a:off x="2321074" y="1862810"/>
              <a:ext cx="310076" cy="310041"/>
            </a:xfrm>
            <a:custGeom>
              <a:avLst/>
              <a:gdLst>
                <a:gd name="connsiteX0" fmla="*/ 118609 w 198420"/>
                <a:gd name="connsiteY0" fmla="*/ 0 h 198398"/>
                <a:gd name="connsiteX1" fmla="*/ 33477 w 198420"/>
                <a:gd name="connsiteY1" fmla="*/ 0 h 198398"/>
                <a:gd name="connsiteX2" fmla="*/ 0 w 198420"/>
                <a:gd name="connsiteY2" fmla="*/ 33474 h 198398"/>
                <a:gd name="connsiteX3" fmla="*/ 33477 w 198420"/>
                <a:gd name="connsiteY3" fmla="*/ 66949 h 198398"/>
                <a:gd name="connsiteX4" fmla="*/ 118609 w 198420"/>
                <a:gd name="connsiteY4" fmla="*/ 66949 h 198398"/>
                <a:gd name="connsiteX5" fmla="*/ 131467 w 198420"/>
                <a:gd name="connsiteY5" fmla="*/ 79805 h 198398"/>
                <a:gd name="connsiteX6" fmla="*/ 131467 w 198420"/>
                <a:gd name="connsiteY6" fmla="*/ 164924 h 198398"/>
                <a:gd name="connsiteX7" fmla="*/ 164945 w 198420"/>
                <a:gd name="connsiteY7" fmla="*/ 198398 h 198398"/>
                <a:gd name="connsiteX8" fmla="*/ 198421 w 198420"/>
                <a:gd name="connsiteY8" fmla="*/ 164924 h 198398"/>
                <a:gd name="connsiteX9" fmla="*/ 198421 w 198420"/>
                <a:gd name="connsiteY9" fmla="*/ 79805 h 198398"/>
                <a:gd name="connsiteX10" fmla="*/ 118609 w 198420"/>
                <a:gd name="connsiteY10" fmla="*/ 0 h 198398"/>
                <a:gd name="connsiteX11" fmla="*/ 176096 w 198420"/>
                <a:gd name="connsiteY11" fmla="*/ 164924 h 198398"/>
                <a:gd name="connsiteX12" fmla="*/ 164943 w 198420"/>
                <a:gd name="connsiteY12" fmla="*/ 176074 h 198398"/>
                <a:gd name="connsiteX13" fmla="*/ 153790 w 198420"/>
                <a:gd name="connsiteY13" fmla="*/ 164924 h 198398"/>
                <a:gd name="connsiteX14" fmla="*/ 153790 w 198420"/>
                <a:gd name="connsiteY14" fmla="*/ 79805 h 198398"/>
                <a:gd name="connsiteX15" fmla="*/ 118607 w 198420"/>
                <a:gd name="connsiteY15" fmla="*/ 44625 h 198398"/>
                <a:gd name="connsiteX16" fmla="*/ 33476 w 198420"/>
                <a:gd name="connsiteY16" fmla="*/ 44625 h 198398"/>
                <a:gd name="connsiteX17" fmla="*/ 22323 w 198420"/>
                <a:gd name="connsiteY17" fmla="*/ 33474 h 198398"/>
                <a:gd name="connsiteX18" fmla="*/ 33476 w 198420"/>
                <a:gd name="connsiteY18" fmla="*/ 22324 h 198398"/>
                <a:gd name="connsiteX19" fmla="*/ 118607 w 198420"/>
                <a:gd name="connsiteY19" fmla="*/ 22324 h 198398"/>
                <a:gd name="connsiteX20" fmla="*/ 176096 w 198420"/>
                <a:gd name="connsiteY20" fmla="*/ 7980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0" h="198398">
                  <a:moveTo>
                    <a:pt x="118609" y="0"/>
                  </a:moveTo>
                  <a:lnTo>
                    <a:pt x="33477" y="0"/>
                  </a:lnTo>
                  <a:cubicBezTo>
                    <a:pt x="15018" y="0"/>
                    <a:pt x="0" y="15017"/>
                    <a:pt x="0" y="33474"/>
                  </a:cubicBezTo>
                  <a:cubicBezTo>
                    <a:pt x="0" y="51932"/>
                    <a:pt x="15018" y="66949"/>
                    <a:pt x="33477" y="66949"/>
                  </a:cubicBezTo>
                  <a:lnTo>
                    <a:pt x="118609" y="66949"/>
                  </a:lnTo>
                  <a:cubicBezTo>
                    <a:pt x="125699" y="66949"/>
                    <a:pt x="131467" y="72716"/>
                    <a:pt x="131467" y="79805"/>
                  </a:cubicBezTo>
                  <a:lnTo>
                    <a:pt x="131467" y="164924"/>
                  </a:lnTo>
                  <a:cubicBezTo>
                    <a:pt x="131467" y="183382"/>
                    <a:pt x="146486" y="198398"/>
                    <a:pt x="164945" y="198398"/>
                  </a:cubicBezTo>
                  <a:cubicBezTo>
                    <a:pt x="183404" y="198398"/>
                    <a:pt x="198421" y="183383"/>
                    <a:pt x="198421" y="164924"/>
                  </a:cubicBezTo>
                  <a:lnTo>
                    <a:pt x="198421" y="79805"/>
                  </a:lnTo>
                  <a:cubicBezTo>
                    <a:pt x="198421" y="35801"/>
                    <a:pt x="162617" y="0"/>
                    <a:pt x="118609" y="0"/>
                  </a:cubicBezTo>
                  <a:close/>
                  <a:moveTo>
                    <a:pt x="176096" y="164924"/>
                  </a:moveTo>
                  <a:cubicBezTo>
                    <a:pt x="176096" y="171072"/>
                    <a:pt x="171093" y="176074"/>
                    <a:pt x="164943" y="176074"/>
                  </a:cubicBezTo>
                  <a:cubicBezTo>
                    <a:pt x="158794" y="176074"/>
                    <a:pt x="153790" y="171072"/>
                    <a:pt x="153790" y="164924"/>
                  </a:cubicBezTo>
                  <a:lnTo>
                    <a:pt x="153790" y="79805"/>
                  </a:lnTo>
                  <a:cubicBezTo>
                    <a:pt x="153790" y="60406"/>
                    <a:pt x="138007" y="44625"/>
                    <a:pt x="118607" y="44625"/>
                  </a:cubicBezTo>
                  <a:lnTo>
                    <a:pt x="33476" y="44625"/>
                  </a:lnTo>
                  <a:cubicBezTo>
                    <a:pt x="27326" y="44625"/>
                    <a:pt x="22323" y="39623"/>
                    <a:pt x="22323" y="33474"/>
                  </a:cubicBezTo>
                  <a:cubicBezTo>
                    <a:pt x="22323" y="27326"/>
                    <a:pt x="27328" y="22324"/>
                    <a:pt x="33476" y="22324"/>
                  </a:cubicBezTo>
                  <a:lnTo>
                    <a:pt x="118607" y="22324"/>
                  </a:lnTo>
                  <a:cubicBezTo>
                    <a:pt x="150307" y="22324"/>
                    <a:pt x="176096" y="48110"/>
                    <a:pt x="176096" y="79805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47583BCC-93D1-1412-14EA-60894508D4BA}"/>
                </a:ext>
              </a:extLst>
            </p:cNvPr>
            <p:cNvSpPr/>
            <p:nvPr/>
          </p:nvSpPr>
          <p:spPr>
            <a:xfrm>
              <a:off x="1440356" y="2743563"/>
              <a:ext cx="310079" cy="310041"/>
            </a:xfrm>
            <a:custGeom>
              <a:avLst/>
              <a:gdLst>
                <a:gd name="connsiteX0" fmla="*/ 164945 w 198422"/>
                <a:gd name="connsiteY0" fmla="*/ 131451 h 198398"/>
                <a:gd name="connsiteX1" fmla="*/ 79814 w 198422"/>
                <a:gd name="connsiteY1" fmla="*/ 131451 h 198398"/>
                <a:gd name="connsiteX2" fmla="*/ 66955 w 198422"/>
                <a:gd name="connsiteY2" fmla="*/ 118594 h 198398"/>
                <a:gd name="connsiteX3" fmla="*/ 66955 w 198422"/>
                <a:gd name="connsiteY3" fmla="*/ 33474 h 198398"/>
                <a:gd name="connsiteX4" fmla="*/ 33477 w 198422"/>
                <a:gd name="connsiteY4" fmla="*/ 0 h 198398"/>
                <a:gd name="connsiteX5" fmla="*/ 0 w 198422"/>
                <a:gd name="connsiteY5" fmla="*/ 33474 h 198398"/>
                <a:gd name="connsiteX6" fmla="*/ 0 w 198422"/>
                <a:gd name="connsiteY6" fmla="*/ 118594 h 198398"/>
                <a:gd name="connsiteX7" fmla="*/ 79814 w 198422"/>
                <a:gd name="connsiteY7" fmla="*/ 198398 h 198398"/>
                <a:gd name="connsiteX8" fmla="*/ 164945 w 198422"/>
                <a:gd name="connsiteY8" fmla="*/ 198398 h 198398"/>
                <a:gd name="connsiteX9" fmla="*/ 198422 w 198422"/>
                <a:gd name="connsiteY9" fmla="*/ 164924 h 198398"/>
                <a:gd name="connsiteX10" fmla="*/ 164945 w 198422"/>
                <a:gd name="connsiteY10" fmla="*/ 131451 h 198398"/>
                <a:gd name="connsiteX11" fmla="*/ 164945 w 198422"/>
                <a:gd name="connsiteY11" fmla="*/ 176074 h 198398"/>
                <a:gd name="connsiteX12" fmla="*/ 79814 w 198422"/>
                <a:gd name="connsiteY12" fmla="*/ 176074 h 198398"/>
                <a:gd name="connsiteX13" fmla="*/ 22324 w 198422"/>
                <a:gd name="connsiteY13" fmla="*/ 118594 h 198398"/>
                <a:gd name="connsiteX14" fmla="*/ 22324 w 198422"/>
                <a:gd name="connsiteY14" fmla="*/ 33474 h 198398"/>
                <a:gd name="connsiteX15" fmla="*/ 33477 w 198422"/>
                <a:gd name="connsiteY15" fmla="*/ 22324 h 198398"/>
                <a:gd name="connsiteX16" fmla="*/ 44631 w 198422"/>
                <a:gd name="connsiteY16" fmla="*/ 33474 h 198398"/>
                <a:gd name="connsiteX17" fmla="*/ 44631 w 198422"/>
                <a:gd name="connsiteY17" fmla="*/ 118594 h 198398"/>
                <a:gd name="connsiteX18" fmla="*/ 79814 w 198422"/>
                <a:gd name="connsiteY18" fmla="*/ 153775 h 198398"/>
                <a:gd name="connsiteX19" fmla="*/ 164945 w 198422"/>
                <a:gd name="connsiteY19" fmla="*/ 153775 h 198398"/>
                <a:gd name="connsiteX20" fmla="*/ 176098 w 198422"/>
                <a:gd name="connsiteY20" fmla="*/ 164924 h 198398"/>
                <a:gd name="connsiteX21" fmla="*/ 164945 w 198422"/>
                <a:gd name="connsiteY21" fmla="*/ 176074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2" h="198398">
                  <a:moveTo>
                    <a:pt x="164945" y="131451"/>
                  </a:moveTo>
                  <a:lnTo>
                    <a:pt x="79814" y="131451"/>
                  </a:lnTo>
                  <a:cubicBezTo>
                    <a:pt x="72723" y="131451"/>
                    <a:pt x="66955" y="125684"/>
                    <a:pt x="66955" y="118594"/>
                  </a:cubicBezTo>
                  <a:lnTo>
                    <a:pt x="66955" y="33474"/>
                  </a:lnTo>
                  <a:cubicBezTo>
                    <a:pt x="66955" y="15017"/>
                    <a:pt x="51937" y="0"/>
                    <a:pt x="33477" y="0"/>
                  </a:cubicBezTo>
                  <a:cubicBezTo>
                    <a:pt x="15018" y="-1"/>
                    <a:pt x="0" y="15015"/>
                    <a:pt x="0" y="33474"/>
                  </a:cubicBezTo>
                  <a:lnTo>
                    <a:pt x="0" y="118594"/>
                  </a:lnTo>
                  <a:cubicBezTo>
                    <a:pt x="0" y="162598"/>
                    <a:pt x="35805" y="198398"/>
                    <a:pt x="79814" y="198398"/>
                  </a:cubicBezTo>
                  <a:lnTo>
                    <a:pt x="164945" y="198398"/>
                  </a:lnTo>
                  <a:cubicBezTo>
                    <a:pt x="183404" y="198398"/>
                    <a:pt x="198422" y="183382"/>
                    <a:pt x="198422" y="164924"/>
                  </a:cubicBezTo>
                  <a:cubicBezTo>
                    <a:pt x="198422" y="146466"/>
                    <a:pt x="183404" y="131451"/>
                    <a:pt x="164945" y="131451"/>
                  </a:cubicBezTo>
                  <a:close/>
                  <a:moveTo>
                    <a:pt x="164945" y="176074"/>
                  </a:moveTo>
                  <a:lnTo>
                    <a:pt x="79814" y="176074"/>
                  </a:lnTo>
                  <a:cubicBezTo>
                    <a:pt x="48115" y="176074"/>
                    <a:pt x="22324" y="150288"/>
                    <a:pt x="22324" y="118594"/>
                  </a:cubicBezTo>
                  <a:lnTo>
                    <a:pt x="22324" y="33474"/>
                  </a:lnTo>
                  <a:cubicBezTo>
                    <a:pt x="22324" y="27326"/>
                    <a:pt x="27328" y="22324"/>
                    <a:pt x="33477" y="22324"/>
                  </a:cubicBezTo>
                  <a:cubicBezTo>
                    <a:pt x="39627" y="22324"/>
                    <a:pt x="44631" y="27326"/>
                    <a:pt x="44631" y="33474"/>
                  </a:cubicBezTo>
                  <a:lnTo>
                    <a:pt x="44631" y="118594"/>
                  </a:lnTo>
                  <a:cubicBezTo>
                    <a:pt x="44631" y="137992"/>
                    <a:pt x="60414" y="153775"/>
                    <a:pt x="79814" y="153775"/>
                  </a:cubicBezTo>
                  <a:lnTo>
                    <a:pt x="164945" y="153775"/>
                  </a:lnTo>
                  <a:cubicBezTo>
                    <a:pt x="171094" y="153775"/>
                    <a:pt x="176098" y="158776"/>
                    <a:pt x="176098" y="164924"/>
                  </a:cubicBezTo>
                  <a:cubicBezTo>
                    <a:pt x="176098" y="171072"/>
                    <a:pt x="171094" y="176074"/>
                    <a:pt x="164945" y="17607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E0A162F0-1D86-E0C9-7ABF-23F4A3A11F63}"/>
                </a:ext>
              </a:extLst>
            </p:cNvPr>
            <p:cNvSpPr/>
            <p:nvPr/>
          </p:nvSpPr>
          <p:spPr>
            <a:xfrm>
              <a:off x="2321071" y="2743561"/>
              <a:ext cx="310076" cy="310041"/>
            </a:xfrm>
            <a:custGeom>
              <a:avLst/>
              <a:gdLst>
                <a:gd name="connsiteX0" fmla="*/ 164945 w 198420"/>
                <a:gd name="connsiteY0" fmla="*/ 0 h 198398"/>
                <a:gd name="connsiteX1" fmla="*/ 131467 w 198420"/>
                <a:gd name="connsiteY1" fmla="*/ 33474 h 198398"/>
                <a:gd name="connsiteX2" fmla="*/ 131467 w 198420"/>
                <a:gd name="connsiteY2" fmla="*/ 118594 h 198398"/>
                <a:gd name="connsiteX3" fmla="*/ 118609 w 198420"/>
                <a:gd name="connsiteY3" fmla="*/ 131451 h 198398"/>
                <a:gd name="connsiteX4" fmla="*/ 33477 w 198420"/>
                <a:gd name="connsiteY4" fmla="*/ 131451 h 198398"/>
                <a:gd name="connsiteX5" fmla="*/ 0 w 198420"/>
                <a:gd name="connsiteY5" fmla="*/ 164924 h 198398"/>
                <a:gd name="connsiteX6" fmla="*/ 33477 w 198420"/>
                <a:gd name="connsiteY6" fmla="*/ 198398 h 198398"/>
                <a:gd name="connsiteX7" fmla="*/ 118609 w 198420"/>
                <a:gd name="connsiteY7" fmla="*/ 198398 h 198398"/>
                <a:gd name="connsiteX8" fmla="*/ 198421 w 198420"/>
                <a:gd name="connsiteY8" fmla="*/ 118594 h 198398"/>
                <a:gd name="connsiteX9" fmla="*/ 198421 w 198420"/>
                <a:gd name="connsiteY9" fmla="*/ 33474 h 198398"/>
                <a:gd name="connsiteX10" fmla="*/ 164945 w 198420"/>
                <a:gd name="connsiteY10" fmla="*/ 0 h 198398"/>
                <a:gd name="connsiteX11" fmla="*/ 176098 w 198420"/>
                <a:gd name="connsiteY11" fmla="*/ 118595 h 198398"/>
                <a:gd name="connsiteX12" fmla="*/ 118610 w 198420"/>
                <a:gd name="connsiteY12" fmla="*/ 176076 h 198398"/>
                <a:gd name="connsiteX13" fmla="*/ 33479 w 198420"/>
                <a:gd name="connsiteY13" fmla="*/ 176076 h 198398"/>
                <a:gd name="connsiteX14" fmla="*/ 22326 w 198420"/>
                <a:gd name="connsiteY14" fmla="*/ 164925 h 198398"/>
                <a:gd name="connsiteX15" fmla="*/ 33479 w 198420"/>
                <a:gd name="connsiteY15" fmla="*/ 153777 h 198398"/>
                <a:gd name="connsiteX16" fmla="*/ 118610 w 198420"/>
                <a:gd name="connsiteY16" fmla="*/ 153777 h 198398"/>
                <a:gd name="connsiteX17" fmla="*/ 153793 w 198420"/>
                <a:gd name="connsiteY17" fmla="*/ 118595 h 198398"/>
                <a:gd name="connsiteX18" fmla="*/ 153793 w 198420"/>
                <a:gd name="connsiteY18" fmla="*/ 33476 h 198398"/>
                <a:gd name="connsiteX19" fmla="*/ 164946 w 198420"/>
                <a:gd name="connsiteY19" fmla="*/ 22326 h 198398"/>
                <a:gd name="connsiteX20" fmla="*/ 176099 w 198420"/>
                <a:gd name="connsiteY20" fmla="*/ 33476 h 198398"/>
                <a:gd name="connsiteX21" fmla="*/ 176099 w 198420"/>
                <a:gd name="connsiteY21" fmla="*/ 11859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0" h="198398">
                  <a:moveTo>
                    <a:pt x="164945" y="0"/>
                  </a:moveTo>
                  <a:cubicBezTo>
                    <a:pt x="146486" y="0"/>
                    <a:pt x="131467" y="15017"/>
                    <a:pt x="131467" y="33474"/>
                  </a:cubicBezTo>
                  <a:lnTo>
                    <a:pt x="131467" y="118594"/>
                  </a:lnTo>
                  <a:cubicBezTo>
                    <a:pt x="131467" y="125684"/>
                    <a:pt x="125699" y="131451"/>
                    <a:pt x="118609" y="131451"/>
                  </a:cubicBezTo>
                  <a:lnTo>
                    <a:pt x="33477" y="131451"/>
                  </a:lnTo>
                  <a:cubicBezTo>
                    <a:pt x="15018" y="131451"/>
                    <a:pt x="0" y="146468"/>
                    <a:pt x="0" y="164924"/>
                  </a:cubicBezTo>
                  <a:cubicBezTo>
                    <a:pt x="0" y="183382"/>
                    <a:pt x="15018" y="198398"/>
                    <a:pt x="33477" y="198398"/>
                  </a:cubicBezTo>
                  <a:lnTo>
                    <a:pt x="118609" y="198398"/>
                  </a:lnTo>
                  <a:cubicBezTo>
                    <a:pt x="162617" y="198398"/>
                    <a:pt x="198421" y="162598"/>
                    <a:pt x="198421" y="118594"/>
                  </a:cubicBezTo>
                  <a:lnTo>
                    <a:pt x="198421" y="33474"/>
                  </a:lnTo>
                  <a:cubicBezTo>
                    <a:pt x="198422" y="15017"/>
                    <a:pt x="183404" y="0"/>
                    <a:pt x="164945" y="0"/>
                  </a:cubicBezTo>
                  <a:close/>
                  <a:moveTo>
                    <a:pt x="176098" y="118595"/>
                  </a:moveTo>
                  <a:cubicBezTo>
                    <a:pt x="176098" y="150290"/>
                    <a:pt x="150309" y="176076"/>
                    <a:pt x="118610" y="176076"/>
                  </a:cubicBezTo>
                  <a:lnTo>
                    <a:pt x="33479" y="176076"/>
                  </a:lnTo>
                  <a:cubicBezTo>
                    <a:pt x="27329" y="176076"/>
                    <a:pt x="22326" y="171074"/>
                    <a:pt x="22326" y="164925"/>
                  </a:cubicBezTo>
                  <a:cubicBezTo>
                    <a:pt x="22326" y="158777"/>
                    <a:pt x="27329" y="153777"/>
                    <a:pt x="33479" y="153777"/>
                  </a:cubicBezTo>
                  <a:lnTo>
                    <a:pt x="118610" y="153777"/>
                  </a:lnTo>
                  <a:cubicBezTo>
                    <a:pt x="138010" y="153777"/>
                    <a:pt x="153793" y="137995"/>
                    <a:pt x="153793" y="118595"/>
                  </a:cubicBezTo>
                  <a:lnTo>
                    <a:pt x="153793" y="33476"/>
                  </a:lnTo>
                  <a:cubicBezTo>
                    <a:pt x="153793" y="27328"/>
                    <a:pt x="158797" y="22326"/>
                    <a:pt x="164946" y="22326"/>
                  </a:cubicBezTo>
                  <a:cubicBezTo>
                    <a:pt x="171096" y="22326"/>
                    <a:pt x="176099" y="27328"/>
                    <a:pt x="176099" y="33476"/>
                  </a:cubicBezTo>
                  <a:lnTo>
                    <a:pt x="176099" y="118595"/>
                  </a:ln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  <p:grpSp>
        <p:nvGrpSpPr>
          <p:cNvPr id="438" name="Grupp 437">
            <a:extLst>
              <a:ext uri="{FF2B5EF4-FFF2-40B4-BE49-F238E27FC236}">
                <a16:creationId xmlns:a16="http://schemas.microsoft.com/office/drawing/2014/main" id="{6B213D4F-0DBE-9D55-1B35-87F7F40E52A6}"/>
              </a:ext>
            </a:extLst>
          </p:cNvPr>
          <p:cNvGrpSpPr/>
          <p:nvPr/>
        </p:nvGrpSpPr>
        <p:grpSpPr>
          <a:xfrm>
            <a:off x="5384998" y="2657466"/>
            <a:ext cx="391590" cy="294270"/>
            <a:chOff x="7179997" y="1660937"/>
            <a:chExt cx="1301236" cy="977846"/>
          </a:xfrm>
        </p:grpSpPr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EAE85FAE-1A32-59AA-E4BD-0148049FD580}"/>
                </a:ext>
              </a:extLst>
            </p:cNvPr>
            <p:cNvSpPr/>
            <p:nvPr/>
          </p:nvSpPr>
          <p:spPr>
            <a:xfrm>
              <a:off x="8049911" y="2392596"/>
              <a:ext cx="396370" cy="206952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8781736A-934D-7F2E-F21D-341EDB645ABC}"/>
                </a:ext>
              </a:extLst>
            </p:cNvPr>
            <p:cNvSpPr/>
            <p:nvPr/>
          </p:nvSpPr>
          <p:spPr>
            <a:xfrm>
              <a:off x="8049911" y="2392594"/>
              <a:ext cx="275734" cy="206952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0FC4481E-5D12-8D36-4710-3333373C7F83}"/>
                </a:ext>
              </a:extLst>
            </p:cNvPr>
            <p:cNvSpPr/>
            <p:nvPr/>
          </p:nvSpPr>
          <p:spPr>
            <a:xfrm>
              <a:off x="8216133" y="2277843"/>
              <a:ext cx="85060" cy="16590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27A7784A-6A30-99D4-0CBF-2E3721AF0F5E}"/>
                </a:ext>
              </a:extLst>
            </p:cNvPr>
            <p:cNvSpPr/>
            <p:nvPr/>
          </p:nvSpPr>
          <p:spPr>
            <a:xfrm>
              <a:off x="8058689" y="1969538"/>
              <a:ext cx="403465" cy="357731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171A923F-304E-1CD2-62FF-0555FA6FA569}"/>
                </a:ext>
              </a:extLst>
            </p:cNvPr>
            <p:cNvSpPr/>
            <p:nvPr/>
          </p:nvSpPr>
          <p:spPr>
            <a:xfrm>
              <a:off x="7749334" y="2084179"/>
              <a:ext cx="165020" cy="266584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5E2F1850-4C89-5D46-8592-4F2F8C834A2A}"/>
                </a:ext>
              </a:extLst>
            </p:cNvPr>
            <p:cNvSpPr/>
            <p:nvPr/>
          </p:nvSpPr>
          <p:spPr>
            <a:xfrm>
              <a:off x="7199022" y="2377845"/>
              <a:ext cx="405114" cy="221697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1AE683DD-52FA-7D46-D131-45963D810175}"/>
                </a:ext>
              </a:extLst>
            </p:cNvPr>
            <p:cNvSpPr/>
            <p:nvPr/>
          </p:nvSpPr>
          <p:spPr>
            <a:xfrm>
              <a:off x="7537796" y="2277845"/>
              <a:ext cx="584626" cy="32170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CD8E8954-AF82-B3C1-FF25-50A2595FE1FF}"/>
                </a:ext>
              </a:extLst>
            </p:cNvPr>
            <p:cNvSpPr/>
            <p:nvPr/>
          </p:nvSpPr>
          <p:spPr>
            <a:xfrm>
              <a:off x="7817749" y="1750555"/>
              <a:ext cx="229750" cy="290110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714C775C-94FE-B22C-0945-3B0F7D021CF8}"/>
                </a:ext>
              </a:extLst>
            </p:cNvPr>
            <p:cNvSpPr/>
            <p:nvPr/>
          </p:nvSpPr>
          <p:spPr>
            <a:xfrm>
              <a:off x="7817746" y="1750555"/>
              <a:ext cx="180584" cy="290110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67CDBB74-13B3-23E3-E11A-F18ABBBAB4F3}"/>
                </a:ext>
              </a:extLst>
            </p:cNvPr>
            <p:cNvSpPr/>
            <p:nvPr/>
          </p:nvSpPr>
          <p:spPr>
            <a:xfrm>
              <a:off x="7613197" y="1679961"/>
              <a:ext cx="347053" cy="360706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6016485D-93A2-DEDD-5AF9-A07B99F93026}"/>
                </a:ext>
              </a:extLst>
            </p:cNvPr>
            <p:cNvSpPr/>
            <p:nvPr/>
          </p:nvSpPr>
          <p:spPr>
            <a:xfrm>
              <a:off x="7898815" y="1980466"/>
              <a:ext cx="148202" cy="93520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D0518ECE-83FD-F6D6-39E2-C3440C688F6E}"/>
                </a:ext>
              </a:extLst>
            </p:cNvPr>
            <p:cNvSpPr/>
            <p:nvPr/>
          </p:nvSpPr>
          <p:spPr>
            <a:xfrm>
              <a:off x="7613205" y="1980466"/>
              <a:ext cx="148202" cy="93520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9CC8ACB-2EAD-0720-93E3-80170ABCFC4B}"/>
                </a:ext>
              </a:extLst>
            </p:cNvPr>
            <p:cNvSpPr/>
            <p:nvPr/>
          </p:nvSpPr>
          <p:spPr>
            <a:xfrm>
              <a:off x="7244175" y="1977797"/>
              <a:ext cx="319398" cy="255253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F7FF282E-C79E-8C92-1929-364F01AE831A}"/>
                </a:ext>
              </a:extLst>
            </p:cNvPr>
            <p:cNvSpPr/>
            <p:nvPr/>
          </p:nvSpPr>
          <p:spPr>
            <a:xfrm>
              <a:off x="7199022" y="2377843"/>
              <a:ext cx="275808" cy="221700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B213574-708D-5880-A483-D3EE7FD37E61}"/>
                </a:ext>
              </a:extLst>
            </p:cNvPr>
            <p:cNvSpPr/>
            <p:nvPr/>
          </p:nvSpPr>
          <p:spPr>
            <a:xfrm>
              <a:off x="7357728" y="2259516"/>
              <a:ext cx="92298" cy="174165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1A597CBF-EB61-AE44-28C1-9EF3F28971D0}"/>
                </a:ext>
              </a:extLst>
            </p:cNvPr>
            <p:cNvSpPr/>
            <p:nvPr/>
          </p:nvSpPr>
          <p:spPr>
            <a:xfrm>
              <a:off x="7441313" y="2175236"/>
              <a:ext cx="132829" cy="83521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48E755AA-9EF4-53D6-DFDA-5070E773EC38}"/>
                </a:ext>
              </a:extLst>
            </p:cNvPr>
            <p:cNvSpPr/>
            <p:nvPr/>
          </p:nvSpPr>
          <p:spPr>
            <a:xfrm>
              <a:off x="7239082" y="2175236"/>
              <a:ext cx="126170" cy="83021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24EEE912-E2ED-B00E-EBE7-B4784F34D948}"/>
                </a:ext>
              </a:extLst>
            </p:cNvPr>
            <p:cNvSpPr/>
            <p:nvPr/>
          </p:nvSpPr>
          <p:spPr>
            <a:xfrm>
              <a:off x="7678748" y="1840726"/>
              <a:ext cx="302727" cy="376021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8337D3EE-384B-F626-C7AC-D152C61DB1C7}"/>
                </a:ext>
              </a:extLst>
            </p:cNvPr>
            <p:cNvSpPr/>
            <p:nvPr/>
          </p:nvSpPr>
          <p:spPr>
            <a:xfrm>
              <a:off x="7679816" y="1840726"/>
              <a:ext cx="277556" cy="10113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FFE047C0-CCFC-2C85-0360-9D8E95EDC52E}"/>
                </a:ext>
              </a:extLst>
            </p:cNvPr>
            <p:cNvSpPr/>
            <p:nvPr/>
          </p:nvSpPr>
          <p:spPr>
            <a:xfrm>
              <a:off x="7811085" y="2305988"/>
              <a:ext cx="38050" cy="293557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72456452-6B3E-3393-BADD-5395942E006F}"/>
                </a:ext>
              </a:extLst>
            </p:cNvPr>
            <p:cNvSpPr/>
            <p:nvPr/>
          </p:nvSpPr>
          <p:spPr>
            <a:xfrm>
              <a:off x="7537796" y="2277843"/>
              <a:ext cx="458833" cy="321697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BC406CE-0BDE-08F3-CBD1-DEA41BAA4A5C}"/>
                </a:ext>
              </a:extLst>
            </p:cNvPr>
            <p:cNvSpPr/>
            <p:nvPr/>
          </p:nvSpPr>
          <p:spPr>
            <a:xfrm>
              <a:off x="7692704" y="2258758"/>
              <a:ext cx="137407" cy="119087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9A4BF426-E7F6-2DE9-6F87-1ED46DF066B6}"/>
                </a:ext>
              </a:extLst>
            </p:cNvPr>
            <p:cNvSpPr/>
            <p:nvPr/>
          </p:nvSpPr>
          <p:spPr>
            <a:xfrm>
              <a:off x="7830111" y="2258758"/>
              <a:ext cx="137407" cy="119087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119B85C9-01DF-0B9A-8350-76F04B03D1D2}"/>
                </a:ext>
              </a:extLst>
            </p:cNvPr>
            <p:cNvSpPr/>
            <p:nvPr/>
          </p:nvSpPr>
          <p:spPr>
            <a:xfrm>
              <a:off x="762694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4F22EF3B-89B7-CD50-4AC9-6E4D47E0C51F}"/>
                </a:ext>
              </a:extLst>
            </p:cNvPr>
            <p:cNvSpPr/>
            <p:nvPr/>
          </p:nvSpPr>
          <p:spPr>
            <a:xfrm>
              <a:off x="799521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BE721198-DA8A-BA2E-C0CC-AD7E4036CF1A}"/>
                </a:ext>
              </a:extLst>
            </p:cNvPr>
            <p:cNvSpPr/>
            <p:nvPr/>
          </p:nvSpPr>
          <p:spPr>
            <a:xfrm>
              <a:off x="8155247" y="2091648"/>
              <a:ext cx="210348" cy="276984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B1FA35E0-DA44-C5D2-E841-000E1FA459D7}"/>
                </a:ext>
              </a:extLst>
            </p:cNvPr>
            <p:cNvSpPr/>
            <p:nvPr/>
          </p:nvSpPr>
          <p:spPr>
            <a:xfrm>
              <a:off x="8166292" y="2091646"/>
              <a:ext cx="199306" cy="65362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FA47082C-33F9-B4D5-D1C8-A2A409286885}"/>
                </a:ext>
              </a:extLst>
            </p:cNvPr>
            <p:cNvSpPr/>
            <p:nvPr/>
          </p:nvSpPr>
          <p:spPr>
            <a:xfrm>
              <a:off x="7306487" y="2105626"/>
              <a:ext cx="200247" cy="252169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3EEF349B-8409-7E1E-41EE-F9C2EB5838D0}"/>
                </a:ext>
              </a:extLst>
            </p:cNvPr>
            <p:cNvSpPr/>
            <p:nvPr/>
          </p:nvSpPr>
          <p:spPr>
            <a:xfrm>
              <a:off x="7311855" y="2105623"/>
              <a:ext cx="194882" cy="79674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68CA5035-BDA2-B953-E9DA-CB000423CC7B}"/>
                </a:ext>
              </a:extLst>
            </p:cNvPr>
            <p:cNvSpPr/>
            <p:nvPr/>
          </p:nvSpPr>
          <p:spPr>
            <a:xfrm>
              <a:off x="762694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7FFCBD91-D02B-5A63-0C51-7BC2AA3D3AF0}"/>
                </a:ext>
              </a:extLst>
            </p:cNvPr>
            <p:cNvSpPr/>
            <p:nvPr/>
          </p:nvSpPr>
          <p:spPr>
            <a:xfrm>
              <a:off x="799521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65118E5C-FF99-16F0-0FFF-981B05858CC6}"/>
                </a:ext>
              </a:extLst>
            </p:cNvPr>
            <p:cNvSpPr/>
            <p:nvPr/>
          </p:nvSpPr>
          <p:spPr>
            <a:xfrm>
              <a:off x="7220062" y="1660937"/>
              <a:ext cx="1261171" cy="977846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F3A75F17-10B9-3E3C-59D3-14AF946945A2}"/>
                </a:ext>
              </a:extLst>
            </p:cNvPr>
            <p:cNvSpPr/>
            <p:nvPr/>
          </p:nvSpPr>
          <p:spPr>
            <a:xfrm>
              <a:off x="7179997" y="2461218"/>
              <a:ext cx="51518" cy="157352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</p:spTree>
    <p:extLst>
      <p:ext uri="{BB962C8B-B14F-4D97-AF65-F5344CB8AC3E}">
        <p14:creationId xmlns:p14="http://schemas.microsoft.com/office/powerpoint/2010/main" val="28329534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Inkludering 3: 74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upplever att kulturen på arbetsplatsen är positiv'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Inkludering 4: 80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själv bidrar till en positiv kultur på arbetsplatsen'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Trygghet 1: 68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upplever att det är möjligt att lyfta problem och svåra frågor på arbetsplatsen'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Trygghet 2: 94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'Mitt arbete är fritt från hot och våld'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Bemötande 4: 86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varit fri från ovälkommet beteende på arbetsplatsen under de senaste 12 månaderna'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Bemötande 5: 94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vet var jag kan söka stöd om jag blivit utsatt för ovälkommet beteende på arbetsplatsen 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Bemötande 6: 92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vet var jag kan rapportera förekomster av ovälkommet beteende på arbetsplatsen 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7BDA55F-A950-F464-CF12-B2FEF5338C4A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974" y="1740838"/>
            <a:ext cx="738106" cy="7475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7E5DAB9-2C4F-EFB0-1C9A-20CA87372CD0}"/>
              </a:ext>
            </a:extLst>
          </p:cNvPr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16297082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5886591" cy="647700"/>
          </a:xfrm>
        </p:spPr>
        <p:txBody>
          <a:bodyPr/>
          <a:lstStyle/>
          <a:p>
            <a:r>
              <a:rPr lang="en-US" sz="1800"/>
              <a:t>Organisationsschema</a:t>
            </a:r>
          </a:p>
        </p:txBody>
      </p:sp>
      <p:grpSp>
        <p:nvGrpSpPr>
          <p:cNvPr id="6" name="Grupp 532">
            <a:extLst>
              <a:ext uri="{FF2B5EF4-FFF2-40B4-BE49-F238E27FC236}">
                <a16:creationId xmlns:a16="http://schemas.microsoft.com/office/drawing/2014/main" id="{AB194670-1703-78B1-1937-041C8CA4104E}"/>
              </a:ext>
            </a:extLst>
          </p:cNvPr>
          <p:cNvGrpSpPr/>
          <p:nvPr/>
        </p:nvGrpSpPr>
        <p:grpSpPr>
          <a:xfrm>
            <a:off x="3809250" y="1023275"/>
            <a:ext cx="1525500" cy="680930"/>
            <a:chOff x="5079589" y="1492636"/>
            <a:chExt cx="2034000" cy="907907"/>
          </a:xfrm>
        </p:grpSpPr>
        <p:sp>
          <p:nvSpPr>
            <p:cNvPr id="7" name="Rektangel: rundade hörn 517" descr="manager_soc">
              <a:extLst>
                <a:ext uri="{FF2B5EF4-FFF2-40B4-BE49-F238E27FC236}">
                  <a16:creationId xmlns:a16="http://schemas.microsoft.com/office/drawing/2014/main" id="{398A0B35-5AC4-8F80-B591-94D82F2141D4}"/>
                </a:ext>
              </a:extLst>
            </p:cNvPr>
            <p:cNvSpPr/>
            <p:nvPr/>
          </p:nvSpPr>
          <p:spPr>
            <a:xfrm>
              <a:off x="5114776" y="1492636"/>
              <a:ext cx="292249" cy="188973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70*</a:t>
              </a:r>
            </a:p>
          </p:txBody>
        </p:sp>
        <p:sp>
          <p:nvSpPr>
            <p:cNvPr id="8" name="Rektangel: rundade hörn 518">
              <a:extLst>
                <a:ext uri="{FF2B5EF4-FFF2-40B4-BE49-F238E27FC236}">
                  <a16:creationId xmlns:a16="http://schemas.microsoft.com/office/drawing/2014/main" id="{A1B9BAD1-F88F-8C7F-98CD-047AD370FA75}"/>
                </a:ext>
              </a:extLst>
            </p:cNvPr>
            <p:cNvSpPr/>
            <p:nvPr/>
          </p:nvSpPr>
          <p:spPr>
            <a:xfrm>
              <a:off x="5079589" y="1670050"/>
              <a:ext cx="2032822" cy="55203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rgbClr val="043C5B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ktangel 519" descr="manager_name">
              <a:extLst>
                <a:ext uri="{FF2B5EF4-FFF2-40B4-BE49-F238E27FC236}">
                  <a16:creationId xmlns:a16="http://schemas.microsoft.com/office/drawing/2014/main" id="{A04B02DC-A7C8-4C9E-BDAF-411D93777F9E}"/>
                </a:ext>
              </a:extLst>
            </p:cNvPr>
            <p:cNvSpPr/>
            <p:nvPr/>
          </p:nvSpPr>
          <p:spPr>
            <a:xfrm>
              <a:off x="5079589" y="1676656"/>
              <a:ext cx="2034000" cy="25716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b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50"/>
                </a:lnSpc>
              </a:pPr>
              <a:r>
                <a:rPr lang="en-US" sz="75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Helene Rune</a:t>
              </a:r>
            </a:p>
          </p:txBody>
        </p:sp>
        <p:sp>
          <p:nvSpPr>
            <p:cNvPr id="10" name="Rektangel 520" descr="manager_email">
              <a:extLst>
                <a:ext uri="{FF2B5EF4-FFF2-40B4-BE49-F238E27FC236}">
                  <a16:creationId xmlns:a16="http://schemas.microsoft.com/office/drawing/2014/main" id="{69AEAC0D-1189-73D9-1C82-197395CB63C4}"/>
                </a:ext>
              </a:extLst>
            </p:cNvPr>
            <p:cNvSpPr/>
            <p:nvPr/>
          </p:nvSpPr>
          <p:spPr>
            <a:xfrm>
              <a:off x="5079589" y="1938582"/>
              <a:ext cx="20340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75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helene@kth.se</a:t>
              </a:r>
            </a:p>
          </p:txBody>
        </p:sp>
        <p:sp>
          <p:nvSpPr>
            <p:cNvPr id="12" name="Rektangel 522" descr="manager_divisionName">
              <a:extLst>
                <a:ext uri="{FF2B5EF4-FFF2-40B4-BE49-F238E27FC236}">
                  <a16:creationId xmlns:a16="http://schemas.microsoft.com/office/drawing/2014/main" id="{B96FC181-E189-31FF-5EAF-44B65326D71F}"/>
                </a:ext>
              </a:extLst>
            </p:cNvPr>
            <p:cNvSpPr/>
            <p:nvPr/>
          </p:nvSpPr>
          <p:spPr>
            <a:xfrm>
              <a:off x="5079589" y="2248292"/>
              <a:ext cx="2034000" cy="1522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50"/>
                </a:lnSpc>
              </a:pPr>
              <a:r>
                <a:rPr lang="sv-SE" sz="45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Verksamhetsstöd - SCI</a:t>
              </a:r>
            </a:p>
          </p:txBody>
        </p:sp>
      </p:grpSp>
      <p:grpSp>
        <p:nvGrpSpPr>
          <p:cNvPr id="421" name="Grupp 420">
            <a:extLst>
              <a:ext uri="{FF2B5EF4-FFF2-40B4-BE49-F238E27FC236}">
                <a16:creationId xmlns:a16="http://schemas.microsoft.com/office/drawing/2014/main" id="{D87605B5-E86B-B86F-91AB-D25B747A2249}"/>
              </a:ext>
            </a:extLst>
          </p:cNvPr>
          <p:cNvGrpSpPr/>
          <p:nvPr/>
        </p:nvGrpSpPr>
        <p:grpSpPr>
          <a:xfrm>
            <a:off x="7394804" y="2578392"/>
            <a:ext cx="729000" cy="705130"/>
            <a:chOff x="7394804" y="2578392"/>
            <a:chExt cx="729000" cy="705130"/>
          </a:xfrm>
        </p:grpSpPr>
        <p:sp>
          <p:nvSpPr>
            <p:cNvPr id="16" name="Rektangel: rundade hörn 97">
              <a:extLst>
                <a:ext uri="{FF2B5EF4-FFF2-40B4-BE49-F238E27FC236}">
                  <a16:creationId xmlns:a16="http://schemas.microsoft.com/office/drawing/2014/main" id="{095DABEF-B4C0-5769-3F1B-FDBD448FCF43}"/>
                </a:ext>
              </a:extLst>
            </p:cNvPr>
            <p:cNvSpPr/>
            <p:nvPr/>
          </p:nvSpPr>
          <p:spPr>
            <a:xfrm>
              <a:off x="7394804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Rektangel 98" descr="subordinate_2_10_name">
              <a:extLst>
                <a:ext uri="{FF2B5EF4-FFF2-40B4-BE49-F238E27FC236}">
                  <a16:creationId xmlns:a16="http://schemas.microsoft.com/office/drawing/2014/main" id="{E69FCE5E-9053-D2A1-FEA8-DBA40196BFAB}"/>
                </a:ext>
              </a:extLst>
            </p:cNvPr>
            <p:cNvSpPr/>
            <p:nvPr/>
          </p:nvSpPr>
          <p:spPr>
            <a:xfrm>
              <a:off x="7394804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Marie Jeverin</a:t>
              </a:r>
            </a:p>
          </p:txBody>
        </p:sp>
        <p:sp>
          <p:nvSpPr>
            <p:cNvPr id="18" name="Rektangel 99" descr="subordinate_2_10_email">
              <a:extLst>
                <a:ext uri="{FF2B5EF4-FFF2-40B4-BE49-F238E27FC236}">
                  <a16:creationId xmlns:a16="http://schemas.microsoft.com/office/drawing/2014/main" id="{A1AAB8E4-58F1-2C15-E868-32EB473DAD45}"/>
                </a:ext>
              </a:extLst>
            </p:cNvPr>
            <p:cNvSpPr/>
            <p:nvPr/>
          </p:nvSpPr>
          <p:spPr>
            <a:xfrm>
              <a:off x="7394804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jeverin@kth.se</a:t>
              </a:r>
            </a:p>
          </p:txBody>
        </p: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3E84B6F9-EC04-668C-3FEF-6F691AF5F99B}"/>
              </a:ext>
            </a:extLst>
          </p:cNvPr>
          <p:cNvGrpSpPr/>
          <p:nvPr/>
        </p:nvGrpSpPr>
        <p:grpSpPr>
          <a:xfrm>
            <a:off x="5805908" y="2578392"/>
            <a:ext cx="729000" cy="705130"/>
            <a:chOff x="5805908" y="2578392"/>
            <a:chExt cx="729000" cy="705130"/>
          </a:xfrm>
        </p:grpSpPr>
        <p:sp>
          <p:nvSpPr>
            <p:cNvPr id="24" name="Rektangel: rundade hörn 345">
              <a:extLst>
                <a:ext uri="{FF2B5EF4-FFF2-40B4-BE49-F238E27FC236}">
                  <a16:creationId xmlns:a16="http://schemas.microsoft.com/office/drawing/2014/main" id="{A6CDD77E-2142-D1A8-F31E-C4DA627590E1}"/>
                </a:ext>
              </a:extLst>
            </p:cNvPr>
            <p:cNvSpPr/>
            <p:nvPr/>
          </p:nvSpPr>
          <p:spPr>
            <a:xfrm>
              <a:off x="5805908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Rektangel 346" descr="subordinate_2_8_name">
              <a:extLst>
                <a:ext uri="{FF2B5EF4-FFF2-40B4-BE49-F238E27FC236}">
                  <a16:creationId xmlns:a16="http://schemas.microsoft.com/office/drawing/2014/main" id="{B43FFD90-52D5-2A74-AD9C-8E8E86697017}"/>
                </a:ext>
              </a:extLst>
            </p:cNvPr>
            <p:cNvSpPr/>
            <p:nvPr/>
          </p:nvSpPr>
          <p:spPr>
            <a:xfrm>
              <a:off x="5805908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Kristina Chalmain</a:t>
              </a:r>
            </a:p>
          </p:txBody>
        </p:sp>
        <p:sp>
          <p:nvSpPr>
            <p:cNvPr id="26" name="Rektangel 347" descr="subordinate_2_8_email">
              <a:extLst>
                <a:ext uri="{FF2B5EF4-FFF2-40B4-BE49-F238E27FC236}">
                  <a16:creationId xmlns:a16="http://schemas.microsoft.com/office/drawing/2014/main" id="{22CA1563-8F73-DA51-27AE-A86303999731}"/>
                </a:ext>
              </a:extLst>
            </p:cNvPr>
            <p:cNvSpPr/>
            <p:nvPr/>
          </p:nvSpPr>
          <p:spPr>
            <a:xfrm>
              <a:off x="5805908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chalmain@kth.se</a:t>
              </a:r>
            </a:p>
          </p:txBody>
        </p:sp>
      </p:grpSp>
      <p:grpSp>
        <p:nvGrpSpPr>
          <p:cNvPr id="417" name="Grupp 416">
            <a:extLst>
              <a:ext uri="{FF2B5EF4-FFF2-40B4-BE49-F238E27FC236}">
                <a16:creationId xmlns:a16="http://schemas.microsoft.com/office/drawing/2014/main" id="{90502C57-01B3-F2E6-4582-B51EA1C5DE57}"/>
              </a:ext>
            </a:extLst>
          </p:cNvPr>
          <p:cNvGrpSpPr/>
          <p:nvPr/>
        </p:nvGrpSpPr>
        <p:grpSpPr>
          <a:xfrm>
            <a:off x="4217012" y="2578392"/>
            <a:ext cx="729000" cy="705130"/>
            <a:chOff x="4217012" y="2578392"/>
            <a:chExt cx="729000" cy="705130"/>
          </a:xfrm>
        </p:grpSpPr>
        <p:sp>
          <p:nvSpPr>
            <p:cNvPr id="31" name="Rektangel: rundade hörn 352" descr="subordinate_2_6_soc">
              <a:extLst>
                <a:ext uri="{FF2B5EF4-FFF2-40B4-BE49-F238E27FC236}">
                  <a16:creationId xmlns:a16="http://schemas.microsoft.com/office/drawing/2014/main" id="{0382E6F9-F3E1-7E58-B213-CB597CEA50B1}"/>
                </a:ext>
              </a:extLst>
            </p:cNvPr>
            <p:cNvSpPr/>
            <p:nvPr/>
          </p:nvSpPr>
          <p:spPr>
            <a:xfrm>
              <a:off x="4243402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5*</a:t>
              </a:r>
            </a:p>
          </p:txBody>
        </p:sp>
        <p:sp>
          <p:nvSpPr>
            <p:cNvPr id="32" name="Rektangel: rundade hörn 353">
              <a:extLst>
                <a:ext uri="{FF2B5EF4-FFF2-40B4-BE49-F238E27FC236}">
                  <a16:creationId xmlns:a16="http://schemas.microsoft.com/office/drawing/2014/main" id="{88FB7E79-074E-91F9-D44B-C016B4C54DA4}"/>
                </a:ext>
              </a:extLst>
            </p:cNvPr>
            <p:cNvSpPr/>
            <p:nvPr/>
          </p:nvSpPr>
          <p:spPr>
            <a:xfrm>
              <a:off x="4217012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Rektangel 354" descr="subordinate_2_6_name">
              <a:extLst>
                <a:ext uri="{FF2B5EF4-FFF2-40B4-BE49-F238E27FC236}">
                  <a16:creationId xmlns:a16="http://schemas.microsoft.com/office/drawing/2014/main" id="{27207E0F-5097-5A02-0B85-7AC6774C68D0}"/>
                </a:ext>
              </a:extLst>
            </p:cNvPr>
            <p:cNvSpPr/>
            <p:nvPr/>
          </p:nvSpPr>
          <p:spPr>
            <a:xfrm>
              <a:off x="4217012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Sofia Knutz</a:t>
              </a:r>
            </a:p>
          </p:txBody>
        </p:sp>
        <p:sp>
          <p:nvSpPr>
            <p:cNvPr id="34" name="Rektangel 355" descr="subordinate_2_6_email">
              <a:extLst>
                <a:ext uri="{FF2B5EF4-FFF2-40B4-BE49-F238E27FC236}">
                  <a16:creationId xmlns:a16="http://schemas.microsoft.com/office/drawing/2014/main" id="{A48268F2-8265-DC5F-BDB1-92DFA1503D24}"/>
                </a:ext>
              </a:extLst>
            </p:cNvPr>
            <p:cNvSpPr/>
            <p:nvPr/>
          </p:nvSpPr>
          <p:spPr>
            <a:xfrm>
              <a:off x="4217012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knutz@kth.se</a:t>
              </a:r>
            </a:p>
          </p:txBody>
        </p:sp>
      </p:grpSp>
      <p:grpSp>
        <p:nvGrpSpPr>
          <p:cNvPr id="415" name="Grupp 414">
            <a:extLst>
              <a:ext uri="{FF2B5EF4-FFF2-40B4-BE49-F238E27FC236}">
                <a16:creationId xmlns:a16="http://schemas.microsoft.com/office/drawing/2014/main" id="{33956410-D487-DD3C-BA92-313C127418B9}"/>
              </a:ext>
            </a:extLst>
          </p:cNvPr>
          <p:cNvGrpSpPr/>
          <p:nvPr/>
        </p:nvGrpSpPr>
        <p:grpSpPr>
          <a:xfrm>
            <a:off x="2628116" y="2578392"/>
            <a:ext cx="729000" cy="705130"/>
            <a:chOff x="2628116" y="2578392"/>
            <a:chExt cx="729000" cy="705130"/>
          </a:xfrm>
        </p:grpSpPr>
        <p:sp>
          <p:nvSpPr>
            <p:cNvPr id="39" name="Rektangel: rundade hörn 360" descr="subordinate_2_4_soc">
              <a:extLst>
                <a:ext uri="{FF2B5EF4-FFF2-40B4-BE49-F238E27FC236}">
                  <a16:creationId xmlns:a16="http://schemas.microsoft.com/office/drawing/2014/main" id="{7A03D7F5-1D65-7EEA-551E-60E4AA9A0E07}"/>
                </a:ext>
              </a:extLst>
            </p:cNvPr>
            <p:cNvSpPr/>
            <p:nvPr/>
          </p:nvSpPr>
          <p:spPr>
            <a:xfrm>
              <a:off x="2654506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11*</a:t>
              </a:r>
            </a:p>
          </p:txBody>
        </p:sp>
        <p:sp>
          <p:nvSpPr>
            <p:cNvPr id="40" name="Rektangel: rundade hörn 361">
              <a:extLst>
                <a:ext uri="{FF2B5EF4-FFF2-40B4-BE49-F238E27FC236}">
                  <a16:creationId xmlns:a16="http://schemas.microsoft.com/office/drawing/2014/main" id="{F2EE3C74-13BF-CFA1-574E-DF36F15818A5}"/>
                </a:ext>
              </a:extLst>
            </p:cNvPr>
            <p:cNvSpPr/>
            <p:nvPr/>
          </p:nvSpPr>
          <p:spPr>
            <a:xfrm>
              <a:off x="2628116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Rektangel 362" descr="subordinate_2_4_name">
              <a:extLst>
                <a:ext uri="{FF2B5EF4-FFF2-40B4-BE49-F238E27FC236}">
                  <a16:creationId xmlns:a16="http://schemas.microsoft.com/office/drawing/2014/main" id="{68CE3010-CA13-355A-E553-91E574F1D523}"/>
                </a:ext>
              </a:extLst>
            </p:cNvPr>
            <p:cNvSpPr/>
            <p:nvPr/>
          </p:nvSpPr>
          <p:spPr>
            <a:xfrm>
              <a:off x="2628116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Jennie Erwing</a:t>
              </a:r>
            </a:p>
          </p:txBody>
        </p:sp>
        <p:sp>
          <p:nvSpPr>
            <p:cNvPr id="42" name="Rektangel 363" descr="subordinate_2_4_email">
              <a:extLst>
                <a:ext uri="{FF2B5EF4-FFF2-40B4-BE49-F238E27FC236}">
                  <a16:creationId xmlns:a16="http://schemas.microsoft.com/office/drawing/2014/main" id="{47967DD5-696F-8D19-451C-83D0B7AFA096}"/>
                </a:ext>
              </a:extLst>
            </p:cNvPr>
            <p:cNvSpPr/>
            <p:nvPr/>
          </p:nvSpPr>
          <p:spPr>
            <a:xfrm>
              <a:off x="2628116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erwing@kth.se</a:t>
              </a:r>
            </a:p>
          </p:txBody>
        </p:sp>
      </p:grpSp>
      <p:grpSp>
        <p:nvGrpSpPr>
          <p:cNvPr id="413" name="Grupp 412">
            <a:extLst>
              <a:ext uri="{FF2B5EF4-FFF2-40B4-BE49-F238E27FC236}">
                <a16:creationId xmlns:a16="http://schemas.microsoft.com/office/drawing/2014/main" id="{3DD1A28D-65A7-A2D0-8740-C644846C95A2}"/>
              </a:ext>
            </a:extLst>
          </p:cNvPr>
          <p:cNvGrpSpPr/>
          <p:nvPr/>
        </p:nvGrpSpPr>
        <p:grpSpPr>
          <a:xfrm>
            <a:off x="1039220" y="2578392"/>
            <a:ext cx="729000" cy="705130"/>
            <a:chOff x="1039220" y="2578392"/>
            <a:chExt cx="729000" cy="705130"/>
          </a:xfrm>
        </p:grpSpPr>
        <p:sp>
          <p:nvSpPr>
            <p:cNvPr id="47" name="Rektangel: rundade hörn 368" descr="subordinate_2_2_soc">
              <a:extLst>
                <a:ext uri="{FF2B5EF4-FFF2-40B4-BE49-F238E27FC236}">
                  <a16:creationId xmlns:a16="http://schemas.microsoft.com/office/drawing/2014/main" id="{689680E8-9B76-E424-0B34-98CE9FA47752}"/>
                </a:ext>
              </a:extLst>
            </p:cNvPr>
            <p:cNvSpPr/>
            <p:nvPr/>
          </p:nvSpPr>
          <p:spPr>
            <a:xfrm>
              <a:off x="1065610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7*</a:t>
              </a:r>
            </a:p>
          </p:txBody>
        </p:sp>
        <p:sp>
          <p:nvSpPr>
            <p:cNvPr id="48" name="Rektangel: rundade hörn 369">
              <a:extLst>
                <a:ext uri="{FF2B5EF4-FFF2-40B4-BE49-F238E27FC236}">
                  <a16:creationId xmlns:a16="http://schemas.microsoft.com/office/drawing/2014/main" id="{5003340A-E360-2F5A-8204-4941B129DCB7}"/>
                </a:ext>
              </a:extLst>
            </p:cNvPr>
            <p:cNvSpPr/>
            <p:nvPr/>
          </p:nvSpPr>
          <p:spPr>
            <a:xfrm>
              <a:off x="1039220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9" name="Rektangel 370" descr="subordinate_2_2_name">
              <a:extLst>
                <a:ext uri="{FF2B5EF4-FFF2-40B4-BE49-F238E27FC236}">
                  <a16:creationId xmlns:a16="http://schemas.microsoft.com/office/drawing/2014/main" id="{7607F2B9-33FB-DEB8-86AC-47CAD95BD522}"/>
                </a:ext>
              </a:extLst>
            </p:cNvPr>
            <p:cNvSpPr/>
            <p:nvPr/>
          </p:nvSpPr>
          <p:spPr>
            <a:xfrm>
              <a:off x="1039220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Erik Edstam</a:t>
              </a:r>
            </a:p>
          </p:txBody>
        </p:sp>
        <p:sp>
          <p:nvSpPr>
            <p:cNvPr id="50" name="Rektangel 371" descr="subordinate_2_2_email">
              <a:extLst>
                <a:ext uri="{FF2B5EF4-FFF2-40B4-BE49-F238E27FC236}">
                  <a16:creationId xmlns:a16="http://schemas.microsoft.com/office/drawing/2014/main" id="{9CCD83B3-02B7-F33A-C4A7-5C9241F32A0D}"/>
                </a:ext>
              </a:extLst>
            </p:cNvPr>
            <p:cNvSpPr/>
            <p:nvPr/>
          </p:nvSpPr>
          <p:spPr>
            <a:xfrm>
              <a:off x="1039220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edstam@kth.se</a:t>
              </a:r>
            </a:p>
          </p:txBody>
        </p:sp>
      </p:grpSp>
      <p:grpSp>
        <p:nvGrpSpPr>
          <p:cNvPr id="412" name="Grupp 411">
            <a:extLst>
              <a:ext uri="{FF2B5EF4-FFF2-40B4-BE49-F238E27FC236}">
                <a16:creationId xmlns:a16="http://schemas.microsoft.com/office/drawing/2014/main" id="{32C352D6-3CE4-1073-DD7B-91D1FC69EFD9}"/>
              </a:ext>
            </a:extLst>
          </p:cNvPr>
          <p:cNvGrpSpPr/>
          <p:nvPr/>
        </p:nvGrpSpPr>
        <p:grpSpPr>
          <a:xfrm>
            <a:off x="244772" y="2578392"/>
            <a:ext cx="729000" cy="705130"/>
            <a:chOff x="244772" y="2578392"/>
            <a:chExt cx="729000" cy="705130"/>
          </a:xfrm>
        </p:grpSpPr>
        <p:sp>
          <p:nvSpPr>
            <p:cNvPr id="55" name="Rektangel: rundade hörn 376" descr="subordinate_2_1_soc">
              <a:extLst>
                <a:ext uri="{FF2B5EF4-FFF2-40B4-BE49-F238E27FC236}">
                  <a16:creationId xmlns:a16="http://schemas.microsoft.com/office/drawing/2014/main" id="{CA841426-DCFD-E845-FB1E-8AF9DDE49A08}"/>
                </a:ext>
              </a:extLst>
            </p:cNvPr>
            <p:cNvSpPr/>
            <p:nvPr/>
          </p:nvSpPr>
          <p:spPr>
            <a:xfrm>
              <a:off x="271162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11*</a:t>
              </a:r>
            </a:p>
          </p:txBody>
        </p:sp>
        <p:sp>
          <p:nvSpPr>
            <p:cNvPr id="56" name="Rektangel: rundade hörn 377">
              <a:extLst>
                <a:ext uri="{FF2B5EF4-FFF2-40B4-BE49-F238E27FC236}">
                  <a16:creationId xmlns:a16="http://schemas.microsoft.com/office/drawing/2014/main" id="{4A05C7D7-8CBD-EE53-4D11-83216BD84965}"/>
                </a:ext>
              </a:extLst>
            </p:cNvPr>
            <p:cNvSpPr/>
            <p:nvPr/>
          </p:nvSpPr>
          <p:spPr>
            <a:xfrm>
              <a:off x="244772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7" name="Rektangel 378" descr="subordinate_2_1_name">
              <a:extLst>
                <a:ext uri="{FF2B5EF4-FFF2-40B4-BE49-F238E27FC236}">
                  <a16:creationId xmlns:a16="http://schemas.microsoft.com/office/drawing/2014/main" id="{741D2C5C-D310-0E8D-2FB1-7B99F35F8620}"/>
                </a:ext>
              </a:extLst>
            </p:cNvPr>
            <p:cNvSpPr/>
            <p:nvPr/>
          </p:nvSpPr>
          <p:spPr>
            <a:xfrm>
              <a:off x="244772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Erica Bergman</a:t>
              </a:r>
            </a:p>
          </p:txBody>
        </p:sp>
        <p:sp>
          <p:nvSpPr>
            <p:cNvPr id="58" name="Rektangel 379" descr="subordinate_2_1_email">
              <a:extLst>
                <a:ext uri="{FF2B5EF4-FFF2-40B4-BE49-F238E27FC236}">
                  <a16:creationId xmlns:a16="http://schemas.microsoft.com/office/drawing/2014/main" id="{A853F04A-C2C8-FF12-EEB2-9177424AEB34}"/>
                </a:ext>
              </a:extLst>
            </p:cNvPr>
            <p:cNvSpPr/>
            <p:nvPr/>
          </p:nvSpPr>
          <p:spPr>
            <a:xfrm>
              <a:off x="244772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erica6@kth.se</a:t>
              </a:r>
            </a:p>
          </p:txBody>
        </p:sp>
      </p:grpSp>
      <p:grpSp>
        <p:nvGrpSpPr>
          <p:cNvPr id="414" name="Grupp 413">
            <a:extLst>
              <a:ext uri="{FF2B5EF4-FFF2-40B4-BE49-F238E27FC236}">
                <a16:creationId xmlns:a16="http://schemas.microsoft.com/office/drawing/2014/main" id="{89FB14DB-6DC8-AA89-0F34-D7DEBC13E6C7}"/>
              </a:ext>
            </a:extLst>
          </p:cNvPr>
          <p:cNvGrpSpPr/>
          <p:nvPr/>
        </p:nvGrpSpPr>
        <p:grpSpPr>
          <a:xfrm>
            <a:off x="1833668" y="2578392"/>
            <a:ext cx="729000" cy="705130"/>
            <a:chOff x="1833668" y="2578392"/>
            <a:chExt cx="729000" cy="705130"/>
          </a:xfrm>
        </p:grpSpPr>
        <p:sp>
          <p:nvSpPr>
            <p:cNvPr id="63" name="Rektangel: rundade hörn 384" descr="subordinate_2_3_soc">
              <a:extLst>
                <a:ext uri="{FF2B5EF4-FFF2-40B4-BE49-F238E27FC236}">
                  <a16:creationId xmlns:a16="http://schemas.microsoft.com/office/drawing/2014/main" id="{1DE8D716-7BD5-9083-3CF1-97CD4A5AE4D9}"/>
                </a:ext>
              </a:extLst>
            </p:cNvPr>
            <p:cNvSpPr/>
            <p:nvPr/>
          </p:nvSpPr>
          <p:spPr>
            <a:xfrm>
              <a:off x="1860058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11*</a:t>
              </a:r>
            </a:p>
          </p:txBody>
        </p:sp>
        <p:sp>
          <p:nvSpPr>
            <p:cNvPr id="256" name="Rektangel: rundade hörn 385">
              <a:extLst>
                <a:ext uri="{FF2B5EF4-FFF2-40B4-BE49-F238E27FC236}">
                  <a16:creationId xmlns:a16="http://schemas.microsoft.com/office/drawing/2014/main" id="{01B417C7-AED8-0932-0789-B74384502C51}"/>
                </a:ext>
              </a:extLst>
            </p:cNvPr>
            <p:cNvSpPr/>
            <p:nvPr/>
          </p:nvSpPr>
          <p:spPr>
            <a:xfrm>
              <a:off x="1833668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7" name="Rektangel 386" descr="subordinate_2_3_name">
              <a:extLst>
                <a:ext uri="{FF2B5EF4-FFF2-40B4-BE49-F238E27FC236}">
                  <a16:creationId xmlns:a16="http://schemas.microsoft.com/office/drawing/2014/main" id="{510CB2FA-4609-7159-5CC9-6C9627451A32}"/>
                </a:ext>
              </a:extLst>
            </p:cNvPr>
            <p:cNvSpPr/>
            <p:nvPr/>
          </p:nvSpPr>
          <p:spPr>
            <a:xfrm>
              <a:off x="1833668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Hannasara Karlsson</a:t>
              </a:r>
            </a:p>
          </p:txBody>
        </p:sp>
        <p:sp>
          <p:nvSpPr>
            <p:cNvPr id="258" name="Rektangel 387" descr="subordinate_2_3_email">
              <a:extLst>
                <a:ext uri="{FF2B5EF4-FFF2-40B4-BE49-F238E27FC236}">
                  <a16:creationId xmlns:a16="http://schemas.microsoft.com/office/drawing/2014/main" id="{4100E3BA-BC03-5E2E-B1F3-BEFA0EE3799E}"/>
                </a:ext>
              </a:extLst>
            </p:cNvPr>
            <p:cNvSpPr/>
            <p:nvPr/>
          </p:nvSpPr>
          <p:spPr>
            <a:xfrm>
              <a:off x="1833668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hska@kth.se</a:t>
              </a:r>
            </a:p>
          </p:txBody>
        </p:sp>
      </p:grpSp>
      <p:grpSp>
        <p:nvGrpSpPr>
          <p:cNvPr id="416" name="Grupp 415">
            <a:extLst>
              <a:ext uri="{FF2B5EF4-FFF2-40B4-BE49-F238E27FC236}">
                <a16:creationId xmlns:a16="http://schemas.microsoft.com/office/drawing/2014/main" id="{38A70765-D569-9CFB-80B2-52A54B4FC29A}"/>
              </a:ext>
            </a:extLst>
          </p:cNvPr>
          <p:cNvGrpSpPr/>
          <p:nvPr/>
        </p:nvGrpSpPr>
        <p:grpSpPr>
          <a:xfrm>
            <a:off x="3422564" y="2578392"/>
            <a:ext cx="729000" cy="705130"/>
            <a:chOff x="3422564" y="2578392"/>
            <a:chExt cx="729000" cy="705130"/>
          </a:xfrm>
        </p:grpSpPr>
        <p:sp>
          <p:nvSpPr>
            <p:cNvPr id="263" name="Rektangel: rundade hörn 392" descr="subordinate_2_5_soc">
              <a:extLst>
                <a:ext uri="{FF2B5EF4-FFF2-40B4-BE49-F238E27FC236}">
                  <a16:creationId xmlns:a16="http://schemas.microsoft.com/office/drawing/2014/main" id="{232B6F3E-8792-8FBB-B19F-3A5AEB7B42BC}"/>
                </a:ext>
              </a:extLst>
            </p:cNvPr>
            <p:cNvSpPr/>
            <p:nvPr/>
          </p:nvSpPr>
          <p:spPr>
            <a:xfrm>
              <a:off x="3448954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6*</a:t>
              </a:r>
            </a:p>
          </p:txBody>
        </p:sp>
        <p:sp>
          <p:nvSpPr>
            <p:cNvPr id="264" name="Rektangel: rundade hörn 393">
              <a:extLst>
                <a:ext uri="{FF2B5EF4-FFF2-40B4-BE49-F238E27FC236}">
                  <a16:creationId xmlns:a16="http://schemas.microsoft.com/office/drawing/2014/main" id="{0FEBE097-98F1-FBF6-CB39-AA999B1274E0}"/>
                </a:ext>
              </a:extLst>
            </p:cNvPr>
            <p:cNvSpPr/>
            <p:nvPr/>
          </p:nvSpPr>
          <p:spPr>
            <a:xfrm>
              <a:off x="3422564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5" name="Rektangel 394" descr="subordinate_2_5_name">
              <a:extLst>
                <a:ext uri="{FF2B5EF4-FFF2-40B4-BE49-F238E27FC236}">
                  <a16:creationId xmlns:a16="http://schemas.microsoft.com/office/drawing/2014/main" id="{71990F99-C096-C79E-B667-017E80C84FD0}"/>
                </a:ext>
              </a:extLst>
            </p:cNvPr>
            <p:cNvSpPr/>
            <p:nvPr/>
          </p:nvSpPr>
          <p:spPr>
            <a:xfrm>
              <a:off x="3422564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Simon Lundin</a:t>
              </a:r>
            </a:p>
          </p:txBody>
        </p:sp>
        <p:sp>
          <p:nvSpPr>
            <p:cNvPr id="266" name="Rektangel 395" descr="subordinate_2_5_email">
              <a:extLst>
                <a:ext uri="{FF2B5EF4-FFF2-40B4-BE49-F238E27FC236}">
                  <a16:creationId xmlns:a16="http://schemas.microsoft.com/office/drawing/2014/main" id="{9B93F98D-352E-7028-2475-2D5EEE978ACC}"/>
                </a:ext>
              </a:extLst>
            </p:cNvPr>
            <p:cNvSpPr/>
            <p:nvPr/>
          </p:nvSpPr>
          <p:spPr>
            <a:xfrm>
              <a:off x="3422564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silundi@kth.se</a:t>
              </a:r>
            </a:p>
          </p:txBody>
        </p:sp>
      </p:grpSp>
      <p:grpSp>
        <p:nvGrpSpPr>
          <p:cNvPr id="418" name="Grupp 417">
            <a:extLst>
              <a:ext uri="{FF2B5EF4-FFF2-40B4-BE49-F238E27FC236}">
                <a16:creationId xmlns:a16="http://schemas.microsoft.com/office/drawing/2014/main" id="{113AF1B6-B974-D25A-7A0E-1DD1B4A4F2E9}"/>
              </a:ext>
            </a:extLst>
          </p:cNvPr>
          <p:cNvGrpSpPr/>
          <p:nvPr/>
        </p:nvGrpSpPr>
        <p:grpSpPr>
          <a:xfrm>
            <a:off x="5011460" y="2578392"/>
            <a:ext cx="729000" cy="705130"/>
            <a:chOff x="5011460" y="2578392"/>
            <a:chExt cx="729000" cy="705130"/>
          </a:xfrm>
        </p:grpSpPr>
        <p:sp>
          <p:nvSpPr>
            <p:cNvPr id="272" name="Rektangel: rundade hörn 401">
              <a:extLst>
                <a:ext uri="{FF2B5EF4-FFF2-40B4-BE49-F238E27FC236}">
                  <a16:creationId xmlns:a16="http://schemas.microsoft.com/office/drawing/2014/main" id="{A340ABBF-5A4A-9B6C-F802-74A41F726D18}"/>
                </a:ext>
              </a:extLst>
            </p:cNvPr>
            <p:cNvSpPr/>
            <p:nvPr/>
          </p:nvSpPr>
          <p:spPr>
            <a:xfrm>
              <a:off x="5011460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3" name="Rektangel 402" descr="subordinate_2_7_name">
              <a:extLst>
                <a:ext uri="{FF2B5EF4-FFF2-40B4-BE49-F238E27FC236}">
                  <a16:creationId xmlns:a16="http://schemas.microsoft.com/office/drawing/2014/main" id="{9079BD0B-C058-0A6A-AB00-1E33932F06C4}"/>
                </a:ext>
              </a:extLst>
            </p:cNvPr>
            <p:cNvSpPr/>
            <p:nvPr/>
          </p:nvSpPr>
          <p:spPr>
            <a:xfrm>
              <a:off x="5011460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Kristina Brorsson</a:t>
              </a:r>
            </a:p>
          </p:txBody>
        </p:sp>
        <p:sp>
          <p:nvSpPr>
            <p:cNvPr id="274" name="Rektangel 403" descr="subordinate_2_7_email">
              <a:extLst>
                <a:ext uri="{FF2B5EF4-FFF2-40B4-BE49-F238E27FC236}">
                  <a16:creationId xmlns:a16="http://schemas.microsoft.com/office/drawing/2014/main" id="{89E5914D-7B2A-0029-C9E1-74F203372062}"/>
                </a:ext>
              </a:extLst>
            </p:cNvPr>
            <p:cNvSpPr/>
            <p:nvPr/>
          </p:nvSpPr>
          <p:spPr>
            <a:xfrm>
              <a:off x="5011460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kbror@kth.se</a:t>
              </a:r>
            </a:p>
          </p:txBody>
        </p:sp>
      </p:grpSp>
      <p:grpSp>
        <p:nvGrpSpPr>
          <p:cNvPr id="420" name="Grupp 419">
            <a:extLst>
              <a:ext uri="{FF2B5EF4-FFF2-40B4-BE49-F238E27FC236}">
                <a16:creationId xmlns:a16="http://schemas.microsoft.com/office/drawing/2014/main" id="{F7E4BD6D-EF9F-1028-D5A0-5D66B76A09AB}"/>
              </a:ext>
            </a:extLst>
          </p:cNvPr>
          <p:cNvGrpSpPr/>
          <p:nvPr/>
        </p:nvGrpSpPr>
        <p:grpSpPr>
          <a:xfrm>
            <a:off x="6600356" y="2578392"/>
            <a:ext cx="729000" cy="705130"/>
            <a:chOff x="6600356" y="2578392"/>
            <a:chExt cx="729000" cy="705130"/>
          </a:xfrm>
        </p:grpSpPr>
        <p:sp>
          <p:nvSpPr>
            <p:cNvPr id="280" name="Rektangel: rundade hörn 409">
              <a:extLst>
                <a:ext uri="{FF2B5EF4-FFF2-40B4-BE49-F238E27FC236}">
                  <a16:creationId xmlns:a16="http://schemas.microsoft.com/office/drawing/2014/main" id="{2B5877EF-0E97-8770-C2D2-9F843DD90325}"/>
                </a:ext>
              </a:extLst>
            </p:cNvPr>
            <p:cNvSpPr/>
            <p:nvPr/>
          </p:nvSpPr>
          <p:spPr>
            <a:xfrm>
              <a:off x="6600356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1" name="Rektangel 410" descr="subordinate_2_9_name">
              <a:extLst>
                <a:ext uri="{FF2B5EF4-FFF2-40B4-BE49-F238E27FC236}">
                  <a16:creationId xmlns:a16="http://schemas.microsoft.com/office/drawing/2014/main" id="{AA0761D6-5531-3C86-6DF0-43EA4095EC3C}"/>
                </a:ext>
              </a:extLst>
            </p:cNvPr>
            <p:cNvSpPr/>
            <p:nvPr/>
          </p:nvSpPr>
          <p:spPr>
            <a:xfrm>
              <a:off x="6600356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Madeleine Sidoli</a:t>
              </a:r>
            </a:p>
          </p:txBody>
        </p:sp>
        <p:sp>
          <p:nvSpPr>
            <p:cNvPr id="282" name="Rektangel 411" descr="subordinate_2_9_email">
              <a:extLst>
                <a:ext uri="{FF2B5EF4-FFF2-40B4-BE49-F238E27FC236}">
                  <a16:creationId xmlns:a16="http://schemas.microsoft.com/office/drawing/2014/main" id="{883B6496-B620-F239-44EF-A0A43AB3A805}"/>
                </a:ext>
              </a:extLst>
            </p:cNvPr>
            <p:cNvSpPr/>
            <p:nvPr/>
          </p:nvSpPr>
          <p:spPr>
            <a:xfrm>
              <a:off x="6600356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msidoli@kth.se</a:t>
              </a:r>
            </a:p>
          </p:txBody>
        </p:sp>
      </p:grpSp>
      <p:grpSp>
        <p:nvGrpSpPr>
          <p:cNvPr id="422" name="Grupp 421">
            <a:extLst>
              <a:ext uri="{FF2B5EF4-FFF2-40B4-BE49-F238E27FC236}">
                <a16:creationId xmlns:a16="http://schemas.microsoft.com/office/drawing/2014/main" id="{D67BFD8E-6A31-180F-E3A6-6345AE283773}"/>
              </a:ext>
            </a:extLst>
          </p:cNvPr>
          <p:cNvGrpSpPr/>
          <p:nvPr/>
        </p:nvGrpSpPr>
        <p:grpSpPr>
          <a:xfrm>
            <a:off x="8189249" y="2578392"/>
            <a:ext cx="729000" cy="705130"/>
            <a:chOff x="8189249" y="2578392"/>
            <a:chExt cx="729000" cy="705130"/>
          </a:xfrm>
        </p:grpSpPr>
        <p:sp>
          <p:nvSpPr>
            <p:cNvPr id="288" name="Rektangel: rundade hörn 417">
              <a:extLst>
                <a:ext uri="{FF2B5EF4-FFF2-40B4-BE49-F238E27FC236}">
                  <a16:creationId xmlns:a16="http://schemas.microsoft.com/office/drawing/2014/main" id="{7779CADC-176D-9E48-2212-E23560D170D7}"/>
                </a:ext>
              </a:extLst>
            </p:cNvPr>
            <p:cNvSpPr/>
            <p:nvPr/>
          </p:nvSpPr>
          <p:spPr>
            <a:xfrm>
              <a:off x="8189249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9" name="Rektangel 418" descr="subordinate_2_11_name">
              <a:extLst>
                <a:ext uri="{FF2B5EF4-FFF2-40B4-BE49-F238E27FC236}">
                  <a16:creationId xmlns:a16="http://schemas.microsoft.com/office/drawing/2014/main" id="{3DB3EAB4-7CA4-699F-373B-0AD973163188}"/>
                </a:ext>
              </a:extLst>
            </p:cNvPr>
            <p:cNvSpPr/>
            <p:nvPr/>
          </p:nvSpPr>
          <p:spPr>
            <a:xfrm>
              <a:off x="8189249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Seija Liedes</a:t>
              </a:r>
            </a:p>
          </p:txBody>
        </p:sp>
        <p:sp>
          <p:nvSpPr>
            <p:cNvPr id="290" name="Rektangel 419" descr="subordinate_2_11_email">
              <a:extLst>
                <a:ext uri="{FF2B5EF4-FFF2-40B4-BE49-F238E27FC236}">
                  <a16:creationId xmlns:a16="http://schemas.microsoft.com/office/drawing/2014/main" id="{6643666B-940E-BE06-F395-A61646090AD4}"/>
                </a:ext>
              </a:extLst>
            </p:cNvPr>
            <p:cNvSpPr/>
            <p:nvPr/>
          </p:nvSpPr>
          <p:spPr>
            <a:xfrm>
              <a:off x="8189249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seijali@kth.se</a:t>
              </a:r>
            </a:p>
          </p:txBody>
        </p:sp>
      </p:grpSp>
      <p:grpSp>
        <p:nvGrpSpPr>
          <p:cNvPr id="408" name="Grupp 407">
            <a:extLst>
              <a:ext uri="{FF2B5EF4-FFF2-40B4-BE49-F238E27FC236}">
                <a16:creationId xmlns:a16="http://schemas.microsoft.com/office/drawing/2014/main" id="{AA133CEF-C3DE-6F4C-2D4C-5DDD3245BEC9}"/>
              </a:ext>
            </a:extLst>
          </p:cNvPr>
          <p:cNvGrpSpPr/>
          <p:nvPr/>
        </p:nvGrpSpPr>
        <p:grpSpPr>
          <a:xfrm>
            <a:off x="6899408" y="1782775"/>
            <a:ext cx="729000" cy="707780"/>
            <a:chOff x="5805908" y="1782775"/>
            <a:chExt cx="729000" cy="707780"/>
          </a:xfrm>
        </p:grpSpPr>
        <p:sp>
          <p:nvSpPr>
            <p:cNvPr id="296" name="Rektangel: rundade hörn 426">
              <a:extLst>
                <a:ext uri="{FF2B5EF4-FFF2-40B4-BE49-F238E27FC236}">
                  <a16:creationId xmlns:a16="http://schemas.microsoft.com/office/drawing/2014/main" id="{9982DBE9-25DC-FF8E-AFD5-0EBFB5700322}"/>
                </a:ext>
              </a:extLst>
            </p:cNvPr>
            <p:cNvSpPr/>
            <p:nvPr/>
          </p:nvSpPr>
          <p:spPr>
            <a:xfrm>
              <a:off x="5805908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7" name="Rektangel 427" descr="subordinate_1_8_name">
              <a:extLst>
                <a:ext uri="{FF2B5EF4-FFF2-40B4-BE49-F238E27FC236}">
                  <a16:creationId xmlns:a16="http://schemas.microsoft.com/office/drawing/2014/main" id="{C9412089-6419-3D6D-94D9-57FFA8EA7170}"/>
                </a:ext>
              </a:extLst>
            </p:cNvPr>
            <p:cNvSpPr/>
            <p:nvPr/>
          </p:nvSpPr>
          <p:spPr>
            <a:xfrm>
              <a:off x="5805908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Jonna Holmlund Åsman</a:t>
              </a:r>
            </a:p>
          </p:txBody>
        </p:sp>
        <p:sp>
          <p:nvSpPr>
            <p:cNvPr id="298" name="Rektangel 428" descr="subordinate_1_8_email">
              <a:extLst>
                <a:ext uri="{FF2B5EF4-FFF2-40B4-BE49-F238E27FC236}">
                  <a16:creationId xmlns:a16="http://schemas.microsoft.com/office/drawing/2014/main" id="{AB41B07F-B837-09C7-CCD2-6A7F11FB3C13}"/>
                </a:ext>
              </a:extLst>
            </p:cNvPr>
            <p:cNvSpPr/>
            <p:nvPr/>
          </p:nvSpPr>
          <p:spPr>
            <a:xfrm>
              <a:off x="5805908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jonnahol@kth.se</a:t>
              </a:r>
            </a:p>
          </p:txBody>
        </p:sp>
      </p:grpSp>
      <p:grpSp>
        <p:nvGrpSpPr>
          <p:cNvPr id="406" name="Grupp 405">
            <a:extLst>
              <a:ext uri="{FF2B5EF4-FFF2-40B4-BE49-F238E27FC236}">
                <a16:creationId xmlns:a16="http://schemas.microsoft.com/office/drawing/2014/main" id="{CE58A1AF-8622-65CE-2FC6-F78B5EF932B0}"/>
              </a:ext>
            </a:extLst>
          </p:cNvPr>
          <p:cNvGrpSpPr/>
          <p:nvPr/>
        </p:nvGrpSpPr>
        <p:grpSpPr>
          <a:xfrm>
            <a:off x="5310512" y="1782775"/>
            <a:ext cx="729000" cy="707780"/>
            <a:chOff x="4217012" y="1782775"/>
            <a:chExt cx="729000" cy="707780"/>
          </a:xfrm>
        </p:grpSpPr>
        <p:sp>
          <p:nvSpPr>
            <p:cNvPr id="304" name="Rektangel: rundade hörn 434">
              <a:extLst>
                <a:ext uri="{FF2B5EF4-FFF2-40B4-BE49-F238E27FC236}">
                  <a16:creationId xmlns:a16="http://schemas.microsoft.com/office/drawing/2014/main" id="{6B8A4959-9AD0-686B-900D-ADFC5031F25B}"/>
                </a:ext>
              </a:extLst>
            </p:cNvPr>
            <p:cNvSpPr/>
            <p:nvPr/>
          </p:nvSpPr>
          <p:spPr>
            <a:xfrm>
              <a:off x="4217012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05" name="Rektangel 435" descr="subordinate_1_6_name">
              <a:extLst>
                <a:ext uri="{FF2B5EF4-FFF2-40B4-BE49-F238E27FC236}">
                  <a16:creationId xmlns:a16="http://schemas.microsoft.com/office/drawing/2014/main" id="{433F3760-C9C1-8868-E383-04A949D9398B}"/>
                </a:ext>
              </a:extLst>
            </p:cNvPr>
            <p:cNvSpPr/>
            <p:nvPr/>
          </p:nvSpPr>
          <p:spPr>
            <a:xfrm>
              <a:off x="4217012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Elisabeth Johansson</a:t>
              </a:r>
            </a:p>
          </p:txBody>
        </p:sp>
        <p:sp>
          <p:nvSpPr>
            <p:cNvPr id="306" name="Rektangel 436" descr="subordinate_1_6_email">
              <a:extLst>
                <a:ext uri="{FF2B5EF4-FFF2-40B4-BE49-F238E27FC236}">
                  <a16:creationId xmlns:a16="http://schemas.microsoft.com/office/drawing/2014/main" id="{397875D0-9BF6-81A0-276A-524830BF7BF3}"/>
                </a:ext>
              </a:extLst>
            </p:cNvPr>
            <p:cNvSpPr/>
            <p:nvPr/>
          </p:nvSpPr>
          <p:spPr>
            <a:xfrm>
              <a:off x="4217012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elisjoha@kth.se</a:t>
              </a:r>
            </a:p>
          </p:txBody>
        </p:sp>
      </p:grpSp>
      <p:grpSp>
        <p:nvGrpSpPr>
          <p:cNvPr id="404" name="Grupp 403">
            <a:extLst>
              <a:ext uri="{FF2B5EF4-FFF2-40B4-BE49-F238E27FC236}">
                <a16:creationId xmlns:a16="http://schemas.microsoft.com/office/drawing/2014/main" id="{022C84E1-8A5D-3D2B-0A11-5724469648F3}"/>
              </a:ext>
            </a:extLst>
          </p:cNvPr>
          <p:cNvGrpSpPr/>
          <p:nvPr/>
        </p:nvGrpSpPr>
        <p:grpSpPr>
          <a:xfrm>
            <a:off x="3721616" y="1782775"/>
            <a:ext cx="729000" cy="707780"/>
            <a:chOff x="2628116" y="1782775"/>
            <a:chExt cx="729000" cy="707780"/>
          </a:xfrm>
        </p:grpSpPr>
        <p:sp>
          <p:nvSpPr>
            <p:cNvPr id="312" name="Rektangel: rundade hörn 442">
              <a:extLst>
                <a:ext uri="{FF2B5EF4-FFF2-40B4-BE49-F238E27FC236}">
                  <a16:creationId xmlns:a16="http://schemas.microsoft.com/office/drawing/2014/main" id="{333B2DF1-F7F8-2648-2EC4-30498ACE4117}"/>
                </a:ext>
              </a:extLst>
            </p:cNvPr>
            <p:cNvSpPr/>
            <p:nvPr/>
          </p:nvSpPr>
          <p:spPr>
            <a:xfrm>
              <a:off x="2628116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13" name="Rektangel 443" descr="subordinate_1_4_name">
              <a:extLst>
                <a:ext uri="{FF2B5EF4-FFF2-40B4-BE49-F238E27FC236}">
                  <a16:creationId xmlns:a16="http://schemas.microsoft.com/office/drawing/2014/main" id="{11CED317-59EE-80ED-271E-D0C284B5668A}"/>
                </a:ext>
              </a:extLst>
            </p:cNvPr>
            <p:cNvSpPr/>
            <p:nvPr/>
          </p:nvSpPr>
          <p:spPr>
            <a:xfrm>
              <a:off x="2628116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Daniel Sellgren</a:t>
              </a:r>
            </a:p>
          </p:txBody>
        </p:sp>
        <p:sp>
          <p:nvSpPr>
            <p:cNvPr id="314" name="Rektangel 444" descr="subordinate_1_4_email">
              <a:extLst>
                <a:ext uri="{FF2B5EF4-FFF2-40B4-BE49-F238E27FC236}">
                  <a16:creationId xmlns:a16="http://schemas.microsoft.com/office/drawing/2014/main" id="{5CF31011-D008-BEC9-AAD0-4D67EE41A971}"/>
                </a:ext>
              </a:extLst>
            </p:cNvPr>
            <p:cNvSpPr/>
            <p:nvPr/>
          </p:nvSpPr>
          <p:spPr>
            <a:xfrm>
              <a:off x="2628116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danse@kth.se</a:t>
              </a:r>
            </a:p>
          </p:txBody>
        </p:sp>
      </p:grpSp>
      <p:grpSp>
        <p:nvGrpSpPr>
          <p:cNvPr id="401" name="Grupp 400">
            <a:extLst>
              <a:ext uri="{FF2B5EF4-FFF2-40B4-BE49-F238E27FC236}">
                <a16:creationId xmlns:a16="http://schemas.microsoft.com/office/drawing/2014/main" id="{3CF3BFAD-BEB1-5D47-7599-9A56C51C69C2}"/>
              </a:ext>
            </a:extLst>
          </p:cNvPr>
          <p:cNvGrpSpPr/>
          <p:nvPr/>
        </p:nvGrpSpPr>
        <p:grpSpPr>
          <a:xfrm>
            <a:off x="2132720" y="1782775"/>
            <a:ext cx="729000" cy="707780"/>
            <a:chOff x="1039220" y="1782775"/>
            <a:chExt cx="729000" cy="707780"/>
          </a:xfrm>
        </p:grpSpPr>
        <p:sp>
          <p:nvSpPr>
            <p:cNvPr id="321" name="Rektangel: rundade hörn 450">
              <a:extLst>
                <a:ext uri="{FF2B5EF4-FFF2-40B4-BE49-F238E27FC236}">
                  <a16:creationId xmlns:a16="http://schemas.microsoft.com/office/drawing/2014/main" id="{60CC0577-272B-A3E1-6FFC-EEAA88A90110}"/>
                </a:ext>
              </a:extLst>
            </p:cNvPr>
            <p:cNvSpPr/>
            <p:nvPr/>
          </p:nvSpPr>
          <p:spPr>
            <a:xfrm>
              <a:off x="1039220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2" name="Rektangel 451" descr="subordinate_1_2_name">
              <a:extLst>
                <a:ext uri="{FF2B5EF4-FFF2-40B4-BE49-F238E27FC236}">
                  <a16:creationId xmlns:a16="http://schemas.microsoft.com/office/drawing/2014/main" id="{BEBB568E-BD68-03BA-4DB9-D1447E921C75}"/>
                </a:ext>
              </a:extLst>
            </p:cNvPr>
            <p:cNvSpPr/>
            <p:nvPr/>
          </p:nvSpPr>
          <p:spPr>
            <a:xfrm>
              <a:off x="1039220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Anna-Karin Ljung</a:t>
              </a:r>
            </a:p>
          </p:txBody>
        </p:sp>
        <p:sp>
          <p:nvSpPr>
            <p:cNvPr id="323" name="Rektangel 452" descr="subordinate_1_2_email">
              <a:extLst>
                <a:ext uri="{FF2B5EF4-FFF2-40B4-BE49-F238E27FC236}">
                  <a16:creationId xmlns:a16="http://schemas.microsoft.com/office/drawing/2014/main" id="{CEC3C48B-E7F6-1159-E10C-4A85421D00D4}"/>
                </a:ext>
              </a:extLst>
            </p:cNvPr>
            <p:cNvSpPr/>
            <p:nvPr/>
          </p:nvSpPr>
          <p:spPr>
            <a:xfrm>
              <a:off x="1039220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akljung@kth.se</a:t>
              </a:r>
            </a:p>
          </p:txBody>
        </p:sp>
      </p:grpSp>
      <p:grpSp>
        <p:nvGrpSpPr>
          <p:cNvPr id="400" name="Grupp 399">
            <a:extLst>
              <a:ext uri="{FF2B5EF4-FFF2-40B4-BE49-F238E27FC236}">
                <a16:creationId xmlns:a16="http://schemas.microsoft.com/office/drawing/2014/main" id="{CD49619B-C167-9842-02A4-D2F165E05099}"/>
              </a:ext>
            </a:extLst>
          </p:cNvPr>
          <p:cNvGrpSpPr/>
          <p:nvPr/>
        </p:nvGrpSpPr>
        <p:grpSpPr>
          <a:xfrm>
            <a:off x="1338272" y="1782775"/>
            <a:ext cx="729000" cy="707780"/>
            <a:chOff x="244772" y="1782775"/>
            <a:chExt cx="729000" cy="707780"/>
          </a:xfrm>
        </p:grpSpPr>
        <p:sp>
          <p:nvSpPr>
            <p:cNvPr id="329" name="Rektangel: rundade hörn 466">
              <a:extLst>
                <a:ext uri="{FF2B5EF4-FFF2-40B4-BE49-F238E27FC236}">
                  <a16:creationId xmlns:a16="http://schemas.microsoft.com/office/drawing/2014/main" id="{3F5023F5-3479-9F2B-B120-5A8AE752E723}"/>
                </a:ext>
              </a:extLst>
            </p:cNvPr>
            <p:cNvSpPr/>
            <p:nvPr/>
          </p:nvSpPr>
          <p:spPr>
            <a:xfrm>
              <a:off x="244772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0" name="Rektangel 467" descr="subordinate_1_1_name">
              <a:extLst>
                <a:ext uri="{FF2B5EF4-FFF2-40B4-BE49-F238E27FC236}">
                  <a16:creationId xmlns:a16="http://schemas.microsoft.com/office/drawing/2014/main" id="{5D38F437-CE1E-FDED-B8BD-BA08BF515C05}"/>
                </a:ext>
              </a:extLst>
            </p:cNvPr>
            <p:cNvSpPr/>
            <p:nvPr/>
          </p:nvSpPr>
          <p:spPr>
            <a:xfrm>
              <a:off x="244772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Anette Rudholm</a:t>
              </a:r>
            </a:p>
          </p:txBody>
        </p:sp>
        <p:sp>
          <p:nvSpPr>
            <p:cNvPr id="331" name="Rektangel 468" descr="subordinate_1_1_email">
              <a:extLst>
                <a:ext uri="{FF2B5EF4-FFF2-40B4-BE49-F238E27FC236}">
                  <a16:creationId xmlns:a16="http://schemas.microsoft.com/office/drawing/2014/main" id="{882F0889-E4AB-74C5-E7B3-70CDBF23DA0C}"/>
                </a:ext>
              </a:extLst>
            </p:cNvPr>
            <p:cNvSpPr/>
            <p:nvPr/>
          </p:nvSpPr>
          <p:spPr>
            <a:xfrm>
              <a:off x="244772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anette01@kth.se</a:t>
              </a:r>
            </a:p>
          </p:txBody>
        </p:sp>
      </p:grpSp>
      <p:grpSp>
        <p:nvGrpSpPr>
          <p:cNvPr id="402" name="Grupp 401">
            <a:extLst>
              <a:ext uri="{FF2B5EF4-FFF2-40B4-BE49-F238E27FC236}">
                <a16:creationId xmlns:a16="http://schemas.microsoft.com/office/drawing/2014/main" id="{A66D9B2B-4D3A-7BA7-9D8A-BF36BBC88BC7}"/>
              </a:ext>
            </a:extLst>
          </p:cNvPr>
          <p:cNvGrpSpPr/>
          <p:nvPr/>
        </p:nvGrpSpPr>
        <p:grpSpPr>
          <a:xfrm>
            <a:off x="2927168" y="1782775"/>
            <a:ext cx="729000" cy="707780"/>
            <a:chOff x="1833668" y="1782775"/>
            <a:chExt cx="729000" cy="707780"/>
          </a:xfrm>
        </p:grpSpPr>
        <p:sp>
          <p:nvSpPr>
            <p:cNvPr id="337" name="Rektangel: rundade hörn 474">
              <a:extLst>
                <a:ext uri="{FF2B5EF4-FFF2-40B4-BE49-F238E27FC236}">
                  <a16:creationId xmlns:a16="http://schemas.microsoft.com/office/drawing/2014/main" id="{3A6181BE-6371-48CA-1627-82EBD3D3B5C9}"/>
                </a:ext>
              </a:extLst>
            </p:cNvPr>
            <p:cNvSpPr/>
            <p:nvPr/>
          </p:nvSpPr>
          <p:spPr>
            <a:xfrm>
              <a:off x="1833668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8" name="Rektangel 475" descr="subordinate_1_3_name">
              <a:extLst>
                <a:ext uri="{FF2B5EF4-FFF2-40B4-BE49-F238E27FC236}">
                  <a16:creationId xmlns:a16="http://schemas.microsoft.com/office/drawing/2014/main" id="{294D0C37-53E0-7C7A-F162-D87D5DD98CE4}"/>
                </a:ext>
              </a:extLst>
            </p:cNvPr>
            <p:cNvSpPr/>
            <p:nvPr/>
          </p:nvSpPr>
          <p:spPr>
            <a:xfrm>
              <a:off x="1833668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Ann-Charlotte Fransson</a:t>
              </a:r>
            </a:p>
          </p:txBody>
        </p:sp>
        <p:sp>
          <p:nvSpPr>
            <p:cNvPr id="339" name="Rektangel 476" descr="subordinate_1_3_email">
              <a:extLst>
                <a:ext uri="{FF2B5EF4-FFF2-40B4-BE49-F238E27FC236}">
                  <a16:creationId xmlns:a16="http://schemas.microsoft.com/office/drawing/2014/main" id="{FF9D79EB-543F-261D-0387-376F099BBC65}"/>
                </a:ext>
              </a:extLst>
            </p:cNvPr>
            <p:cNvSpPr/>
            <p:nvPr/>
          </p:nvSpPr>
          <p:spPr>
            <a:xfrm>
              <a:off x="1833668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acfran@kth.se</a:t>
              </a:r>
            </a:p>
          </p:txBody>
        </p:sp>
      </p:grpSp>
      <p:grpSp>
        <p:nvGrpSpPr>
          <p:cNvPr id="405" name="Grupp 404">
            <a:extLst>
              <a:ext uri="{FF2B5EF4-FFF2-40B4-BE49-F238E27FC236}">
                <a16:creationId xmlns:a16="http://schemas.microsoft.com/office/drawing/2014/main" id="{63EB811D-5929-9686-D50E-D54469129E04}"/>
              </a:ext>
            </a:extLst>
          </p:cNvPr>
          <p:cNvGrpSpPr/>
          <p:nvPr/>
        </p:nvGrpSpPr>
        <p:grpSpPr>
          <a:xfrm>
            <a:off x="4516064" y="1782775"/>
            <a:ext cx="729000" cy="707780"/>
            <a:chOff x="3422564" y="1782775"/>
            <a:chExt cx="729000" cy="707780"/>
          </a:xfrm>
        </p:grpSpPr>
        <p:sp>
          <p:nvSpPr>
            <p:cNvPr id="345" name="Rektangel: rundade hörn 482">
              <a:extLst>
                <a:ext uri="{FF2B5EF4-FFF2-40B4-BE49-F238E27FC236}">
                  <a16:creationId xmlns:a16="http://schemas.microsoft.com/office/drawing/2014/main" id="{B4DB56A4-24BF-9910-0FB3-98D34F938670}"/>
                </a:ext>
              </a:extLst>
            </p:cNvPr>
            <p:cNvSpPr/>
            <p:nvPr/>
          </p:nvSpPr>
          <p:spPr>
            <a:xfrm>
              <a:off x="3422564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46" name="Rektangel 483" descr="subordinate_1_5_name">
              <a:extLst>
                <a:ext uri="{FF2B5EF4-FFF2-40B4-BE49-F238E27FC236}">
                  <a16:creationId xmlns:a16="http://schemas.microsoft.com/office/drawing/2014/main" id="{8A603C3C-2332-938E-BF5E-9300E0A8AF66}"/>
                </a:ext>
              </a:extLst>
            </p:cNvPr>
            <p:cNvSpPr/>
            <p:nvPr/>
          </p:nvSpPr>
          <p:spPr>
            <a:xfrm>
              <a:off x="3422564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Elena Käär</a:t>
              </a:r>
            </a:p>
          </p:txBody>
        </p:sp>
        <p:sp>
          <p:nvSpPr>
            <p:cNvPr id="347" name="Rektangel 484" descr="subordinate_1_5_email">
              <a:extLst>
                <a:ext uri="{FF2B5EF4-FFF2-40B4-BE49-F238E27FC236}">
                  <a16:creationId xmlns:a16="http://schemas.microsoft.com/office/drawing/2014/main" id="{257392EA-A259-1FBA-DE6A-7D0D2BEE6C9C}"/>
                </a:ext>
              </a:extLst>
            </p:cNvPr>
            <p:cNvSpPr/>
            <p:nvPr/>
          </p:nvSpPr>
          <p:spPr>
            <a:xfrm>
              <a:off x="3422564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kaar@kth.se</a:t>
              </a:r>
            </a:p>
          </p:txBody>
        </p:sp>
      </p:grpSp>
      <p:grpSp>
        <p:nvGrpSpPr>
          <p:cNvPr id="407" name="Grupp 406">
            <a:extLst>
              <a:ext uri="{FF2B5EF4-FFF2-40B4-BE49-F238E27FC236}">
                <a16:creationId xmlns:a16="http://schemas.microsoft.com/office/drawing/2014/main" id="{DA300E11-0DFB-E373-93C5-8A4E18366BBC}"/>
              </a:ext>
            </a:extLst>
          </p:cNvPr>
          <p:cNvGrpSpPr/>
          <p:nvPr/>
        </p:nvGrpSpPr>
        <p:grpSpPr>
          <a:xfrm>
            <a:off x="6104960" y="1782775"/>
            <a:ext cx="729000" cy="707780"/>
            <a:chOff x="5011460" y="1782775"/>
            <a:chExt cx="729000" cy="707780"/>
          </a:xfrm>
        </p:grpSpPr>
        <p:sp>
          <p:nvSpPr>
            <p:cNvPr id="353" name="Rektangel: rundade hörn 490">
              <a:extLst>
                <a:ext uri="{FF2B5EF4-FFF2-40B4-BE49-F238E27FC236}">
                  <a16:creationId xmlns:a16="http://schemas.microsoft.com/office/drawing/2014/main" id="{E19D624C-208E-AC2F-9042-8126AA4CBC89}"/>
                </a:ext>
              </a:extLst>
            </p:cNvPr>
            <p:cNvSpPr/>
            <p:nvPr/>
          </p:nvSpPr>
          <p:spPr>
            <a:xfrm>
              <a:off x="5011460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4" name="Rektangel 491" descr="subordinate_1_7_name">
              <a:extLst>
                <a:ext uri="{FF2B5EF4-FFF2-40B4-BE49-F238E27FC236}">
                  <a16:creationId xmlns:a16="http://schemas.microsoft.com/office/drawing/2014/main" id="{1D11B573-9831-F752-1244-3D23E9E45E82}"/>
                </a:ext>
              </a:extLst>
            </p:cNvPr>
            <p:cNvSpPr/>
            <p:nvPr/>
          </p:nvSpPr>
          <p:spPr>
            <a:xfrm>
              <a:off x="5011460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Henny Sjödin</a:t>
              </a:r>
            </a:p>
          </p:txBody>
        </p:sp>
        <p:sp>
          <p:nvSpPr>
            <p:cNvPr id="355" name="Rektangel 492" descr="subordinate_1_7_email">
              <a:extLst>
                <a:ext uri="{FF2B5EF4-FFF2-40B4-BE49-F238E27FC236}">
                  <a16:creationId xmlns:a16="http://schemas.microsoft.com/office/drawing/2014/main" id="{1FC366C6-328D-1150-EF8D-810FEF8481DD}"/>
                </a:ext>
              </a:extLst>
            </p:cNvPr>
            <p:cNvSpPr/>
            <p:nvPr/>
          </p:nvSpPr>
          <p:spPr>
            <a:xfrm>
              <a:off x="5011460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hennysj@kth.se</a:t>
              </a:r>
            </a:p>
          </p:txBody>
        </p:sp>
      </p:grpSp>
      <p:grpSp>
        <p:nvGrpSpPr>
          <p:cNvPr id="382" name="Grupp 381">
            <a:extLst>
              <a:ext uri="{FF2B5EF4-FFF2-40B4-BE49-F238E27FC236}">
                <a16:creationId xmlns:a16="http://schemas.microsoft.com/office/drawing/2014/main" id="{E10E9CB6-DDF2-0FEA-9C26-10EB2B6B30FE}"/>
              </a:ext>
            </a:extLst>
          </p:cNvPr>
          <p:cNvGrpSpPr/>
          <p:nvPr/>
        </p:nvGrpSpPr>
        <p:grpSpPr>
          <a:xfrm>
            <a:off x="3809251" y="336760"/>
            <a:ext cx="1525500" cy="630881"/>
            <a:chOff x="5079000" y="379162"/>
            <a:chExt cx="2034000" cy="841174"/>
          </a:xfrm>
        </p:grpSpPr>
        <p:sp>
          <p:nvSpPr>
            <p:cNvPr id="383" name="Rektangel: rundade hörn 525" descr="grandManager_soc">
              <a:extLst>
                <a:ext uri="{FF2B5EF4-FFF2-40B4-BE49-F238E27FC236}">
                  <a16:creationId xmlns:a16="http://schemas.microsoft.com/office/drawing/2014/main" id="{A910F23E-D14A-211E-9BA5-0CC869E6AAA4}"/>
                </a:ext>
              </a:extLst>
            </p:cNvPr>
            <p:cNvSpPr/>
            <p:nvPr/>
          </p:nvSpPr>
          <p:spPr>
            <a:xfrm>
              <a:off x="5114187" y="379162"/>
              <a:ext cx="292249" cy="188973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1073*</a:t>
              </a:r>
            </a:p>
          </p:txBody>
        </p:sp>
        <p:sp>
          <p:nvSpPr>
            <p:cNvPr id="384" name="Rektangel: rundade hörn 526">
              <a:extLst>
                <a:ext uri="{FF2B5EF4-FFF2-40B4-BE49-F238E27FC236}">
                  <a16:creationId xmlns:a16="http://schemas.microsoft.com/office/drawing/2014/main" id="{1AC18F73-DB12-26C3-ED5F-68BB442D87C1}"/>
                </a:ext>
              </a:extLst>
            </p:cNvPr>
            <p:cNvSpPr/>
            <p:nvPr/>
          </p:nvSpPr>
          <p:spPr>
            <a:xfrm>
              <a:off x="5079000" y="556233"/>
              <a:ext cx="2032822" cy="48275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rgbClr val="043C5B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5" name="Rektangel 527" descr="grandManager_name">
              <a:extLst>
                <a:ext uri="{FF2B5EF4-FFF2-40B4-BE49-F238E27FC236}">
                  <a16:creationId xmlns:a16="http://schemas.microsoft.com/office/drawing/2014/main" id="{283E5814-981B-DA60-92A8-8046D4BB2C25}"/>
                </a:ext>
              </a:extLst>
            </p:cNvPr>
            <p:cNvSpPr/>
            <p:nvPr/>
          </p:nvSpPr>
          <p:spPr>
            <a:xfrm>
              <a:off x="5079000" y="556233"/>
              <a:ext cx="2034000" cy="25716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b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50"/>
                </a:lnSpc>
              </a:pPr>
              <a:r>
                <a:rPr lang="en-US" sz="7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Kerstin Jacobsson</a:t>
              </a:r>
            </a:p>
          </p:txBody>
        </p:sp>
        <p:sp>
          <p:nvSpPr>
            <p:cNvPr id="386" name="Rektangel 528" descr="grandManager_email">
              <a:extLst>
                <a:ext uri="{FF2B5EF4-FFF2-40B4-BE49-F238E27FC236}">
                  <a16:creationId xmlns:a16="http://schemas.microsoft.com/office/drawing/2014/main" id="{F6BBD3CF-E4A3-E7DB-DB3C-D54E76F6328A}"/>
                </a:ext>
              </a:extLst>
            </p:cNvPr>
            <p:cNvSpPr/>
            <p:nvPr/>
          </p:nvSpPr>
          <p:spPr>
            <a:xfrm>
              <a:off x="5079000" y="782982"/>
              <a:ext cx="20340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75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kerjac@kth.se</a:t>
              </a:r>
            </a:p>
          </p:txBody>
        </p:sp>
        <p:sp>
          <p:nvSpPr>
            <p:cNvPr id="387" name="Rektangel 530" descr="grandManager_divisionName">
              <a:extLst>
                <a:ext uri="{FF2B5EF4-FFF2-40B4-BE49-F238E27FC236}">
                  <a16:creationId xmlns:a16="http://schemas.microsoft.com/office/drawing/2014/main" id="{F6DE1EBE-5669-160B-E74F-6B21C1DC4313}"/>
                </a:ext>
              </a:extLst>
            </p:cNvPr>
            <p:cNvSpPr/>
            <p:nvPr/>
          </p:nvSpPr>
          <p:spPr>
            <a:xfrm>
              <a:off x="5079000" y="1068085"/>
              <a:ext cx="2034000" cy="152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50"/>
                </a:lnSpc>
              </a:pPr>
              <a:r>
                <a:rPr lang="sv-SE" sz="45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VS - Verksamhetsstöd</a:t>
              </a:r>
            </a:p>
          </p:txBody>
        </p:sp>
      </p:grpSp>
      <p:sp>
        <p:nvSpPr>
          <p:cNvPr id="391" name="Rektangel: rundade hörn 535">
            <a:extLst>
              <a:ext uri="{FF2B5EF4-FFF2-40B4-BE49-F238E27FC236}">
                <a16:creationId xmlns:a16="http://schemas.microsoft.com/office/drawing/2014/main" id="{B9D96B5F-D914-C9CE-86B4-5B6472A18A66}"/>
              </a:ext>
            </a:extLst>
          </p:cNvPr>
          <p:cNvSpPr/>
          <p:nvPr/>
        </p:nvSpPr>
        <p:spPr>
          <a:xfrm>
            <a:off x="3422564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Ann-Britt Öhman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Cecilia Ek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Diana Maxwell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Linda Karlsson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Sofia Harrison Edgren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Tommy Kosic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2" name="Rektangel: rundade hörn 535">
            <a:extLst>
              <a:ext uri="{FF2B5EF4-FFF2-40B4-BE49-F238E27FC236}">
                <a16:creationId xmlns:a16="http://schemas.microsoft.com/office/drawing/2014/main" id="{F218D508-F3F8-0EDA-894A-20232E531BE5}"/>
              </a:ext>
            </a:extLst>
          </p:cNvPr>
          <p:cNvSpPr/>
          <p:nvPr/>
        </p:nvSpPr>
        <p:spPr>
          <a:xfrm>
            <a:off x="2628116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Ann-Sofie Westberg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Carina Ankarloo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Isabelle Gustavsson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Liza Sjöstedt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Lucy Zhou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Sandra Stenman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Sefora Deb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Sofia Vigren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Ulrika Hoel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Valeria Lingran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Åsa Hansson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3" name="Rektangel: rundade hörn 535">
            <a:extLst>
              <a:ext uri="{FF2B5EF4-FFF2-40B4-BE49-F238E27FC236}">
                <a16:creationId xmlns:a16="http://schemas.microsoft.com/office/drawing/2014/main" id="{B0B49378-47A9-049D-7D79-B8792F300840}"/>
              </a:ext>
            </a:extLst>
          </p:cNvPr>
          <p:cNvSpPr/>
          <p:nvPr/>
        </p:nvSpPr>
        <p:spPr>
          <a:xfrm>
            <a:off x="1039220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Ann-Christine Eriksson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Hugo Svanborg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Kristoffer Spetz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Lars Johansson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Marcus Ottosson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Mats Sundberg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Ove Helin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4" name="Rektangel: rundade hörn 535">
            <a:extLst>
              <a:ext uri="{FF2B5EF4-FFF2-40B4-BE49-F238E27FC236}">
                <a16:creationId xmlns:a16="http://schemas.microsoft.com/office/drawing/2014/main" id="{BA3F44F9-127B-BB01-B371-BE6DFA292FD7}"/>
              </a:ext>
            </a:extLst>
          </p:cNvPr>
          <p:cNvSpPr/>
          <p:nvPr/>
        </p:nvSpPr>
        <p:spPr>
          <a:xfrm>
            <a:off x="244772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 Heijkenskjöld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Charlott Lundqvist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Eva Lundmark 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Heide Hornk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Jesper Skult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Kristina Hallengren Nilsson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Malin Mörk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Maria Runquist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Samira Sadri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Sebastian Wikström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Viktoria Valkovich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5" name="Rektangel: rundade hörn 535">
            <a:extLst>
              <a:ext uri="{FF2B5EF4-FFF2-40B4-BE49-F238E27FC236}">
                <a16:creationId xmlns:a16="http://schemas.microsoft.com/office/drawing/2014/main" id="{A566AA18-A308-3DF4-539F-835E38DD0990}"/>
              </a:ext>
            </a:extLst>
          </p:cNvPr>
          <p:cNvSpPr/>
          <p:nvPr/>
        </p:nvSpPr>
        <p:spPr>
          <a:xfrm>
            <a:off x="1833668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Afzal Shohreh Vafaeineshat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Carin Åström Borinder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Elin Wiljergård Plith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Helena Nyberg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Jimmy Engström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Joakim Strid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Lisa Källström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Magnus Adermark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Muammer Simsek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Veronika Wallinder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Zebine Bojler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9" name="Rektangel: rundade hörn 535">
            <a:extLst>
              <a:ext uri="{FF2B5EF4-FFF2-40B4-BE49-F238E27FC236}">
                <a16:creationId xmlns:a16="http://schemas.microsoft.com/office/drawing/2014/main" id="{9CF2F0D2-AC43-B4FC-1C1B-0B1B5EB4C433}"/>
              </a:ext>
            </a:extLst>
          </p:cNvPr>
          <p:cNvSpPr/>
          <p:nvPr/>
        </p:nvSpPr>
        <p:spPr>
          <a:xfrm>
            <a:off x="4217012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Cecilia Kilman Kronvall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Molea Jung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Mona Thelin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My Delby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Susanne Lilliehöök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3" name="Platshållare för sidfot 471">
            <a:extLst>
              <a:ext uri="{FF2B5EF4-FFF2-40B4-BE49-F238E27FC236}">
                <a16:creationId xmlns:a16="http://schemas.microsoft.com/office/drawing/2014/main" id="{D83919FA-CC6D-A24E-276B-2008B583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730" y="4902599"/>
            <a:ext cx="7456170" cy="232574"/>
          </a:xfrm>
        </p:spPr>
        <p:txBody>
          <a:bodyPr/>
          <a:lstStyle/>
          <a:p>
            <a:pPr algn="l"/>
            <a:r>
              <a:rPr lang="sv-SE"/>
              <a:t>* Total organisationsstorlek (antal aktiva medarbetare)</a:t>
            </a:r>
          </a:p>
        </p:txBody>
      </p:sp>
    </p:spTree>
    <p:extLst>
      <p:ext uri="{BB962C8B-B14F-4D97-AF65-F5344CB8AC3E}">
        <p14:creationId xmlns:p14="http://schemas.microsoft.com/office/powerpoint/2010/main" val="7649947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upp 490">
            <a:extLst>
              <a:ext uri="{FF2B5EF4-FFF2-40B4-BE49-F238E27FC236}">
                <a16:creationId xmlns:a16="http://schemas.microsoft.com/office/drawing/2014/main" id="{300F8D7D-9D25-B439-8464-5F012F3B3AA9}"/>
              </a:ext>
            </a:extLst>
          </p:cNvPr>
          <p:cNvGrpSpPr/>
          <p:nvPr/>
        </p:nvGrpSpPr>
        <p:grpSpPr>
          <a:xfrm>
            <a:off x="1409701" y="1136650"/>
            <a:ext cx="391680" cy="1661970"/>
            <a:chOff x="1810923" y="1719263"/>
            <a:chExt cx="938049" cy="4283867"/>
          </a:xfrm>
        </p:grpSpPr>
        <p:sp>
          <p:nvSpPr>
            <p:cNvPr id="492" name="Rektangel: rundade hörn 491">
              <a:extLst>
                <a:ext uri="{FF2B5EF4-FFF2-40B4-BE49-F238E27FC236}">
                  <a16:creationId xmlns:a16="http://schemas.microsoft.com/office/drawing/2014/main" id="{CCD05747-DC1D-B769-3717-D429B9AB55B3}"/>
                </a:ext>
              </a:extLst>
            </p:cNvPr>
            <p:cNvSpPr/>
            <p:nvPr/>
          </p:nvSpPr>
          <p:spPr>
            <a:xfrm>
              <a:off x="2429885" y="1775020"/>
              <a:ext cx="276458" cy="4172354"/>
            </a:xfrm>
            <a:prstGeom prst="roundRect">
              <a:avLst>
                <a:gd name="adj" fmla="val 27605"/>
              </a:avLst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sp>
          <p:nvSpPr>
            <p:cNvPr id="493" name="Rektangel 492">
              <a:extLst>
                <a:ext uri="{FF2B5EF4-FFF2-40B4-BE49-F238E27FC236}">
                  <a16:creationId xmlns:a16="http://schemas.microsoft.com/office/drawing/2014/main" id="{0A2E1F37-108E-260E-1EBC-4EE8A1BBCD39}"/>
                </a:ext>
              </a:extLst>
            </p:cNvPr>
            <p:cNvSpPr/>
            <p:nvPr/>
          </p:nvSpPr>
          <p:spPr>
            <a:xfrm>
              <a:off x="2574522" y="1719263"/>
              <a:ext cx="174450" cy="4283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cxnSp>
          <p:nvCxnSpPr>
            <p:cNvPr id="494" name="Rak koppling 493">
              <a:extLst>
                <a:ext uri="{FF2B5EF4-FFF2-40B4-BE49-F238E27FC236}">
                  <a16:creationId xmlns:a16="http://schemas.microsoft.com/office/drawing/2014/main" id="{25C253FC-08AE-9883-7A70-E1D06416151B}"/>
                </a:ext>
              </a:extLst>
            </p:cNvPr>
            <p:cNvCxnSpPr/>
            <p:nvPr/>
          </p:nvCxnSpPr>
          <p:spPr>
            <a:xfrm flipH="1" flipV="1">
              <a:off x="1810923" y="3861198"/>
              <a:ext cx="618963" cy="1"/>
            </a:xfrm>
            <a:prstGeom prst="line">
              <a:avLst/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Sammanfattning</a:t>
            </a:r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EDC5FF7E-C546-1961-DC76-5BFE71073588}"/>
              </a:ext>
            </a:extLst>
          </p:cNvPr>
          <p:cNvSpPr txBox="1"/>
          <p:nvPr/>
        </p:nvSpPr>
        <p:spPr>
          <a:xfrm>
            <a:off x="5536407" y="775320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 Tillgänglig efter nästa tillfälle</a:t>
            </a:r>
          </a:p>
        </p:txBody>
      </p:sp>
      <p:sp>
        <p:nvSpPr>
          <p:cNvPr id="288" name="textruta 287">
            <a:extLst>
              <a:ext uri="{FF2B5EF4-FFF2-40B4-BE49-F238E27FC236}">
                <a16:creationId xmlns:a16="http://schemas.microsoft.com/office/drawing/2014/main" id="{6EEADC8B-2BFA-B30C-590F-361D60221A3D}"/>
              </a:ext>
            </a:extLst>
          </p:cNvPr>
          <p:cNvSpPr txBox="1"/>
          <p:nvPr/>
        </p:nvSpPr>
        <p:spPr>
          <a:xfrm>
            <a:off x="5536407" y="860207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** Jämfört med VS - Verksamhetsstöd</a:t>
            </a:r>
          </a:p>
        </p:txBody>
      </p:sp>
      <p:sp>
        <p:nvSpPr>
          <p:cNvPr id="317" name="Rektangel 3">
            <a:extLst>
              <a:ext uri="{FF2B5EF4-FFF2-40B4-BE49-F238E27FC236}">
                <a16:creationId xmlns:a16="http://schemas.microsoft.com/office/drawing/2014/main" id="{35EC8BA2-C377-7220-C97C-CC0EA32099D8}"/>
              </a:ext>
            </a:extLst>
          </p:cNvPr>
          <p:cNvSpPr/>
          <p:nvPr/>
        </p:nvSpPr>
        <p:spPr>
          <a:xfrm>
            <a:off x="2942414" y="4931943"/>
            <a:ext cx="1413676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r"/>
            <a:r>
              <a:rPr lang="sv-SE" sz="750" b="1">
                <a:solidFill>
                  <a:schemeClr val="tx1">
                    <a:tint val="75000"/>
                  </a:schemeClr>
                </a:solidFill>
              </a:rPr>
              <a:t>Svarsfrekvens</a:t>
            </a:r>
          </a:p>
        </p:txBody>
      </p:sp>
      <p:sp>
        <p:nvSpPr>
          <p:cNvPr id="319" name="Rektangel 3">
            <a:extLst>
              <a:ext uri="{FF2B5EF4-FFF2-40B4-BE49-F238E27FC236}">
                <a16:creationId xmlns:a16="http://schemas.microsoft.com/office/drawing/2014/main" id="{9451E478-8D1B-235D-C34F-11523F9F1DE5}"/>
              </a:ext>
            </a:extLst>
          </p:cNvPr>
          <p:cNvSpPr/>
          <p:nvPr/>
        </p:nvSpPr>
        <p:spPr>
          <a:xfrm>
            <a:off x="4287048" y="4931943"/>
            <a:ext cx="1184940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90 % (63 av 70)</a:t>
            </a:r>
          </a:p>
        </p:txBody>
      </p:sp>
      <p:sp>
        <p:nvSpPr>
          <p:cNvPr id="320" name="Rektangel 3">
            <a:extLst>
              <a:ext uri="{FF2B5EF4-FFF2-40B4-BE49-F238E27FC236}">
                <a16:creationId xmlns:a16="http://schemas.microsoft.com/office/drawing/2014/main" id="{A09F47FE-DFF1-1FC8-8C77-CC7445ABF913}"/>
              </a:ext>
            </a:extLst>
          </p:cNvPr>
          <p:cNvSpPr/>
          <p:nvPr/>
        </p:nvSpPr>
        <p:spPr>
          <a:xfrm>
            <a:off x="4214597" y="4931943"/>
            <a:ext cx="177211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:</a:t>
            </a:r>
          </a:p>
        </p:txBody>
      </p:sp>
      <p:graphicFrame>
        <p:nvGraphicFramePr>
          <p:cNvPr id="297" name="Chart 5">
            <a:extLst>
              <a:ext uri="{FF2B5EF4-FFF2-40B4-BE49-F238E27FC236}">
                <a16:creationId xmlns:a16="http://schemas.microsoft.com/office/drawing/2014/main" id="{5F211DEF-62A2-4A3D-9467-34FD8010C2A5}"/>
              </a:ext>
            </a:extLst>
          </p:cNvPr>
          <p:cNvGraphicFramePr/>
          <p:nvPr/>
        </p:nvGraphicFramePr>
        <p:xfrm>
          <a:off x="4456880" y="1325600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8" name="Frihandsfigur: Form 297">
            <a:extLst>
              <a:ext uri="{FF2B5EF4-FFF2-40B4-BE49-F238E27FC236}">
                <a16:creationId xmlns:a16="http://schemas.microsoft.com/office/drawing/2014/main" id="{3798E2BC-D8AA-BB12-BD1F-0D1A37783E87}"/>
              </a:ext>
            </a:extLst>
          </p:cNvPr>
          <p:cNvSpPr/>
          <p:nvPr/>
        </p:nvSpPr>
        <p:spPr>
          <a:xfrm>
            <a:off x="4389380" y="1321365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299" name="Rektangel: rundade hörn 298">
            <a:extLst>
              <a:ext uri="{FF2B5EF4-FFF2-40B4-BE49-F238E27FC236}">
                <a16:creationId xmlns:a16="http://schemas.microsoft.com/office/drawing/2014/main" id="{DD2E3DAC-B961-A49F-A5F9-4D8279D8928F}"/>
              </a:ext>
            </a:extLst>
          </p:cNvPr>
          <p:cNvSpPr/>
          <p:nvPr/>
        </p:nvSpPr>
        <p:spPr>
          <a:xfrm>
            <a:off x="4456880" y="1329836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0" name="Chart 5">
            <a:extLst>
              <a:ext uri="{FF2B5EF4-FFF2-40B4-BE49-F238E27FC236}">
                <a16:creationId xmlns:a16="http://schemas.microsoft.com/office/drawing/2014/main" id="{E677E22E-5DB6-2D02-A1E2-443C2CADDAD2}"/>
              </a:ext>
            </a:extLst>
          </p:cNvPr>
          <p:cNvGraphicFramePr/>
          <p:nvPr/>
        </p:nvGraphicFramePr>
        <p:xfrm>
          <a:off x="4456880" y="148967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Frihandsfigur: Form 300">
            <a:extLst>
              <a:ext uri="{FF2B5EF4-FFF2-40B4-BE49-F238E27FC236}">
                <a16:creationId xmlns:a16="http://schemas.microsoft.com/office/drawing/2014/main" id="{DD8A7024-BC7D-05E4-F3CF-CC9EF5DAAC78}"/>
              </a:ext>
            </a:extLst>
          </p:cNvPr>
          <p:cNvSpPr/>
          <p:nvPr/>
        </p:nvSpPr>
        <p:spPr>
          <a:xfrm>
            <a:off x="4389380" y="148544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2" name="Rektangel: rundade hörn 301">
            <a:extLst>
              <a:ext uri="{FF2B5EF4-FFF2-40B4-BE49-F238E27FC236}">
                <a16:creationId xmlns:a16="http://schemas.microsoft.com/office/drawing/2014/main" id="{BD553D93-D391-AAC4-0FD1-23AFA7A340D2}"/>
              </a:ext>
            </a:extLst>
          </p:cNvPr>
          <p:cNvSpPr/>
          <p:nvPr/>
        </p:nvSpPr>
        <p:spPr>
          <a:xfrm>
            <a:off x="4456880" y="149391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3" name="Chart 5">
            <a:extLst>
              <a:ext uri="{FF2B5EF4-FFF2-40B4-BE49-F238E27FC236}">
                <a16:creationId xmlns:a16="http://schemas.microsoft.com/office/drawing/2014/main" id="{4DC544FD-9F1F-F25D-1112-75B8977BBD34}"/>
              </a:ext>
            </a:extLst>
          </p:cNvPr>
          <p:cNvGraphicFramePr/>
          <p:nvPr/>
        </p:nvGraphicFramePr>
        <p:xfrm>
          <a:off x="4456880" y="1653754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4" name="Frihandsfigur: Form 303">
            <a:extLst>
              <a:ext uri="{FF2B5EF4-FFF2-40B4-BE49-F238E27FC236}">
                <a16:creationId xmlns:a16="http://schemas.microsoft.com/office/drawing/2014/main" id="{6E0936FB-B781-C1BE-6840-DA660D46DFEB}"/>
              </a:ext>
            </a:extLst>
          </p:cNvPr>
          <p:cNvSpPr/>
          <p:nvPr/>
        </p:nvSpPr>
        <p:spPr>
          <a:xfrm>
            <a:off x="4389380" y="1649519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5" name="Rektangel: rundade hörn 304">
            <a:extLst>
              <a:ext uri="{FF2B5EF4-FFF2-40B4-BE49-F238E27FC236}">
                <a16:creationId xmlns:a16="http://schemas.microsoft.com/office/drawing/2014/main" id="{C2DDB9DB-5021-BB2F-FF6E-C776BFCA49D3}"/>
              </a:ext>
            </a:extLst>
          </p:cNvPr>
          <p:cNvSpPr/>
          <p:nvPr/>
        </p:nvSpPr>
        <p:spPr>
          <a:xfrm>
            <a:off x="4456880" y="1657990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6" name="Chart 5">
            <a:extLst>
              <a:ext uri="{FF2B5EF4-FFF2-40B4-BE49-F238E27FC236}">
                <a16:creationId xmlns:a16="http://schemas.microsoft.com/office/drawing/2014/main" id="{D9827437-093D-B840-D8F1-433D699AEF88}"/>
              </a:ext>
            </a:extLst>
          </p:cNvPr>
          <p:cNvGraphicFramePr/>
          <p:nvPr/>
        </p:nvGraphicFramePr>
        <p:xfrm>
          <a:off x="4456880" y="181783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" name="Frihandsfigur: Form 306">
            <a:extLst>
              <a:ext uri="{FF2B5EF4-FFF2-40B4-BE49-F238E27FC236}">
                <a16:creationId xmlns:a16="http://schemas.microsoft.com/office/drawing/2014/main" id="{25987CE9-FC83-06FE-9CFD-AC3289D1C0EF}"/>
              </a:ext>
            </a:extLst>
          </p:cNvPr>
          <p:cNvSpPr/>
          <p:nvPr/>
        </p:nvSpPr>
        <p:spPr>
          <a:xfrm>
            <a:off x="4389380" y="181359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8" name="Rektangel: rundade hörn 307">
            <a:extLst>
              <a:ext uri="{FF2B5EF4-FFF2-40B4-BE49-F238E27FC236}">
                <a16:creationId xmlns:a16="http://schemas.microsoft.com/office/drawing/2014/main" id="{0F41FCDF-42D6-CAD1-70C7-16E742F4B3C1}"/>
              </a:ext>
            </a:extLst>
          </p:cNvPr>
          <p:cNvSpPr/>
          <p:nvPr/>
        </p:nvSpPr>
        <p:spPr>
          <a:xfrm>
            <a:off x="4456880" y="182206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09" name="Chart 5">
            <a:extLst>
              <a:ext uri="{FF2B5EF4-FFF2-40B4-BE49-F238E27FC236}">
                <a16:creationId xmlns:a16="http://schemas.microsoft.com/office/drawing/2014/main" id="{C006D2C9-7047-AAE2-D0DB-D84B264981C4}"/>
              </a:ext>
            </a:extLst>
          </p:cNvPr>
          <p:cNvGraphicFramePr/>
          <p:nvPr/>
        </p:nvGraphicFramePr>
        <p:xfrm>
          <a:off x="4456880" y="198190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0" name="Frihandsfigur: Form 309">
            <a:extLst>
              <a:ext uri="{FF2B5EF4-FFF2-40B4-BE49-F238E27FC236}">
                <a16:creationId xmlns:a16="http://schemas.microsoft.com/office/drawing/2014/main" id="{1BABCB52-7712-8A2C-4C3E-C60D4DAF68B6}"/>
              </a:ext>
            </a:extLst>
          </p:cNvPr>
          <p:cNvSpPr/>
          <p:nvPr/>
        </p:nvSpPr>
        <p:spPr>
          <a:xfrm>
            <a:off x="4389380" y="197767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1" name="Rektangel: rundade hörn 310">
            <a:extLst>
              <a:ext uri="{FF2B5EF4-FFF2-40B4-BE49-F238E27FC236}">
                <a16:creationId xmlns:a16="http://schemas.microsoft.com/office/drawing/2014/main" id="{215622A9-1FB8-25CE-445E-00066C1BD638}"/>
              </a:ext>
            </a:extLst>
          </p:cNvPr>
          <p:cNvSpPr/>
          <p:nvPr/>
        </p:nvSpPr>
        <p:spPr>
          <a:xfrm>
            <a:off x="4456880" y="198614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12" name="Chart 5">
            <a:extLst>
              <a:ext uri="{FF2B5EF4-FFF2-40B4-BE49-F238E27FC236}">
                <a16:creationId xmlns:a16="http://schemas.microsoft.com/office/drawing/2014/main" id="{E30442F5-4C82-E836-E838-000BAB46AA20}"/>
              </a:ext>
            </a:extLst>
          </p:cNvPr>
          <p:cNvGraphicFramePr/>
          <p:nvPr/>
        </p:nvGraphicFramePr>
        <p:xfrm>
          <a:off x="4456880" y="116152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3" name="Frihandsfigur: Form 312">
            <a:extLst>
              <a:ext uri="{FF2B5EF4-FFF2-40B4-BE49-F238E27FC236}">
                <a16:creationId xmlns:a16="http://schemas.microsoft.com/office/drawing/2014/main" id="{FBFEF2F4-8AAD-70A5-87D7-A1A3276301AA}"/>
              </a:ext>
            </a:extLst>
          </p:cNvPr>
          <p:cNvSpPr/>
          <p:nvPr/>
        </p:nvSpPr>
        <p:spPr>
          <a:xfrm>
            <a:off x="4389380" y="115728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4" name="Rektangel: rundade hörn 313">
            <a:extLst>
              <a:ext uri="{FF2B5EF4-FFF2-40B4-BE49-F238E27FC236}">
                <a16:creationId xmlns:a16="http://schemas.microsoft.com/office/drawing/2014/main" id="{762A4E04-77BC-B184-051E-EE6AF843184D}"/>
              </a:ext>
            </a:extLst>
          </p:cNvPr>
          <p:cNvSpPr/>
          <p:nvPr/>
        </p:nvSpPr>
        <p:spPr>
          <a:xfrm>
            <a:off x="4456880" y="116575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15" name="Chart 5">
            <a:extLst>
              <a:ext uri="{FF2B5EF4-FFF2-40B4-BE49-F238E27FC236}">
                <a16:creationId xmlns:a16="http://schemas.microsoft.com/office/drawing/2014/main" id="{63782690-A9B4-53F2-6A19-AC742C4E0420}"/>
              </a:ext>
            </a:extLst>
          </p:cNvPr>
          <p:cNvGraphicFramePr/>
          <p:nvPr/>
        </p:nvGraphicFramePr>
        <p:xfrm>
          <a:off x="4456880" y="214598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6" name="Frihandsfigur: Form 315">
            <a:extLst>
              <a:ext uri="{FF2B5EF4-FFF2-40B4-BE49-F238E27FC236}">
                <a16:creationId xmlns:a16="http://schemas.microsoft.com/office/drawing/2014/main" id="{0E4FB7E6-EDA0-F20B-E181-07A701A0D24B}"/>
              </a:ext>
            </a:extLst>
          </p:cNvPr>
          <p:cNvSpPr/>
          <p:nvPr/>
        </p:nvSpPr>
        <p:spPr>
          <a:xfrm>
            <a:off x="4389380" y="214175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8" name="Rektangel: rundade hörn 317">
            <a:extLst>
              <a:ext uri="{FF2B5EF4-FFF2-40B4-BE49-F238E27FC236}">
                <a16:creationId xmlns:a16="http://schemas.microsoft.com/office/drawing/2014/main" id="{B4D51529-7253-13C3-D954-B05BF8BA441A}"/>
              </a:ext>
            </a:extLst>
          </p:cNvPr>
          <p:cNvSpPr/>
          <p:nvPr/>
        </p:nvSpPr>
        <p:spPr>
          <a:xfrm>
            <a:off x="4456880" y="215022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2" name="Chart 5">
            <a:extLst>
              <a:ext uri="{FF2B5EF4-FFF2-40B4-BE49-F238E27FC236}">
                <a16:creationId xmlns:a16="http://schemas.microsoft.com/office/drawing/2014/main" id="{666A2952-20AD-D241-42F2-0FDD90C848BF}"/>
              </a:ext>
            </a:extLst>
          </p:cNvPr>
          <p:cNvGraphicFramePr/>
          <p:nvPr/>
        </p:nvGraphicFramePr>
        <p:xfrm>
          <a:off x="4456880" y="247413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3" name="Frihandsfigur: Form 322">
            <a:extLst>
              <a:ext uri="{FF2B5EF4-FFF2-40B4-BE49-F238E27FC236}">
                <a16:creationId xmlns:a16="http://schemas.microsoft.com/office/drawing/2014/main" id="{6DBDCD21-25CB-F362-F8B3-D75F91C09F13}"/>
              </a:ext>
            </a:extLst>
          </p:cNvPr>
          <p:cNvSpPr/>
          <p:nvPr/>
        </p:nvSpPr>
        <p:spPr>
          <a:xfrm>
            <a:off x="4389380" y="246990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4" name="Rektangel: rundade hörn 323">
            <a:extLst>
              <a:ext uri="{FF2B5EF4-FFF2-40B4-BE49-F238E27FC236}">
                <a16:creationId xmlns:a16="http://schemas.microsoft.com/office/drawing/2014/main" id="{4AF28C8D-1005-1890-7DB2-2E235C493D80}"/>
              </a:ext>
            </a:extLst>
          </p:cNvPr>
          <p:cNvSpPr/>
          <p:nvPr/>
        </p:nvSpPr>
        <p:spPr>
          <a:xfrm>
            <a:off x="4456880" y="247837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5" name="Chart 5">
            <a:extLst>
              <a:ext uri="{FF2B5EF4-FFF2-40B4-BE49-F238E27FC236}">
                <a16:creationId xmlns:a16="http://schemas.microsoft.com/office/drawing/2014/main" id="{23CD2DE0-A79D-35EA-0A77-34CE232B7039}"/>
              </a:ext>
            </a:extLst>
          </p:cNvPr>
          <p:cNvGraphicFramePr/>
          <p:nvPr/>
        </p:nvGraphicFramePr>
        <p:xfrm>
          <a:off x="4456880" y="2310062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6" name="Frihandsfigur: Form 325">
            <a:extLst>
              <a:ext uri="{FF2B5EF4-FFF2-40B4-BE49-F238E27FC236}">
                <a16:creationId xmlns:a16="http://schemas.microsoft.com/office/drawing/2014/main" id="{3BFDD17D-1ACE-6D91-C9A5-55A3D3909641}"/>
              </a:ext>
            </a:extLst>
          </p:cNvPr>
          <p:cNvSpPr/>
          <p:nvPr/>
        </p:nvSpPr>
        <p:spPr>
          <a:xfrm>
            <a:off x="4389380" y="2305827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7" name="Rektangel: rundade hörn 326">
            <a:extLst>
              <a:ext uri="{FF2B5EF4-FFF2-40B4-BE49-F238E27FC236}">
                <a16:creationId xmlns:a16="http://schemas.microsoft.com/office/drawing/2014/main" id="{29071020-7565-E925-052C-BF4888429EF8}"/>
              </a:ext>
            </a:extLst>
          </p:cNvPr>
          <p:cNvSpPr/>
          <p:nvPr/>
        </p:nvSpPr>
        <p:spPr>
          <a:xfrm>
            <a:off x="4456880" y="2314298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28" name="Chart 5">
            <a:extLst>
              <a:ext uri="{FF2B5EF4-FFF2-40B4-BE49-F238E27FC236}">
                <a16:creationId xmlns:a16="http://schemas.microsoft.com/office/drawing/2014/main" id="{EBA5AE73-993F-4613-86AB-62DCF93BC90B}"/>
              </a:ext>
            </a:extLst>
          </p:cNvPr>
          <p:cNvGraphicFramePr/>
          <p:nvPr/>
        </p:nvGraphicFramePr>
        <p:xfrm>
          <a:off x="4456880" y="263821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9" name="Frihandsfigur: Form 328">
            <a:extLst>
              <a:ext uri="{FF2B5EF4-FFF2-40B4-BE49-F238E27FC236}">
                <a16:creationId xmlns:a16="http://schemas.microsoft.com/office/drawing/2014/main" id="{9926A1F4-BB1A-6CB1-3E69-1DB9D3E823C8}"/>
              </a:ext>
            </a:extLst>
          </p:cNvPr>
          <p:cNvSpPr/>
          <p:nvPr/>
        </p:nvSpPr>
        <p:spPr>
          <a:xfrm>
            <a:off x="4389380" y="263398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0" name="Rektangel: rundade hörn 329">
            <a:extLst>
              <a:ext uri="{FF2B5EF4-FFF2-40B4-BE49-F238E27FC236}">
                <a16:creationId xmlns:a16="http://schemas.microsoft.com/office/drawing/2014/main" id="{EEC9ECC5-CC2E-2C58-B29B-A67057EDD51E}"/>
              </a:ext>
            </a:extLst>
          </p:cNvPr>
          <p:cNvSpPr/>
          <p:nvPr/>
        </p:nvSpPr>
        <p:spPr>
          <a:xfrm>
            <a:off x="4456880" y="264245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1" name="Chart 5">
            <a:extLst>
              <a:ext uri="{FF2B5EF4-FFF2-40B4-BE49-F238E27FC236}">
                <a16:creationId xmlns:a16="http://schemas.microsoft.com/office/drawing/2014/main" id="{CE90E3DD-005B-C541-72FA-20A7AB9A3C64}"/>
              </a:ext>
            </a:extLst>
          </p:cNvPr>
          <p:cNvGraphicFramePr/>
          <p:nvPr/>
        </p:nvGraphicFramePr>
        <p:xfrm>
          <a:off x="4456880" y="285944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2" name="Frihandsfigur: Form 331">
            <a:extLst>
              <a:ext uri="{FF2B5EF4-FFF2-40B4-BE49-F238E27FC236}">
                <a16:creationId xmlns:a16="http://schemas.microsoft.com/office/drawing/2014/main" id="{F6DB8C16-1FDA-74DF-5D16-7FCB0C55839F}"/>
              </a:ext>
            </a:extLst>
          </p:cNvPr>
          <p:cNvSpPr/>
          <p:nvPr/>
        </p:nvSpPr>
        <p:spPr>
          <a:xfrm>
            <a:off x="4389380" y="285520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3" name="Rektangel: rundade hörn 332">
            <a:extLst>
              <a:ext uri="{FF2B5EF4-FFF2-40B4-BE49-F238E27FC236}">
                <a16:creationId xmlns:a16="http://schemas.microsoft.com/office/drawing/2014/main" id="{42B5C9C3-D0B8-6D8D-C867-5C233C417BF1}"/>
              </a:ext>
            </a:extLst>
          </p:cNvPr>
          <p:cNvSpPr/>
          <p:nvPr/>
        </p:nvSpPr>
        <p:spPr>
          <a:xfrm>
            <a:off x="4456880" y="286367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4" name="Chart 5">
            <a:extLst>
              <a:ext uri="{FF2B5EF4-FFF2-40B4-BE49-F238E27FC236}">
                <a16:creationId xmlns:a16="http://schemas.microsoft.com/office/drawing/2014/main" id="{84D9A092-3B55-5084-4C98-9C113377660E}"/>
              </a:ext>
            </a:extLst>
          </p:cNvPr>
          <p:cNvGraphicFramePr/>
          <p:nvPr/>
        </p:nvGraphicFramePr>
        <p:xfrm>
          <a:off x="4456880" y="3023520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5" name="Frihandsfigur: Form 334">
            <a:extLst>
              <a:ext uri="{FF2B5EF4-FFF2-40B4-BE49-F238E27FC236}">
                <a16:creationId xmlns:a16="http://schemas.microsoft.com/office/drawing/2014/main" id="{81A4B076-3B96-FA97-7BF7-FA27CE10888C}"/>
              </a:ext>
            </a:extLst>
          </p:cNvPr>
          <p:cNvSpPr/>
          <p:nvPr/>
        </p:nvSpPr>
        <p:spPr>
          <a:xfrm>
            <a:off x="4389380" y="3019285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6" name="Rektangel: rundade hörn 335">
            <a:extLst>
              <a:ext uri="{FF2B5EF4-FFF2-40B4-BE49-F238E27FC236}">
                <a16:creationId xmlns:a16="http://schemas.microsoft.com/office/drawing/2014/main" id="{2604B678-9005-0108-A9CA-AEABBD6F74B1}"/>
              </a:ext>
            </a:extLst>
          </p:cNvPr>
          <p:cNvSpPr/>
          <p:nvPr/>
        </p:nvSpPr>
        <p:spPr>
          <a:xfrm>
            <a:off x="4456880" y="3027756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37" name="Chart 5">
            <a:extLst>
              <a:ext uri="{FF2B5EF4-FFF2-40B4-BE49-F238E27FC236}">
                <a16:creationId xmlns:a16="http://schemas.microsoft.com/office/drawing/2014/main" id="{2388B81A-C261-9823-51E2-396DFCC84FDF}"/>
              </a:ext>
            </a:extLst>
          </p:cNvPr>
          <p:cNvGraphicFramePr/>
          <p:nvPr/>
        </p:nvGraphicFramePr>
        <p:xfrm>
          <a:off x="4456880" y="318759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8" name="Frihandsfigur: Form 337">
            <a:extLst>
              <a:ext uri="{FF2B5EF4-FFF2-40B4-BE49-F238E27FC236}">
                <a16:creationId xmlns:a16="http://schemas.microsoft.com/office/drawing/2014/main" id="{F39A3730-B39E-8134-6D9B-8E05F1096336}"/>
              </a:ext>
            </a:extLst>
          </p:cNvPr>
          <p:cNvSpPr/>
          <p:nvPr/>
        </p:nvSpPr>
        <p:spPr>
          <a:xfrm>
            <a:off x="4389380" y="318336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9" name="Rektangel: rundade hörn 338">
            <a:extLst>
              <a:ext uri="{FF2B5EF4-FFF2-40B4-BE49-F238E27FC236}">
                <a16:creationId xmlns:a16="http://schemas.microsoft.com/office/drawing/2014/main" id="{DF351285-19B1-28E7-CA8C-03A316F80A86}"/>
              </a:ext>
            </a:extLst>
          </p:cNvPr>
          <p:cNvSpPr/>
          <p:nvPr/>
        </p:nvSpPr>
        <p:spPr>
          <a:xfrm>
            <a:off x="4456880" y="319183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0" name="Chart 5">
            <a:extLst>
              <a:ext uri="{FF2B5EF4-FFF2-40B4-BE49-F238E27FC236}">
                <a16:creationId xmlns:a16="http://schemas.microsoft.com/office/drawing/2014/main" id="{0728357B-919F-83C1-0758-A013538C78DD}"/>
              </a:ext>
            </a:extLst>
          </p:cNvPr>
          <p:cNvGraphicFramePr/>
          <p:nvPr/>
        </p:nvGraphicFramePr>
        <p:xfrm>
          <a:off x="4456880" y="3351674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1" name="Frihandsfigur: Form 340">
            <a:extLst>
              <a:ext uri="{FF2B5EF4-FFF2-40B4-BE49-F238E27FC236}">
                <a16:creationId xmlns:a16="http://schemas.microsoft.com/office/drawing/2014/main" id="{72B0EB4D-E763-476F-2E9F-00D7890002E7}"/>
              </a:ext>
            </a:extLst>
          </p:cNvPr>
          <p:cNvSpPr/>
          <p:nvPr/>
        </p:nvSpPr>
        <p:spPr>
          <a:xfrm>
            <a:off x="4389380" y="3347439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2" name="Rektangel: rundade hörn 341">
            <a:extLst>
              <a:ext uri="{FF2B5EF4-FFF2-40B4-BE49-F238E27FC236}">
                <a16:creationId xmlns:a16="http://schemas.microsoft.com/office/drawing/2014/main" id="{63976F29-DC1B-F796-F93A-20103D39B7D0}"/>
              </a:ext>
            </a:extLst>
          </p:cNvPr>
          <p:cNvSpPr/>
          <p:nvPr/>
        </p:nvSpPr>
        <p:spPr>
          <a:xfrm>
            <a:off x="4456880" y="3355910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3" name="Chart 5">
            <a:extLst>
              <a:ext uri="{FF2B5EF4-FFF2-40B4-BE49-F238E27FC236}">
                <a16:creationId xmlns:a16="http://schemas.microsoft.com/office/drawing/2014/main" id="{2497527E-38F8-B32D-0E48-7367525BD408}"/>
              </a:ext>
            </a:extLst>
          </p:cNvPr>
          <p:cNvGraphicFramePr/>
          <p:nvPr/>
        </p:nvGraphicFramePr>
        <p:xfrm>
          <a:off x="4456880" y="351575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44" name="Frihandsfigur: Form 343">
            <a:extLst>
              <a:ext uri="{FF2B5EF4-FFF2-40B4-BE49-F238E27FC236}">
                <a16:creationId xmlns:a16="http://schemas.microsoft.com/office/drawing/2014/main" id="{F4ED892D-FB1B-3C69-4705-F098B2FE4582}"/>
              </a:ext>
            </a:extLst>
          </p:cNvPr>
          <p:cNvSpPr/>
          <p:nvPr/>
        </p:nvSpPr>
        <p:spPr>
          <a:xfrm>
            <a:off x="4389380" y="351151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5" name="Rektangel: rundade hörn 344">
            <a:extLst>
              <a:ext uri="{FF2B5EF4-FFF2-40B4-BE49-F238E27FC236}">
                <a16:creationId xmlns:a16="http://schemas.microsoft.com/office/drawing/2014/main" id="{6E24B10F-4023-270A-07B7-94D235B9DE67}"/>
              </a:ext>
            </a:extLst>
          </p:cNvPr>
          <p:cNvSpPr/>
          <p:nvPr/>
        </p:nvSpPr>
        <p:spPr>
          <a:xfrm>
            <a:off x="4456880" y="351998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6" name="Chart 5">
            <a:extLst>
              <a:ext uri="{FF2B5EF4-FFF2-40B4-BE49-F238E27FC236}">
                <a16:creationId xmlns:a16="http://schemas.microsoft.com/office/drawing/2014/main" id="{ABEC4643-2766-3FAB-C35C-3BAD3FDF03D1}"/>
              </a:ext>
            </a:extLst>
          </p:cNvPr>
          <p:cNvGraphicFramePr/>
          <p:nvPr/>
        </p:nvGraphicFramePr>
        <p:xfrm>
          <a:off x="4456880" y="367982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47" name="Frihandsfigur: Form 346">
            <a:extLst>
              <a:ext uri="{FF2B5EF4-FFF2-40B4-BE49-F238E27FC236}">
                <a16:creationId xmlns:a16="http://schemas.microsoft.com/office/drawing/2014/main" id="{082B7507-7086-E8A7-F16A-271EADB34D28}"/>
              </a:ext>
            </a:extLst>
          </p:cNvPr>
          <p:cNvSpPr/>
          <p:nvPr/>
        </p:nvSpPr>
        <p:spPr>
          <a:xfrm>
            <a:off x="4389380" y="367559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8" name="Rektangel: rundade hörn 347">
            <a:extLst>
              <a:ext uri="{FF2B5EF4-FFF2-40B4-BE49-F238E27FC236}">
                <a16:creationId xmlns:a16="http://schemas.microsoft.com/office/drawing/2014/main" id="{8866AC6E-05EA-46F4-D6F0-9A4CF3D002C6}"/>
              </a:ext>
            </a:extLst>
          </p:cNvPr>
          <p:cNvSpPr/>
          <p:nvPr/>
        </p:nvSpPr>
        <p:spPr>
          <a:xfrm>
            <a:off x="4456880" y="368406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49" name="Chart 5">
            <a:extLst>
              <a:ext uri="{FF2B5EF4-FFF2-40B4-BE49-F238E27FC236}">
                <a16:creationId xmlns:a16="http://schemas.microsoft.com/office/drawing/2014/main" id="{7A18A189-737D-5A02-5908-D99A00E73C56}"/>
              </a:ext>
            </a:extLst>
          </p:cNvPr>
          <p:cNvGraphicFramePr/>
          <p:nvPr/>
        </p:nvGraphicFramePr>
        <p:xfrm>
          <a:off x="4456880" y="384390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0" name="Frihandsfigur: Form 349">
            <a:extLst>
              <a:ext uri="{FF2B5EF4-FFF2-40B4-BE49-F238E27FC236}">
                <a16:creationId xmlns:a16="http://schemas.microsoft.com/office/drawing/2014/main" id="{8F00B396-2613-6B5E-D6C7-F52C54838EFB}"/>
              </a:ext>
            </a:extLst>
          </p:cNvPr>
          <p:cNvSpPr/>
          <p:nvPr/>
        </p:nvSpPr>
        <p:spPr>
          <a:xfrm>
            <a:off x="4389380" y="383967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1" name="Rektangel: rundade hörn 350">
            <a:extLst>
              <a:ext uri="{FF2B5EF4-FFF2-40B4-BE49-F238E27FC236}">
                <a16:creationId xmlns:a16="http://schemas.microsoft.com/office/drawing/2014/main" id="{19487E8D-9721-4E04-717F-68DD84E35C9F}"/>
              </a:ext>
            </a:extLst>
          </p:cNvPr>
          <p:cNvSpPr/>
          <p:nvPr/>
        </p:nvSpPr>
        <p:spPr>
          <a:xfrm>
            <a:off x="4456880" y="384814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2" name="Chart 5">
            <a:extLst>
              <a:ext uri="{FF2B5EF4-FFF2-40B4-BE49-F238E27FC236}">
                <a16:creationId xmlns:a16="http://schemas.microsoft.com/office/drawing/2014/main" id="{F924746C-BD95-F49B-E460-85031E04E5C7}"/>
              </a:ext>
            </a:extLst>
          </p:cNvPr>
          <p:cNvGraphicFramePr/>
          <p:nvPr/>
        </p:nvGraphicFramePr>
        <p:xfrm>
          <a:off x="4456880" y="4007982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53" name="Frihandsfigur: Form 352">
            <a:extLst>
              <a:ext uri="{FF2B5EF4-FFF2-40B4-BE49-F238E27FC236}">
                <a16:creationId xmlns:a16="http://schemas.microsoft.com/office/drawing/2014/main" id="{BF0E1793-F630-063C-3CE6-CC3FAC9F7AAD}"/>
              </a:ext>
            </a:extLst>
          </p:cNvPr>
          <p:cNvSpPr/>
          <p:nvPr/>
        </p:nvSpPr>
        <p:spPr>
          <a:xfrm>
            <a:off x="4389380" y="4003747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4" name="Rektangel: rundade hörn 353">
            <a:extLst>
              <a:ext uri="{FF2B5EF4-FFF2-40B4-BE49-F238E27FC236}">
                <a16:creationId xmlns:a16="http://schemas.microsoft.com/office/drawing/2014/main" id="{5BCC052F-27E1-AAE4-730F-9852B663CCDF}"/>
              </a:ext>
            </a:extLst>
          </p:cNvPr>
          <p:cNvSpPr/>
          <p:nvPr/>
        </p:nvSpPr>
        <p:spPr>
          <a:xfrm>
            <a:off x="4456880" y="4012218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5" name="Chart 5">
            <a:extLst>
              <a:ext uri="{FF2B5EF4-FFF2-40B4-BE49-F238E27FC236}">
                <a16:creationId xmlns:a16="http://schemas.microsoft.com/office/drawing/2014/main" id="{D4794A37-411F-C558-83F2-7D3930275AA0}"/>
              </a:ext>
            </a:extLst>
          </p:cNvPr>
          <p:cNvGraphicFramePr/>
          <p:nvPr/>
        </p:nvGraphicFramePr>
        <p:xfrm>
          <a:off x="4456880" y="417205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56" name="Frihandsfigur: Form 355">
            <a:extLst>
              <a:ext uri="{FF2B5EF4-FFF2-40B4-BE49-F238E27FC236}">
                <a16:creationId xmlns:a16="http://schemas.microsoft.com/office/drawing/2014/main" id="{674A8AC0-5A49-C824-808A-28137104A319}"/>
              </a:ext>
            </a:extLst>
          </p:cNvPr>
          <p:cNvSpPr/>
          <p:nvPr/>
        </p:nvSpPr>
        <p:spPr>
          <a:xfrm>
            <a:off x="4389380" y="416782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7" name="Rektangel: rundade hörn 356">
            <a:extLst>
              <a:ext uri="{FF2B5EF4-FFF2-40B4-BE49-F238E27FC236}">
                <a16:creationId xmlns:a16="http://schemas.microsoft.com/office/drawing/2014/main" id="{D955A5CC-7E09-9262-C636-EA72E6C0E1DF}"/>
              </a:ext>
            </a:extLst>
          </p:cNvPr>
          <p:cNvSpPr/>
          <p:nvPr/>
        </p:nvSpPr>
        <p:spPr>
          <a:xfrm>
            <a:off x="4456880" y="417629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58" name="Chart 5">
            <a:extLst>
              <a:ext uri="{FF2B5EF4-FFF2-40B4-BE49-F238E27FC236}">
                <a16:creationId xmlns:a16="http://schemas.microsoft.com/office/drawing/2014/main" id="{448D22E7-FA9B-6D46-409D-5AEF037AE008}"/>
              </a:ext>
            </a:extLst>
          </p:cNvPr>
          <p:cNvGraphicFramePr/>
          <p:nvPr/>
        </p:nvGraphicFramePr>
        <p:xfrm>
          <a:off x="4456880" y="433613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359" name="Frihandsfigur: Form 358">
            <a:extLst>
              <a:ext uri="{FF2B5EF4-FFF2-40B4-BE49-F238E27FC236}">
                <a16:creationId xmlns:a16="http://schemas.microsoft.com/office/drawing/2014/main" id="{8360BE0B-907E-4C6E-A0FF-D594B9DB84B1}"/>
              </a:ext>
            </a:extLst>
          </p:cNvPr>
          <p:cNvSpPr/>
          <p:nvPr/>
        </p:nvSpPr>
        <p:spPr>
          <a:xfrm>
            <a:off x="4389380" y="433190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0" name="Rektangel: rundade hörn 359">
            <a:extLst>
              <a:ext uri="{FF2B5EF4-FFF2-40B4-BE49-F238E27FC236}">
                <a16:creationId xmlns:a16="http://schemas.microsoft.com/office/drawing/2014/main" id="{D09F9DF3-0768-5AA8-5ECA-EC910B1601B3}"/>
              </a:ext>
            </a:extLst>
          </p:cNvPr>
          <p:cNvSpPr/>
          <p:nvPr/>
        </p:nvSpPr>
        <p:spPr>
          <a:xfrm>
            <a:off x="4456880" y="434037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61" name="Chart 5">
            <a:extLst>
              <a:ext uri="{FF2B5EF4-FFF2-40B4-BE49-F238E27FC236}">
                <a16:creationId xmlns:a16="http://schemas.microsoft.com/office/drawing/2014/main" id="{94B0647C-E47B-1378-2A72-C42F0AC9808D}"/>
              </a:ext>
            </a:extLst>
          </p:cNvPr>
          <p:cNvGraphicFramePr/>
          <p:nvPr/>
        </p:nvGraphicFramePr>
        <p:xfrm>
          <a:off x="4456880" y="450021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62" name="Frihandsfigur: Form 361">
            <a:extLst>
              <a:ext uri="{FF2B5EF4-FFF2-40B4-BE49-F238E27FC236}">
                <a16:creationId xmlns:a16="http://schemas.microsoft.com/office/drawing/2014/main" id="{6BD37CDC-9D7A-DBCA-6098-034BFD4604B2}"/>
              </a:ext>
            </a:extLst>
          </p:cNvPr>
          <p:cNvSpPr/>
          <p:nvPr/>
        </p:nvSpPr>
        <p:spPr>
          <a:xfrm>
            <a:off x="4389380" y="449597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3" name="Rektangel: rundade hörn 362">
            <a:extLst>
              <a:ext uri="{FF2B5EF4-FFF2-40B4-BE49-F238E27FC236}">
                <a16:creationId xmlns:a16="http://schemas.microsoft.com/office/drawing/2014/main" id="{8893F1D6-CE54-E0E1-2B61-63A64CDAEB70}"/>
              </a:ext>
            </a:extLst>
          </p:cNvPr>
          <p:cNvSpPr/>
          <p:nvPr/>
        </p:nvSpPr>
        <p:spPr>
          <a:xfrm>
            <a:off x="4456880" y="450444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364" name="Chart 5">
            <a:extLst>
              <a:ext uri="{FF2B5EF4-FFF2-40B4-BE49-F238E27FC236}">
                <a16:creationId xmlns:a16="http://schemas.microsoft.com/office/drawing/2014/main" id="{8AC6B81A-FB27-58F6-B240-F9ABDDD9CDED}"/>
              </a:ext>
            </a:extLst>
          </p:cNvPr>
          <p:cNvGraphicFramePr/>
          <p:nvPr/>
        </p:nvGraphicFramePr>
        <p:xfrm>
          <a:off x="4456880" y="466428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65" name="Frihandsfigur: Form 364">
            <a:extLst>
              <a:ext uri="{FF2B5EF4-FFF2-40B4-BE49-F238E27FC236}">
                <a16:creationId xmlns:a16="http://schemas.microsoft.com/office/drawing/2014/main" id="{993F4C00-9622-0A6B-05AA-1BE5E7FB8459}"/>
              </a:ext>
            </a:extLst>
          </p:cNvPr>
          <p:cNvSpPr/>
          <p:nvPr/>
        </p:nvSpPr>
        <p:spPr>
          <a:xfrm>
            <a:off x="4389380" y="466005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66" name="Rektangel: rundade hörn 365">
            <a:extLst>
              <a:ext uri="{FF2B5EF4-FFF2-40B4-BE49-F238E27FC236}">
                <a16:creationId xmlns:a16="http://schemas.microsoft.com/office/drawing/2014/main" id="{62AA5ABB-DE7A-248E-BC8C-D70D376B1903}"/>
              </a:ext>
            </a:extLst>
          </p:cNvPr>
          <p:cNvSpPr/>
          <p:nvPr/>
        </p:nvSpPr>
        <p:spPr>
          <a:xfrm>
            <a:off x="4456880" y="466852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cxnSp>
        <p:nvCxnSpPr>
          <p:cNvPr id="367" name="Rak koppling 366">
            <a:extLst>
              <a:ext uri="{FF2B5EF4-FFF2-40B4-BE49-F238E27FC236}">
                <a16:creationId xmlns:a16="http://schemas.microsoft.com/office/drawing/2014/main" id="{70607746-0D9E-5AF2-7949-0D0F93652D07}"/>
              </a:ext>
            </a:extLst>
          </p:cNvPr>
          <p:cNvCxnSpPr/>
          <p:nvPr/>
        </p:nvCxnSpPr>
        <p:spPr>
          <a:xfrm>
            <a:off x="638151" y="1053629"/>
            <a:ext cx="7868729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ktangel: rundade hörn 367">
            <a:extLst>
              <a:ext uri="{FF2B5EF4-FFF2-40B4-BE49-F238E27FC236}">
                <a16:creationId xmlns:a16="http://schemas.microsoft.com/office/drawing/2014/main" id="{976651D3-18B1-49AC-D0B9-62C3046F62A5}"/>
              </a:ext>
            </a:extLst>
          </p:cNvPr>
          <p:cNvSpPr/>
          <p:nvPr/>
        </p:nvSpPr>
        <p:spPr>
          <a:xfrm>
            <a:off x="5962884" y="985771"/>
            <a:ext cx="1037991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13500" rIns="5400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sp>
        <p:nvSpPr>
          <p:cNvPr id="369" name="Rektangel: rundade hörn 368">
            <a:extLst>
              <a:ext uri="{FF2B5EF4-FFF2-40B4-BE49-F238E27FC236}">
                <a16:creationId xmlns:a16="http://schemas.microsoft.com/office/drawing/2014/main" id="{F4B18557-7EAA-105E-028F-C4FD53B64B30}"/>
              </a:ext>
            </a:extLst>
          </p:cNvPr>
          <p:cNvSpPr/>
          <p:nvPr/>
        </p:nvSpPr>
        <p:spPr>
          <a:xfrm>
            <a:off x="638150" y="985771"/>
            <a:ext cx="8100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Pulsindex</a:t>
            </a:r>
          </a:p>
        </p:txBody>
      </p:sp>
      <p:sp>
        <p:nvSpPr>
          <p:cNvPr id="370" name="Rektangel: rundade hörn 369">
            <a:extLst>
              <a:ext uri="{FF2B5EF4-FFF2-40B4-BE49-F238E27FC236}">
                <a16:creationId xmlns:a16="http://schemas.microsoft.com/office/drawing/2014/main" id="{BAC2A2E9-F2E6-E5AD-7AC3-6DCFC3357EEA}"/>
              </a:ext>
            </a:extLst>
          </p:cNvPr>
          <p:cNvSpPr/>
          <p:nvPr/>
        </p:nvSpPr>
        <p:spPr>
          <a:xfrm>
            <a:off x="1935110" y="985771"/>
            <a:ext cx="567584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Drivare</a:t>
            </a:r>
          </a:p>
        </p:txBody>
      </p:sp>
      <p:sp>
        <p:nvSpPr>
          <p:cNvPr id="371" name="Rektangel: rundade hörn 370">
            <a:extLst>
              <a:ext uri="{FF2B5EF4-FFF2-40B4-BE49-F238E27FC236}">
                <a16:creationId xmlns:a16="http://schemas.microsoft.com/office/drawing/2014/main" id="{1855FE55-6531-368A-430A-D4F208636D87}"/>
              </a:ext>
            </a:extLst>
          </p:cNvPr>
          <p:cNvSpPr/>
          <p:nvPr/>
        </p:nvSpPr>
        <p:spPr>
          <a:xfrm>
            <a:off x="2929805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Resultat</a:t>
            </a:r>
          </a:p>
        </p:txBody>
      </p:sp>
      <p:sp>
        <p:nvSpPr>
          <p:cNvPr id="372" name="Rektangel: rundade hörn 371">
            <a:extLst>
              <a:ext uri="{FF2B5EF4-FFF2-40B4-BE49-F238E27FC236}">
                <a16:creationId xmlns:a16="http://schemas.microsoft.com/office/drawing/2014/main" id="{D8CFBCF5-20B5-CA86-938C-3EFE2CE6AE2D}"/>
              </a:ext>
            </a:extLst>
          </p:cNvPr>
          <p:cNvSpPr/>
          <p:nvPr/>
        </p:nvSpPr>
        <p:spPr>
          <a:xfrm>
            <a:off x="3446115" y="985771"/>
            <a:ext cx="473423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373" name="Rektangel: rundade hörn 372">
            <a:extLst>
              <a:ext uri="{FF2B5EF4-FFF2-40B4-BE49-F238E27FC236}">
                <a16:creationId xmlns:a16="http://schemas.microsoft.com/office/drawing/2014/main" id="{16F0C14D-483A-0B5B-9816-C7ED3BA4DA87}"/>
              </a:ext>
            </a:extLst>
          </p:cNvPr>
          <p:cNvSpPr/>
          <p:nvPr/>
        </p:nvSpPr>
        <p:spPr>
          <a:xfrm>
            <a:off x="3967997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sp>
        <p:nvSpPr>
          <p:cNvPr id="374" name="Ellips 373">
            <a:extLst>
              <a:ext uri="{FF2B5EF4-FFF2-40B4-BE49-F238E27FC236}">
                <a16:creationId xmlns:a16="http://schemas.microsoft.com/office/drawing/2014/main" id="{DEE7A35E-C898-2189-0A49-FBE6629A7CA7}"/>
              </a:ext>
            </a:extLst>
          </p:cNvPr>
          <p:cNvSpPr/>
          <p:nvPr/>
        </p:nvSpPr>
        <p:spPr>
          <a:xfrm>
            <a:off x="3601826" y="133036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5" name="Ellips 374">
            <a:extLst>
              <a:ext uri="{FF2B5EF4-FFF2-40B4-BE49-F238E27FC236}">
                <a16:creationId xmlns:a16="http://schemas.microsoft.com/office/drawing/2014/main" id="{0BAF2B1B-C38C-D25C-44B4-4CF61752209E}"/>
              </a:ext>
            </a:extLst>
          </p:cNvPr>
          <p:cNvSpPr/>
          <p:nvPr/>
        </p:nvSpPr>
        <p:spPr>
          <a:xfrm>
            <a:off x="4123247" y="1330365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+12</a:t>
            </a:r>
          </a:p>
        </p:txBody>
      </p:sp>
      <p:sp>
        <p:nvSpPr>
          <p:cNvPr id="376" name="Ellips 375">
            <a:extLst>
              <a:ext uri="{FF2B5EF4-FFF2-40B4-BE49-F238E27FC236}">
                <a16:creationId xmlns:a16="http://schemas.microsoft.com/office/drawing/2014/main" id="{4533EAE0-D03B-08D8-A6A3-765ECB7AA759}"/>
              </a:ext>
            </a:extLst>
          </p:cNvPr>
          <p:cNvSpPr/>
          <p:nvPr/>
        </p:nvSpPr>
        <p:spPr>
          <a:xfrm>
            <a:off x="3601826" y="149444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7" name="Ellips 376">
            <a:extLst>
              <a:ext uri="{FF2B5EF4-FFF2-40B4-BE49-F238E27FC236}">
                <a16:creationId xmlns:a16="http://schemas.microsoft.com/office/drawing/2014/main" id="{569F381D-A25D-D861-D8F4-C27EFB606BCA}"/>
              </a:ext>
            </a:extLst>
          </p:cNvPr>
          <p:cNvSpPr/>
          <p:nvPr/>
        </p:nvSpPr>
        <p:spPr>
          <a:xfrm>
            <a:off x="4123247" y="149444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378" name="Ellips 377">
            <a:extLst>
              <a:ext uri="{FF2B5EF4-FFF2-40B4-BE49-F238E27FC236}">
                <a16:creationId xmlns:a16="http://schemas.microsoft.com/office/drawing/2014/main" id="{FD272404-6446-CF4C-C7A3-2468EE05925F}"/>
              </a:ext>
            </a:extLst>
          </p:cNvPr>
          <p:cNvSpPr/>
          <p:nvPr/>
        </p:nvSpPr>
        <p:spPr>
          <a:xfrm>
            <a:off x="4123247" y="1658519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379" name="Ellips 378">
            <a:extLst>
              <a:ext uri="{FF2B5EF4-FFF2-40B4-BE49-F238E27FC236}">
                <a16:creationId xmlns:a16="http://schemas.microsoft.com/office/drawing/2014/main" id="{A10936D8-C530-FFF6-42D4-08F1E430D2C9}"/>
              </a:ext>
            </a:extLst>
          </p:cNvPr>
          <p:cNvSpPr/>
          <p:nvPr/>
        </p:nvSpPr>
        <p:spPr>
          <a:xfrm>
            <a:off x="3601826" y="1658519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0" name="Ellips 379">
            <a:extLst>
              <a:ext uri="{FF2B5EF4-FFF2-40B4-BE49-F238E27FC236}">
                <a16:creationId xmlns:a16="http://schemas.microsoft.com/office/drawing/2014/main" id="{6F779AF3-84B7-9621-C905-A9B5A5C56EFE}"/>
              </a:ext>
            </a:extLst>
          </p:cNvPr>
          <p:cNvSpPr/>
          <p:nvPr/>
        </p:nvSpPr>
        <p:spPr>
          <a:xfrm>
            <a:off x="3601826" y="182259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1" name="Ellips 380">
            <a:extLst>
              <a:ext uri="{FF2B5EF4-FFF2-40B4-BE49-F238E27FC236}">
                <a16:creationId xmlns:a16="http://schemas.microsoft.com/office/drawing/2014/main" id="{2CF03183-41B9-55A5-B97E-72D2F786436E}"/>
              </a:ext>
            </a:extLst>
          </p:cNvPr>
          <p:cNvSpPr/>
          <p:nvPr/>
        </p:nvSpPr>
        <p:spPr>
          <a:xfrm>
            <a:off x="4123247" y="1822596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382" name="Ellips 381">
            <a:extLst>
              <a:ext uri="{FF2B5EF4-FFF2-40B4-BE49-F238E27FC236}">
                <a16:creationId xmlns:a16="http://schemas.microsoft.com/office/drawing/2014/main" id="{A6480087-D218-BF3B-8E8F-DABA9E75E5B9}"/>
              </a:ext>
            </a:extLst>
          </p:cNvPr>
          <p:cNvSpPr/>
          <p:nvPr/>
        </p:nvSpPr>
        <p:spPr>
          <a:xfrm>
            <a:off x="3601826" y="198667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3" name="Ellips 382">
            <a:extLst>
              <a:ext uri="{FF2B5EF4-FFF2-40B4-BE49-F238E27FC236}">
                <a16:creationId xmlns:a16="http://schemas.microsoft.com/office/drawing/2014/main" id="{A1E1533C-012B-1082-50B3-31F321BA3153}"/>
              </a:ext>
            </a:extLst>
          </p:cNvPr>
          <p:cNvSpPr/>
          <p:nvPr/>
        </p:nvSpPr>
        <p:spPr>
          <a:xfrm>
            <a:off x="4123247" y="198667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384" name="Ellips 383">
            <a:extLst>
              <a:ext uri="{FF2B5EF4-FFF2-40B4-BE49-F238E27FC236}">
                <a16:creationId xmlns:a16="http://schemas.microsoft.com/office/drawing/2014/main" id="{A7E08879-2941-73BD-E628-26D4E942BDDC}"/>
              </a:ext>
            </a:extLst>
          </p:cNvPr>
          <p:cNvSpPr/>
          <p:nvPr/>
        </p:nvSpPr>
        <p:spPr>
          <a:xfrm>
            <a:off x="3601826" y="116628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5" name="Ellips 384">
            <a:extLst>
              <a:ext uri="{FF2B5EF4-FFF2-40B4-BE49-F238E27FC236}">
                <a16:creationId xmlns:a16="http://schemas.microsoft.com/office/drawing/2014/main" id="{C8082FC5-F5CD-F7A7-135F-F1142BF26433}"/>
              </a:ext>
            </a:extLst>
          </p:cNvPr>
          <p:cNvSpPr/>
          <p:nvPr/>
        </p:nvSpPr>
        <p:spPr>
          <a:xfrm>
            <a:off x="4123247" y="116628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86" name="Ellips 385">
            <a:extLst>
              <a:ext uri="{FF2B5EF4-FFF2-40B4-BE49-F238E27FC236}">
                <a16:creationId xmlns:a16="http://schemas.microsoft.com/office/drawing/2014/main" id="{8C2A6E9E-DBA4-2A94-3A04-21FB2AE22E1C}"/>
              </a:ext>
            </a:extLst>
          </p:cNvPr>
          <p:cNvSpPr/>
          <p:nvPr/>
        </p:nvSpPr>
        <p:spPr>
          <a:xfrm>
            <a:off x="3601826" y="215075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7" name="Ellips 386">
            <a:extLst>
              <a:ext uri="{FF2B5EF4-FFF2-40B4-BE49-F238E27FC236}">
                <a16:creationId xmlns:a16="http://schemas.microsoft.com/office/drawing/2014/main" id="{6B933EC1-7E1D-314D-216E-27AFAC25E874}"/>
              </a:ext>
            </a:extLst>
          </p:cNvPr>
          <p:cNvSpPr/>
          <p:nvPr/>
        </p:nvSpPr>
        <p:spPr>
          <a:xfrm>
            <a:off x="4123247" y="2150750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388" name="Ellips 387">
            <a:extLst>
              <a:ext uri="{FF2B5EF4-FFF2-40B4-BE49-F238E27FC236}">
                <a16:creationId xmlns:a16="http://schemas.microsoft.com/office/drawing/2014/main" id="{B8BC5DAD-3626-9309-5BEB-29F48B29B7F6}"/>
              </a:ext>
            </a:extLst>
          </p:cNvPr>
          <p:cNvSpPr/>
          <p:nvPr/>
        </p:nvSpPr>
        <p:spPr>
          <a:xfrm>
            <a:off x="3601826" y="247890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9" name="Ellips 388">
            <a:extLst>
              <a:ext uri="{FF2B5EF4-FFF2-40B4-BE49-F238E27FC236}">
                <a16:creationId xmlns:a16="http://schemas.microsoft.com/office/drawing/2014/main" id="{E3C7DC68-4F6A-7F4E-4848-0AB69A6039F7}"/>
              </a:ext>
            </a:extLst>
          </p:cNvPr>
          <p:cNvSpPr/>
          <p:nvPr/>
        </p:nvSpPr>
        <p:spPr>
          <a:xfrm>
            <a:off x="4123247" y="247890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390" name="Ellips 389">
            <a:extLst>
              <a:ext uri="{FF2B5EF4-FFF2-40B4-BE49-F238E27FC236}">
                <a16:creationId xmlns:a16="http://schemas.microsoft.com/office/drawing/2014/main" id="{9EE47DA1-BA15-1B33-D0AE-8DE3E25A0467}"/>
              </a:ext>
            </a:extLst>
          </p:cNvPr>
          <p:cNvSpPr/>
          <p:nvPr/>
        </p:nvSpPr>
        <p:spPr>
          <a:xfrm>
            <a:off x="3601826" y="231482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1" name="Ellips 390">
            <a:extLst>
              <a:ext uri="{FF2B5EF4-FFF2-40B4-BE49-F238E27FC236}">
                <a16:creationId xmlns:a16="http://schemas.microsoft.com/office/drawing/2014/main" id="{939D1094-9D43-0EC8-DD57-E81679CB248A}"/>
              </a:ext>
            </a:extLst>
          </p:cNvPr>
          <p:cNvSpPr/>
          <p:nvPr/>
        </p:nvSpPr>
        <p:spPr>
          <a:xfrm>
            <a:off x="4123247" y="2314827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+8</a:t>
            </a:r>
          </a:p>
        </p:txBody>
      </p:sp>
      <p:sp>
        <p:nvSpPr>
          <p:cNvPr id="392" name="Ellips 391">
            <a:extLst>
              <a:ext uri="{FF2B5EF4-FFF2-40B4-BE49-F238E27FC236}">
                <a16:creationId xmlns:a16="http://schemas.microsoft.com/office/drawing/2014/main" id="{6F9FDF9A-ADAA-B8EE-D0FB-304074ADCE6E}"/>
              </a:ext>
            </a:extLst>
          </p:cNvPr>
          <p:cNvSpPr/>
          <p:nvPr/>
        </p:nvSpPr>
        <p:spPr>
          <a:xfrm>
            <a:off x="3601826" y="264298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3" name="Ellips 392">
            <a:extLst>
              <a:ext uri="{FF2B5EF4-FFF2-40B4-BE49-F238E27FC236}">
                <a16:creationId xmlns:a16="http://schemas.microsoft.com/office/drawing/2014/main" id="{7D3F46C9-66A2-758D-F611-25492E332770}"/>
              </a:ext>
            </a:extLst>
          </p:cNvPr>
          <p:cNvSpPr/>
          <p:nvPr/>
        </p:nvSpPr>
        <p:spPr>
          <a:xfrm>
            <a:off x="4123247" y="2642981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+14</a:t>
            </a:r>
          </a:p>
        </p:txBody>
      </p:sp>
      <p:sp>
        <p:nvSpPr>
          <p:cNvPr id="394" name="Ellips 393">
            <a:extLst>
              <a:ext uri="{FF2B5EF4-FFF2-40B4-BE49-F238E27FC236}">
                <a16:creationId xmlns:a16="http://schemas.microsoft.com/office/drawing/2014/main" id="{D2BDA34E-68D1-DB36-2FFD-8574766814E5}"/>
              </a:ext>
            </a:extLst>
          </p:cNvPr>
          <p:cNvSpPr/>
          <p:nvPr/>
        </p:nvSpPr>
        <p:spPr>
          <a:xfrm>
            <a:off x="3601826" y="286420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5" name="Ellips 394">
            <a:extLst>
              <a:ext uri="{FF2B5EF4-FFF2-40B4-BE49-F238E27FC236}">
                <a16:creationId xmlns:a16="http://schemas.microsoft.com/office/drawing/2014/main" id="{4C669C05-DCFA-5223-BB00-5A7E3C3A1BAF}"/>
              </a:ext>
            </a:extLst>
          </p:cNvPr>
          <p:cNvSpPr/>
          <p:nvPr/>
        </p:nvSpPr>
        <p:spPr>
          <a:xfrm>
            <a:off x="4123247" y="286420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396" name="Ellips 395">
            <a:extLst>
              <a:ext uri="{FF2B5EF4-FFF2-40B4-BE49-F238E27FC236}">
                <a16:creationId xmlns:a16="http://schemas.microsoft.com/office/drawing/2014/main" id="{4F07C11C-4D53-D94F-2F80-AF169866C798}"/>
              </a:ext>
            </a:extLst>
          </p:cNvPr>
          <p:cNvSpPr/>
          <p:nvPr/>
        </p:nvSpPr>
        <p:spPr>
          <a:xfrm>
            <a:off x="3601826" y="3027467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7" name="Ellips 396">
            <a:extLst>
              <a:ext uri="{FF2B5EF4-FFF2-40B4-BE49-F238E27FC236}">
                <a16:creationId xmlns:a16="http://schemas.microsoft.com/office/drawing/2014/main" id="{15231C2D-FEBC-88FB-74C8-05F0AC1BB912}"/>
              </a:ext>
            </a:extLst>
          </p:cNvPr>
          <p:cNvSpPr/>
          <p:nvPr/>
        </p:nvSpPr>
        <p:spPr>
          <a:xfrm>
            <a:off x="4123247" y="3027467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98" name="Ellips 397">
            <a:extLst>
              <a:ext uri="{FF2B5EF4-FFF2-40B4-BE49-F238E27FC236}">
                <a16:creationId xmlns:a16="http://schemas.microsoft.com/office/drawing/2014/main" id="{A0575209-918A-184C-0ED8-436C508D1409}"/>
              </a:ext>
            </a:extLst>
          </p:cNvPr>
          <p:cNvSpPr/>
          <p:nvPr/>
        </p:nvSpPr>
        <p:spPr>
          <a:xfrm>
            <a:off x="3601826" y="319072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9" name="Ellips 398">
            <a:extLst>
              <a:ext uri="{FF2B5EF4-FFF2-40B4-BE49-F238E27FC236}">
                <a16:creationId xmlns:a16="http://schemas.microsoft.com/office/drawing/2014/main" id="{4ED3DC39-573E-EF95-3DF0-C002439AB912}"/>
              </a:ext>
            </a:extLst>
          </p:cNvPr>
          <p:cNvSpPr/>
          <p:nvPr/>
        </p:nvSpPr>
        <p:spPr>
          <a:xfrm>
            <a:off x="4123247" y="3190726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400" name="Ellips 399">
            <a:extLst>
              <a:ext uri="{FF2B5EF4-FFF2-40B4-BE49-F238E27FC236}">
                <a16:creationId xmlns:a16="http://schemas.microsoft.com/office/drawing/2014/main" id="{036BB8DE-402D-1703-F1FE-0B82A2D19490}"/>
              </a:ext>
            </a:extLst>
          </p:cNvPr>
          <p:cNvSpPr/>
          <p:nvPr/>
        </p:nvSpPr>
        <p:spPr>
          <a:xfrm>
            <a:off x="3601826" y="3353985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1" name="Ellips 400">
            <a:extLst>
              <a:ext uri="{FF2B5EF4-FFF2-40B4-BE49-F238E27FC236}">
                <a16:creationId xmlns:a16="http://schemas.microsoft.com/office/drawing/2014/main" id="{BAC54EEF-2533-2435-1663-AE164C85925D}"/>
              </a:ext>
            </a:extLst>
          </p:cNvPr>
          <p:cNvSpPr/>
          <p:nvPr/>
        </p:nvSpPr>
        <p:spPr>
          <a:xfrm>
            <a:off x="4123247" y="3353985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402" name="Ellips 401">
            <a:extLst>
              <a:ext uri="{FF2B5EF4-FFF2-40B4-BE49-F238E27FC236}">
                <a16:creationId xmlns:a16="http://schemas.microsoft.com/office/drawing/2014/main" id="{F16A5FF3-679D-8182-D497-39316F0EE6E9}"/>
              </a:ext>
            </a:extLst>
          </p:cNvPr>
          <p:cNvSpPr/>
          <p:nvPr/>
        </p:nvSpPr>
        <p:spPr>
          <a:xfrm>
            <a:off x="3601826" y="351724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3" name="Ellips 402">
            <a:extLst>
              <a:ext uri="{FF2B5EF4-FFF2-40B4-BE49-F238E27FC236}">
                <a16:creationId xmlns:a16="http://schemas.microsoft.com/office/drawing/2014/main" id="{D272E1F4-A34B-83DF-DF92-B6D0CE087709}"/>
              </a:ext>
            </a:extLst>
          </p:cNvPr>
          <p:cNvSpPr/>
          <p:nvPr/>
        </p:nvSpPr>
        <p:spPr>
          <a:xfrm>
            <a:off x="4123247" y="3517244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404" name="Ellips 403">
            <a:extLst>
              <a:ext uri="{FF2B5EF4-FFF2-40B4-BE49-F238E27FC236}">
                <a16:creationId xmlns:a16="http://schemas.microsoft.com/office/drawing/2014/main" id="{A8D5330F-411F-695B-D8DA-104A678B2A44}"/>
              </a:ext>
            </a:extLst>
          </p:cNvPr>
          <p:cNvSpPr/>
          <p:nvPr/>
        </p:nvSpPr>
        <p:spPr>
          <a:xfrm>
            <a:off x="3601826" y="3680503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5" name="Ellips 404">
            <a:extLst>
              <a:ext uri="{FF2B5EF4-FFF2-40B4-BE49-F238E27FC236}">
                <a16:creationId xmlns:a16="http://schemas.microsoft.com/office/drawing/2014/main" id="{03AB1CFF-5265-9573-C8F6-158D9956EFED}"/>
              </a:ext>
            </a:extLst>
          </p:cNvPr>
          <p:cNvSpPr/>
          <p:nvPr/>
        </p:nvSpPr>
        <p:spPr>
          <a:xfrm>
            <a:off x="4123247" y="368050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406" name="Ellips 405">
            <a:extLst>
              <a:ext uri="{FF2B5EF4-FFF2-40B4-BE49-F238E27FC236}">
                <a16:creationId xmlns:a16="http://schemas.microsoft.com/office/drawing/2014/main" id="{C5E470E0-D0BE-C6BC-EAB9-F2F27F3198E2}"/>
              </a:ext>
            </a:extLst>
          </p:cNvPr>
          <p:cNvSpPr/>
          <p:nvPr/>
        </p:nvSpPr>
        <p:spPr>
          <a:xfrm>
            <a:off x="3601826" y="384376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7" name="Ellips 406">
            <a:extLst>
              <a:ext uri="{FF2B5EF4-FFF2-40B4-BE49-F238E27FC236}">
                <a16:creationId xmlns:a16="http://schemas.microsoft.com/office/drawing/2014/main" id="{F32A8A97-E549-19BA-5F72-1D57D602D126}"/>
              </a:ext>
            </a:extLst>
          </p:cNvPr>
          <p:cNvSpPr/>
          <p:nvPr/>
        </p:nvSpPr>
        <p:spPr>
          <a:xfrm>
            <a:off x="4123247" y="384376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408" name="Ellips 407">
            <a:extLst>
              <a:ext uri="{FF2B5EF4-FFF2-40B4-BE49-F238E27FC236}">
                <a16:creationId xmlns:a16="http://schemas.microsoft.com/office/drawing/2014/main" id="{9D3C91C5-1C75-855E-AD45-25A66DE8BED5}"/>
              </a:ext>
            </a:extLst>
          </p:cNvPr>
          <p:cNvSpPr/>
          <p:nvPr/>
        </p:nvSpPr>
        <p:spPr>
          <a:xfrm>
            <a:off x="3601826" y="400702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9" name="Ellips 408">
            <a:extLst>
              <a:ext uri="{FF2B5EF4-FFF2-40B4-BE49-F238E27FC236}">
                <a16:creationId xmlns:a16="http://schemas.microsoft.com/office/drawing/2014/main" id="{A1B31423-7050-7E82-5011-F023D044AA00}"/>
              </a:ext>
            </a:extLst>
          </p:cNvPr>
          <p:cNvSpPr/>
          <p:nvPr/>
        </p:nvSpPr>
        <p:spPr>
          <a:xfrm>
            <a:off x="4123247" y="4007021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410" name="Ellips 409">
            <a:extLst>
              <a:ext uri="{FF2B5EF4-FFF2-40B4-BE49-F238E27FC236}">
                <a16:creationId xmlns:a16="http://schemas.microsoft.com/office/drawing/2014/main" id="{F4D3F28B-81C6-C7A3-5F79-49BF1A877AAB}"/>
              </a:ext>
            </a:extLst>
          </p:cNvPr>
          <p:cNvSpPr/>
          <p:nvPr/>
        </p:nvSpPr>
        <p:spPr>
          <a:xfrm>
            <a:off x="3601826" y="417028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1" name="Ellips 410">
            <a:extLst>
              <a:ext uri="{FF2B5EF4-FFF2-40B4-BE49-F238E27FC236}">
                <a16:creationId xmlns:a16="http://schemas.microsoft.com/office/drawing/2014/main" id="{AA6CB739-7523-1719-2B1D-71D568D67478}"/>
              </a:ext>
            </a:extLst>
          </p:cNvPr>
          <p:cNvSpPr/>
          <p:nvPr/>
        </p:nvSpPr>
        <p:spPr>
          <a:xfrm>
            <a:off x="4123247" y="4170280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412" name="Ellips 411">
            <a:extLst>
              <a:ext uri="{FF2B5EF4-FFF2-40B4-BE49-F238E27FC236}">
                <a16:creationId xmlns:a16="http://schemas.microsoft.com/office/drawing/2014/main" id="{66ED4962-4DE2-3A7E-D1B3-036AD87F0028}"/>
              </a:ext>
            </a:extLst>
          </p:cNvPr>
          <p:cNvSpPr/>
          <p:nvPr/>
        </p:nvSpPr>
        <p:spPr>
          <a:xfrm>
            <a:off x="3601826" y="4333539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3" name="Ellips 412">
            <a:extLst>
              <a:ext uri="{FF2B5EF4-FFF2-40B4-BE49-F238E27FC236}">
                <a16:creationId xmlns:a16="http://schemas.microsoft.com/office/drawing/2014/main" id="{BBFB12DA-DD40-7BC3-482A-830536729AD9}"/>
              </a:ext>
            </a:extLst>
          </p:cNvPr>
          <p:cNvSpPr/>
          <p:nvPr/>
        </p:nvSpPr>
        <p:spPr>
          <a:xfrm>
            <a:off x="4123247" y="4333539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414" name="Ellips 413">
            <a:extLst>
              <a:ext uri="{FF2B5EF4-FFF2-40B4-BE49-F238E27FC236}">
                <a16:creationId xmlns:a16="http://schemas.microsoft.com/office/drawing/2014/main" id="{BD3BEE41-6BE6-2235-4738-DEC795BC4E62}"/>
              </a:ext>
            </a:extLst>
          </p:cNvPr>
          <p:cNvSpPr/>
          <p:nvPr/>
        </p:nvSpPr>
        <p:spPr>
          <a:xfrm>
            <a:off x="3601826" y="449679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5" name="Ellips 414">
            <a:extLst>
              <a:ext uri="{FF2B5EF4-FFF2-40B4-BE49-F238E27FC236}">
                <a16:creationId xmlns:a16="http://schemas.microsoft.com/office/drawing/2014/main" id="{E26052E5-C169-6D6C-E557-D30E355164F6}"/>
              </a:ext>
            </a:extLst>
          </p:cNvPr>
          <p:cNvSpPr/>
          <p:nvPr/>
        </p:nvSpPr>
        <p:spPr>
          <a:xfrm>
            <a:off x="4123247" y="449679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+12</a:t>
            </a:r>
          </a:p>
        </p:txBody>
      </p:sp>
      <p:sp>
        <p:nvSpPr>
          <p:cNvPr id="416" name="Ellips 415">
            <a:extLst>
              <a:ext uri="{FF2B5EF4-FFF2-40B4-BE49-F238E27FC236}">
                <a16:creationId xmlns:a16="http://schemas.microsoft.com/office/drawing/2014/main" id="{33F3FB03-CB5B-F723-1CED-D6E6FAA29257}"/>
              </a:ext>
            </a:extLst>
          </p:cNvPr>
          <p:cNvSpPr/>
          <p:nvPr/>
        </p:nvSpPr>
        <p:spPr>
          <a:xfrm>
            <a:off x="3601826" y="466005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7" name="Ellips 416">
            <a:extLst>
              <a:ext uri="{FF2B5EF4-FFF2-40B4-BE49-F238E27FC236}">
                <a16:creationId xmlns:a16="http://schemas.microsoft.com/office/drawing/2014/main" id="{E700F55B-634F-558A-F2F5-421A22C0E407}"/>
              </a:ext>
            </a:extLst>
          </p:cNvPr>
          <p:cNvSpPr/>
          <p:nvPr/>
        </p:nvSpPr>
        <p:spPr>
          <a:xfrm>
            <a:off x="4123247" y="466005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+15</a:t>
            </a:r>
          </a:p>
        </p:txBody>
      </p:sp>
      <p:sp>
        <p:nvSpPr>
          <p:cNvPr id="418" name="Rektangel: rundade hörn 417">
            <a:extLst>
              <a:ext uri="{FF2B5EF4-FFF2-40B4-BE49-F238E27FC236}">
                <a16:creationId xmlns:a16="http://schemas.microsoft.com/office/drawing/2014/main" id="{EBCD745A-4C31-2A84-DBF9-D793BF0DDD45}"/>
              </a:ext>
            </a:extLst>
          </p:cNvPr>
          <p:cNvSpPr/>
          <p:nvPr/>
        </p:nvSpPr>
        <p:spPr>
          <a:xfrm>
            <a:off x="2963555" y="1321365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19" name="Rektangel: rundade hörn 418">
            <a:extLst>
              <a:ext uri="{FF2B5EF4-FFF2-40B4-BE49-F238E27FC236}">
                <a16:creationId xmlns:a16="http://schemas.microsoft.com/office/drawing/2014/main" id="{E0F656BA-F04C-0D5E-A19B-40833BD621CD}"/>
              </a:ext>
            </a:extLst>
          </p:cNvPr>
          <p:cNvSpPr/>
          <p:nvPr/>
        </p:nvSpPr>
        <p:spPr>
          <a:xfrm>
            <a:off x="2963555" y="148544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20" name="Rektangel: rundade hörn 419">
            <a:extLst>
              <a:ext uri="{FF2B5EF4-FFF2-40B4-BE49-F238E27FC236}">
                <a16:creationId xmlns:a16="http://schemas.microsoft.com/office/drawing/2014/main" id="{CA6C5E6D-5A95-0DF9-70D4-8A05C4BEEFB2}"/>
              </a:ext>
            </a:extLst>
          </p:cNvPr>
          <p:cNvSpPr/>
          <p:nvPr/>
        </p:nvSpPr>
        <p:spPr>
          <a:xfrm>
            <a:off x="2963555" y="1649519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421" name="Rektangel: rundade hörn 420">
            <a:extLst>
              <a:ext uri="{FF2B5EF4-FFF2-40B4-BE49-F238E27FC236}">
                <a16:creationId xmlns:a16="http://schemas.microsoft.com/office/drawing/2014/main" id="{C54037F5-5AF7-1C88-2CF3-534576DB9754}"/>
              </a:ext>
            </a:extLst>
          </p:cNvPr>
          <p:cNvSpPr/>
          <p:nvPr/>
        </p:nvSpPr>
        <p:spPr>
          <a:xfrm>
            <a:off x="2963555" y="181359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22" name="Rektangel: rundade hörn 421">
            <a:extLst>
              <a:ext uri="{FF2B5EF4-FFF2-40B4-BE49-F238E27FC236}">
                <a16:creationId xmlns:a16="http://schemas.microsoft.com/office/drawing/2014/main" id="{B97661B1-1DD2-B5F3-D84A-B9552A204EC2}"/>
              </a:ext>
            </a:extLst>
          </p:cNvPr>
          <p:cNvSpPr/>
          <p:nvPr/>
        </p:nvSpPr>
        <p:spPr>
          <a:xfrm>
            <a:off x="2963555" y="197767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23" name="Rektangel: rundade hörn 422">
            <a:extLst>
              <a:ext uri="{FF2B5EF4-FFF2-40B4-BE49-F238E27FC236}">
                <a16:creationId xmlns:a16="http://schemas.microsoft.com/office/drawing/2014/main" id="{51E80911-4DD2-B02D-57C9-F4E643D4658B}"/>
              </a:ext>
            </a:extLst>
          </p:cNvPr>
          <p:cNvSpPr/>
          <p:nvPr/>
        </p:nvSpPr>
        <p:spPr>
          <a:xfrm>
            <a:off x="2963555" y="115728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424" name="Rektangel: rundade hörn 423">
            <a:extLst>
              <a:ext uri="{FF2B5EF4-FFF2-40B4-BE49-F238E27FC236}">
                <a16:creationId xmlns:a16="http://schemas.microsoft.com/office/drawing/2014/main" id="{39266525-7A7E-CE05-2480-6A1821EF3D52}"/>
              </a:ext>
            </a:extLst>
          </p:cNvPr>
          <p:cNvSpPr/>
          <p:nvPr/>
        </p:nvSpPr>
        <p:spPr>
          <a:xfrm>
            <a:off x="2963555" y="214175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25" name="Rektangel: rundade hörn 424">
            <a:extLst>
              <a:ext uri="{FF2B5EF4-FFF2-40B4-BE49-F238E27FC236}">
                <a16:creationId xmlns:a16="http://schemas.microsoft.com/office/drawing/2014/main" id="{D6B6C19F-F3ED-1DA4-8727-E7BFC1D8D0BD}"/>
              </a:ext>
            </a:extLst>
          </p:cNvPr>
          <p:cNvSpPr/>
          <p:nvPr/>
        </p:nvSpPr>
        <p:spPr>
          <a:xfrm>
            <a:off x="2963555" y="246990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26" name="Rektangel: rundade hörn 425">
            <a:extLst>
              <a:ext uri="{FF2B5EF4-FFF2-40B4-BE49-F238E27FC236}">
                <a16:creationId xmlns:a16="http://schemas.microsoft.com/office/drawing/2014/main" id="{71D720B4-D09F-2562-43E4-61B124E6E3BD}"/>
              </a:ext>
            </a:extLst>
          </p:cNvPr>
          <p:cNvSpPr/>
          <p:nvPr/>
        </p:nvSpPr>
        <p:spPr>
          <a:xfrm>
            <a:off x="2963555" y="2305827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27" name="Rektangel: rundade hörn 426">
            <a:extLst>
              <a:ext uri="{FF2B5EF4-FFF2-40B4-BE49-F238E27FC236}">
                <a16:creationId xmlns:a16="http://schemas.microsoft.com/office/drawing/2014/main" id="{8C877FF3-686D-EA13-E841-F08969C4A4CF}"/>
              </a:ext>
            </a:extLst>
          </p:cNvPr>
          <p:cNvSpPr/>
          <p:nvPr/>
        </p:nvSpPr>
        <p:spPr>
          <a:xfrm>
            <a:off x="2963555" y="263398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428" name="Rektangel: rundade hörn 427">
            <a:extLst>
              <a:ext uri="{FF2B5EF4-FFF2-40B4-BE49-F238E27FC236}">
                <a16:creationId xmlns:a16="http://schemas.microsoft.com/office/drawing/2014/main" id="{824FC714-C20E-B2A0-40AC-8C75EE07A87E}"/>
              </a:ext>
            </a:extLst>
          </p:cNvPr>
          <p:cNvSpPr/>
          <p:nvPr/>
        </p:nvSpPr>
        <p:spPr>
          <a:xfrm>
            <a:off x="2963555" y="285520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29" name="Rektangel: rundade hörn 428">
            <a:extLst>
              <a:ext uri="{FF2B5EF4-FFF2-40B4-BE49-F238E27FC236}">
                <a16:creationId xmlns:a16="http://schemas.microsoft.com/office/drawing/2014/main" id="{5CA0942C-B0CD-CD27-6FDE-2DB5DECF719F}"/>
              </a:ext>
            </a:extLst>
          </p:cNvPr>
          <p:cNvSpPr/>
          <p:nvPr/>
        </p:nvSpPr>
        <p:spPr>
          <a:xfrm>
            <a:off x="2963555" y="3019285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430" name="Rektangel: rundade hörn 429">
            <a:extLst>
              <a:ext uri="{FF2B5EF4-FFF2-40B4-BE49-F238E27FC236}">
                <a16:creationId xmlns:a16="http://schemas.microsoft.com/office/drawing/2014/main" id="{CB06D534-89C0-B213-0404-48CEBB52C3DF}"/>
              </a:ext>
            </a:extLst>
          </p:cNvPr>
          <p:cNvSpPr/>
          <p:nvPr/>
        </p:nvSpPr>
        <p:spPr>
          <a:xfrm>
            <a:off x="2963555" y="318336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431" name="Rektangel: rundade hörn 430">
            <a:extLst>
              <a:ext uri="{FF2B5EF4-FFF2-40B4-BE49-F238E27FC236}">
                <a16:creationId xmlns:a16="http://schemas.microsoft.com/office/drawing/2014/main" id="{98D41414-E62E-1CD2-A986-8983EBDBCB59}"/>
              </a:ext>
            </a:extLst>
          </p:cNvPr>
          <p:cNvSpPr/>
          <p:nvPr/>
        </p:nvSpPr>
        <p:spPr>
          <a:xfrm>
            <a:off x="2963555" y="3347439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32" name="Rektangel: rundade hörn 431">
            <a:extLst>
              <a:ext uri="{FF2B5EF4-FFF2-40B4-BE49-F238E27FC236}">
                <a16:creationId xmlns:a16="http://schemas.microsoft.com/office/drawing/2014/main" id="{F1703A8E-4162-3680-1A87-4D59A9197897}"/>
              </a:ext>
            </a:extLst>
          </p:cNvPr>
          <p:cNvSpPr/>
          <p:nvPr/>
        </p:nvSpPr>
        <p:spPr>
          <a:xfrm>
            <a:off x="2963555" y="351151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433" name="Rektangel: rundade hörn 432">
            <a:extLst>
              <a:ext uri="{FF2B5EF4-FFF2-40B4-BE49-F238E27FC236}">
                <a16:creationId xmlns:a16="http://schemas.microsoft.com/office/drawing/2014/main" id="{C78336F4-BF07-E468-5F22-26C30423B8BE}"/>
              </a:ext>
            </a:extLst>
          </p:cNvPr>
          <p:cNvSpPr/>
          <p:nvPr/>
        </p:nvSpPr>
        <p:spPr>
          <a:xfrm>
            <a:off x="2963555" y="367559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434" name="Rektangel: rundade hörn 433">
            <a:extLst>
              <a:ext uri="{FF2B5EF4-FFF2-40B4-BE49-F238E27FC236}">
                <a16:creationId xmlns:a16="http://schemas.microsoft.com/office/drawing/2014/main" id="{DE042F28-7B09-8674-3740-7E4BC934CDCC}"/>
              </a:ext>
            </a:extLst>
          </p:cNvPr>
          <p:cNvSpPr/>
          <p:nvPr/>
        </p:nvSpPr>
        <p:spPr>
          <a:xfrm>
            <a:off x="2963555" y="383967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35" name="Rektangel: rundade hörn 434">
            <a:extLst>
              <a:ext uri="{FF2B5EF4-FFF2-40B4-BE49-F238E27FC236}">
                <a16:creationId xmlns:a16="http://schemas.microsoft.com/office/drawing/2014/main" id="{96A417B6-9CF4-67D3-4BD8-EC1C561CA941}"/>
              </a:ext>
            </a:extLst>
          </p:cNvPr>
          <p:cNvSpPr/>
          <p:nvPr/>
        </p:nvSpPr>
        <p:spPr>
          <a:xfrm>
            <a:off x="2963555" y="4003747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36" name="Rektangel: rundade hörn 435">
            <a:extLst>
              <a:ext uri="{FF2B5EF4-FFF2-40B4-BE49-F238E27FC236}">
                <a16:creationId xmlns:a16="http://schemas.microsoft.com/office/drawing/2014/main" id="{DBD069F6-EFE1-CEB0-E237-1DC3A487012F}"/>
              </a:ext>
            </a:extLst>
          </p:cNvPr>
          <p:cNvSpPr/>
          <p:nvPr/>
        </p:nvSpPr>
        <p:spPr>
          <a:xfrm>
            <a:off x="2963555" y="416782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437" name="Rektangel: rundade hörn 436">
            <a:extLst>
              <a:ext uri="{FF2B5EF4-FFF2-40B4-BE49-F238E27FC236}">
                <a16:creationId xmlns:a16="http://schemas.microsoft.com/office/drawing/2014/main" id="{6EB8A447-6782-DBE9-8549-75025F70CE97}"/>
              </a:ext>
            </a:extLst>
          </p:cNvPr>
          <p:cNvSpPr/>
          <p:nvPr/>
        </p:nvSpPr>
        <p:spPr>
          <a:xfrm>
            <a:off x="2963555" y="433190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438" name="Rektangel: rundade hörn 437">
            <a:extLst>
              <a:ext uri="{FF2B5EF4-FFF2-40B4-BE49-F238E27FC236}">
                <a16:creationId xmlns:a16="http://schemas.microsoft.com/office/drawing/2014/main" id="{B2D372BB-C57A-BD0C-0A71-99592673FEF2}"/>
              </a:ext>
            </a:extLst>
          </p:cNvPr>
          <p:cNvSpPr/>
          <p:nvPr/>
        </p:nvSpPr>
        <p:spPr>
          <a:xfrm>
            <a:off x="2963555" y="449597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439" name="Rektangel: rundade hörn 438">
            <a:extLst>
              <a:ext uri="{FF2B5EF4-FFF2-40B4-BE49-F238E27FC236}">
                <a16:creationId xmlns:a16="http://schemas.microsoft.com/office/drawing/2014/main" id="{9F9289B6-EBE0-3293-0030-09E57ED26A2F}"/>
              </a:ext>
            </a:extLst>
          </p:cNvPr>
          <p:cNvSpPr/>
          <p:nvPr/>
        </p:nvSpPr>
        <p:spPr>
          <a:xfrm>
            <a:off x="2963555" y="466005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440" name="Rektangel: rundade hörn 439">
            <a:extLst>
              <a:ext uri="{FF2B5EF4-FFF2-40B4-BE49-F238E27FC236}">
                <a16:creationId xmlns:a16="http://schemas.microsoft.com/office/drawing/2014/main" id="{D4F43A3C-9027-0C17-903B-0AD0D178B512}"/>
              </a:ext>
            </a:extLst>
          </p:cNvPr>
          <p:cNvSpPr/>
          <p:nvPr/>
        </p:nvSpPr>
        <p:spPr>
          <a:xfrm>
            <a:off x="1936288" y="1321365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Balans - Arbetsbelastning</a:t>
            </a:r>
          </a:p>
        </p:txBody>
      </p:sp>
      <p:sp>
        <p:nvSpPr>
          <p:cNvPr id="441" name="Rektangel: rundade hörn 440">
            <a:extLst>
              <a:ext uri="{FF2B5EF4-FFF2-40B4-BE49-F238E27FC236}">
                <a16:creationId xmlns:a16="http://schemas.microsoft.com/office/drawing/2014/main" id="{8B4823B0-0BDB-A28E-48BE-928BC6692BFB}"/>
              </a:ext>
            </a:extLst>
          </p:cNvPr>
          <p:cNvSpPr/>
          <p:nvPr/>
        </p:nvSpPr>
        <p:spPr>
          <a:xfrm>
            <a:off x="1936288" y="148544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Tydlighet - Ansvarsområden</a:t>
            </a:r>
          </a:p>
        </p:txBody>
      </p:sp>
      <p:sp>
        <p:nvSpPr>
          <p:cNvPr id="442" name="Rektangel: rundade hörn 441">
            <a:extLst>
              <a:ext uri="{FF2B5EF4-FFF2-40B4-BE49-F238E27FC236}">
                <a16:creationId xmlns:a16="http://schemas.microsoft.com/office/drawing/2014/main" id="{F1E1F66A-318F-FA90-D1C0-B5866945F3D2}"/>
              </a:ext>
            </a:extLst>
          </p:cNvPr>
          <p:cNvSpPr/>
          <p:nvPr/>
        </p:nvSpPr>
        <p:spPr>
          <a:xfrm>
            <a:off x="1936288" y="1649519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Effektivitet</a:t>
            </a:r>
          </a:p>
        </p:txBody>
      </p:sp>
      <p:sp>
        <p:nvSpPr>
          <p:cNvPr id="443" name="Rektangel: rundade hörn 442">
            <a:extLst>
              <a:ext uri="{FF2B5EF4-FFF2-40B4-BE49-F238E27FC236}">
                <a16:creationId xmlns:a16="http://schemas.microsoft.com/office/drawing/2014/main" id="{95B6F703-2E23-BFB1-2797-1BFD8B337BD2}"/>
              </a:ext>
            </a:extLst>
          </p:cNvPr>
          <p:cNvSpPr/>
          <p:nvPr/>
        </p:nvSpPr>
        <p:spPr>
          <a:xfrm>
            <a:off x="1936288" y="181359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Entusiasm</a:t>
            </a:r>
          </a:p>
        </p:txBody>
      </p:sp>
      <p:sp>
        <p:nvSpPr>
          <p:cNvPr id="444" name="Rektangel: rundade hörn 443">
            <a:extLst>
              <a:ext uri="{FF2B5EF4-FFF2-40B4-BE49-F238E27FC236}">
                <a16:creationId xmlns:a16="http://schemas.microsoft.com/office/drawing/2014/main" id="{8A3BBE95-04C5-6D3A-236D-0B889DA67905}"/>
              </a:ext>
            </a:extLst>
          </p:cNvPr>
          <p:cNvSpPr/>
          <p:nvPr/>
        </p:nvSpPr>
        <p:spPr>
          <a:xfrm>
            <a:off x="1936288" y="197767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Inkludering</a:t>
            </a:r>
          </a:p>
        </p:txBody>
      </p:sp>
      <p:sp>
        <p:nvSpPr>
          <p:cNvPr id="445" name="Rektangel: rundade hörn 444">
            <a:extLst>
              <a:ext uri="{FF2B5EF4-FFF2-40B4-BE49-F238E27FC236}">
                <a16:creationId xmlns:a16="http://schemas.microsoft.com/office/drawing/2014/main" id="{AF3E0979-E9B0-9ED7-0300-FD97C4B9FFCD}"/>
              </a:ext>
            </a:extLst>
          </p:cNvPr>
          <p:cNvSpPr/>
          <p:nvPr/>
        </p:nvSpPr>
        <p:spPr>
          <a:xfrm>
            <a:off x="1936288" y="115728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Autonomi</a:t>
            </a:r>
          </a:p>
        </p:txBody>
      </p:sp>
      <p:sp>
        <p:nvSpPr>
          <p:cNvPr id="446" name="Rektangel: rundade hörn 445">
            <a:extLst>
              <a:ext uri="{FF2B5EF4-FFF2-40B4-BE49-F238E27FC236}">
                <a16:creationId xmlns:a16="http://schemas.microsoft.com/office/drawing/2014/main" id="{7D3EB58A-EB9C-9C3F-C4BE-25DF6EAD825E}"/>
              </a:ext>
            </a:extLst>
          </p:cNvPr>
          <p:cNvSpPr/>
          <p:nvPr/>
        </p:nvSpPr>
        <p:spPr>
          <a:xfrm>
            <a:off x="1936288" y="214175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Uppskattning</a:t>
            </a:r>
          </a:p>
        </p:txBody>
      </p:sp>
      <p:sp>
        <p:nvSpPr>
          <p:cNvPr id="447" name="Rektangel: rundade hörn 446">
            <a:extLst>
              <a:ext uri="{FF2B5EF4-FFF2-40B4-BE49-F238E27FC236}">
                <a16:creationId xmlns:a16="http://schemas.microsoft.com/office/drawing/2014/main" id="{4BC37A86-A2CB-A633-676B-3BEFD858C1F3}"/>
              </a:ext>
            </a:extLst>
          </p:cNvPr>
          <p:cNvSpPr/>
          <p:nvPr/>
        </p:nvSpPr>
        <p:spPr>
          <a:xfrm>
            <a:off x="1936288" y="246990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Utveckling</a:t>
            </a:r>
          </a:p>
        </p:txBody>
      </p:sp>
      <p:sp>
        <p:nvSpPr>
          <p:cNvPr id="448" name="Rektangel: rundade hörn 447">
            <a:extLst>
              <a:ext uri="{FF2B5EF4-FFF2-40B4-BE49-F238E27FC236}">
                <a16:creationId xmlns:a16="http://schemas.microsoft.com/office/drawing/2014/main" id="{9E44B984-ED4A-63AE-722E-02A18718F150}"/>
              </a:ext>
            </a:extLst>
          </p:cNvPr>
          <p:cNvSpPr/>
          <p:nvPr/>
        </p:nvSpPr>
        <p:spPr>
          <a:xfrm>
            <a:off x="1936288" y="2305827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Balans - Arbete / fritid</a:t>
            </a:r>
          </a:p>
        </p:txBody>
      </p:sp>
      <p:sp>
        <p:nvSpPr>
          <p:cNvPr id="449" name="Rektangel: rundade hörn 448">
            <a:extLst>
              <a:ext uri="{FF2B5EF4-FFF2-40B4-BE49-F238E27FC236}">
                <a16:creationId xmlns:a16="http://schemas.microsoft.com/office/drawing/2014/main" id="{C1679387-98E5-142A-0BB8-11A2C3897F5E}"/>
              </a:ext>
            </a:extLst>
          </p:cNvPr>
          <p:cNvSpPr/>
          <p:nvPr/>
        </p:nvSpPr>
        <p:spPr>
          <a:xfrm>
            <a:off x="1936288" y="263398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Tydlighet - Prioriteringar</a:t>
            </a:r>
          </a:p>
        </p:txBody>
      </p:sp>
      <p:sp>
        <p:nvSpPr>
          <p:cNvPr id="450" name="Rektangel: rundade hörn 449">
            <a:extLst>
              <a:ext uri="{FF2B5EF4-FFF2-40B4-BE49-F238E27FC236}">
                <a16:creationId xmlns:a16="http://schemas.microsoft.com/office/drawing/2014/main" id="{FA014985-296E-970D-78E2-3DD5E58D5228}"/>
              </a:ext>
            </a:extLst>
          </p:cNvPr>
          <p:cNvSpPr/>
          <p:nvPr/>
        </p:nvSpPr>
        <p:spPr>
          <a:xfrm>
            <a:off x="1936288" y="285520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Bemötande 1</a:t>
            </a:r>
          </a:p>
        </p:txBody>
      </p:sp>
      <p:sp>
        <p:nvSpPr>
          <p:cNvPr id="451" name="Rektangel: rundade hörn 450">
            <a:extLst>
              <a:ext uri="{FF2B5EF4-FFF2-40B4-BE49-F238E27FC236}">
                <a16:creationId xmlns:a16="http://schemas.microsoft.com/office/drawing/2014/main" id="{DDE13C78-B02E-605A-DD29-30A796E941C2}"/>
              </a:ext>
            </a:extLst>
          </p:cNvPr>
          <p:cNvSpPr/>
          <p:nvPr/>
        </p:nvSpPr>
        <p:spPr>
          <a:xfrm>
            <a:off x="1936288" y="3019285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Bemötande 2</a:t>
            </a:r>
          </a:p>
        </p:txBody>
      </p:sp>
      <p:sp>
        <p:nvSpPr>
          <p:cNvPr id="452" name="Rektangel: rundade hörn 451">
            <a:extLst>
              <a:ext uri="{FF2B5EF4-FFF2-40B4-BE49-F238E27FC236}">
                <a16:creationId xmlns:a16="http://schemas.microsoft.com/office/drawing/2014/main" id="{2C9B0758-0347-33C1-7DBD-F591AFC79542}"/>
              </a:ext>
            </a:extLst>
          </p:cNvPr>
          <p:cNvSpPr/>
          <p:nvPr/>
        </p:nvSpPr>
        <p:spPr>
          <a:xfrm>
            <a:off x="1936288" y="318336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Bemötande 3</a:t>
            </a:r>
          </a:p>
        </p:txBody>
      </p:sp>
      <p:sp>
        <p:nvSpPr>
          <p:cNvPr id="453" name="Rektangel: rundade hörn 452">
            <a:extLst>
              <a:ext uri="{FF2B5EF4-FFF2-40B4-BE49-F238E27FC236}">
                <a16:creationId xmlns:a16="http://schemas.microsoft.com/office/drawing/2014/main" id="{B2B32AA7-A91A-4C6B-37CB-98409CB0B22E}"/>
              </a:ext>
            </a:extLst>
          </p:cNvPr>
          <p:cNvSpPr/>
          <p:nvPr/>
        </p:nvSpPr>
        <p:spPr>
          <a:xfrm>
            <a:off x="1936288" y="3347439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Inkludering 1</a:t>
            </a:r>
          </a:p>
        </p:txBody>
      </p:sp>
      <p:sp>
        <p:nvSpPr>
          <p:cNvPr id="454" name="Rektangel: rundade hörn 453">
            <a:extLst>
              <a:ext uri="{FF2B5EF4-FFF2-40B4-BE49-F238E27FC236}">
                <a16:creationId xmlns:a16="http://schemas.microsoft.com/office/drawing/2014/main" id="{CFC3801E-C5AB-79FE-2A94-BF845E694AB0}"/>
              </a:ext>
            </a:extLst>
          </p:cNvPr>
          <p:cNvSpPr/>
          <p:nvPr/>
        </p:nvSpPr>
        <p:spPr>
          <a:xfrm>
            <a:off x="1936288" y="351151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Inkludering 2</a:t>
            </a:r>
          </a:p>
        </p:txBody>
      </p:sp>
      <p:sp>
        <p:nvSpPr>
          <p:cNvPr id="455" name="Rektangel: rundade hörn 454">
            <a:extLst>
              <a:ext uri="{FF2B5EF4-FFF2-40B4-BE49-F238E27FC236}">
                <a16:creationId xmlns:a16="http://schemas.microsoft.com/office/drawing/2014/main" id="{20658960-48B5-A1E0-95E2-66D4D5F8E61C}"/>
              </a:ext>
            </a:extLst>
          </p:cNvPr>
          <p:cNvSpPr/>
          <p:nvPr/>
        </p:nvSpPr>
        <p:spPr>
          <a:xfrm>
            <a:off x="1936288" y="367559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Inkludering 3</a:t>
            </a:r>
          </a:p>
        </p:txBody>
      </p:sp>
      <p:sp>
        <p:nvSpPr>
          <p:cNvPr id="456" name="Rektangel: rundade hörn 455">
            <a:extLst>
              <a:ext uri="{FF2B5EF4-FFF2-40B4-BE49-F238E27FC236}">
                <a16:creationId xmlns:a16="http://schemas.microsoft.com/office/drawing/2014/main" id="{697F7B6B-6692-077B-756D-A107C70F0CBD}"/>
              </a:ext>
            </a:extLst>
          </p:cNvPr>
          <p:cNvSpPr/>
          <p:nvPr/>
        </p:nvSpPr>
        <p:spPr>
          <a:xfrm>
            <a:off x="1936288" y="383967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Inkludering 4</a:t>
            </a:r>
          </a:p>
        </p:txBody>
      </p:sp>
      <p:sp>
        <p:nvSpPr>
          <p:cNvPr id="457" name="Rektangel: rundade hörn 456">
            <a:extLst>
              <a:ext uri="{FF2B5EF4-FFF2-40B4-BE49-F238E27FC236}">
                <a16:creationId xmlns:a16="http://schemas.microsoft.com/office/drawing/2014/main" id="{F1B6C774-13D9-73BC-AE3F-34B0E5034B55}"/>
              </a:ext>
            </a:extLst>
          </p:cNvPr>
          <p:cNvSpPr/>
          <p:nvPr/>
        </p:nvSpPr>
        <p:spPr>
          <a:xfrm>
            <a:off x="1936288" y="4003747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Trygghet 1</a:t>
            </a:r>
          </a:p>
        </p:txBody>
      </p:sp>
      <p:sp>
        <p:nvSpPr>
          <p:cNvPr id="458" name="Rektangel: rundade hörn 457">
            <a:extLst>
              <a:ext uri="{FF2B5EF4-FFF2-40B4-BE49-F238E27FC236}">
                <a16:creationId xmlns:a16="http://schemas.microsoft.com/office/drawing/2014/main" id="{F6332078-E621-FEFA-470F-B07D2064BB0B}"/>
              </a:ext>
            </a:extLst>
          </p:cNvPr>
          <p:cNvSpPr/>
          <p:nvPr/>
        </p:nvSpPr>
        <p:spPr>
          <a:xfrm>
            <a:off x="1936288" y="416782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Trygghet 2</a:t>
            </a:r>
          </a:p>
        </p:txBody>
      </p:sp>
      <p:sp>
        <p:nvSpPr>
          <p:cNvPr id="459" name="Rektangel: rundade hörn 458">
            <a:extLst>
              <a:ext uri="{FF2B5EF4-FFF2-40B4-BE49-F238E27FC236}">
                <a16:creationId xmlns:a16="http://schemas.microsoft.com/office/drawing/2014/main" id="{24B67130-38F8-DC8E-C78B-B2220E6663A3}"/>
              </a:ext>
            </a:extLst>
          </p:cNvPr>
          <p:cNvSpPr/>
          <p:nvPr/>
        </p:nvSpPr>
        <p:spPr>
          <a:xfrm>
            <a:off x="1936288" y="433190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Bemötande 4</a:t>
            </a:r>
          </a:p>
        </p:txBody>
      </p:sp>
      <p:sp>
        <p:nvSpPr>
          <p:cNvPr id="460" name="Rektangel: rundade hörn 459">
            <a:extLst>
              <a:ext uri="{FF2B5EF4-FFF2-40B4-BE49-F238E27FC236}">
                <a16:creationId xmlns:a16="http://schemas.microsoft.com/office/drawing/2014/main" id="{CDCCC827-9106-8332-AC57-2B548D74C5F0}"/>
              </a:ext>
            </a:extLst>
          </p:cNvPr>
          <p:cNvSpPr/>
          <p:nvPr/>
        </p:nvSpPr>
        <p:spPr>
          <a:xfrm>
            <a:off x="1936288" y="449597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Bemötande 5</a:t>
            </a:r>
          </a:p>
        </p:txBody>
      </p:sp>
      <p:sp>
        <p:nvSpPr>
          <p:cNvPr id="461" name="Rektangel: rundade hörn 460">
            <a:extLst>
              <a:ext uri="{FF2B5EF4-FFF2-40B4-BE49-F238E27FC236}">
                <a16:creationId xmlns:a16="http://schemas.microsoft.com/office/drawing/2014/main" id="{53757E2E-8D74-FB59-02E1-53C8D65B36A7}"/>
              </a:ext>
            </a:extLst>
          </p:cNvPr>
          <p:cNvSpPr/>
          <p:nvPr/>
        </p:nvSpPr>
        <p:spPr>
          <a:xfrm>
            <a:off x="1936288" y="466005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Bemötande 6</a:t>
            </a:r>
          </a:p>
        </p:txBody>
      </p:sp>
      <p:sp>
        <p:nvSpPr>
          <p:cNvPr id="484" name="Rektangel: rundade hörn 483">
            <a:extLst>
              <a:ext uri="{FF2B5EF4-FFF2-40B4-BE49-F238E27FC236}">
                <a16:creationId xmlns:a16="http://schemas.microsoft.com/office/drawing/2014/main" id="{1586BCE1-2554-6737-5A40-5F3DE90E181E}"/>
              </a:ext>
            </a:extLst>
          </p:cNvPr>
          <p:cNvSpPr/>
          <p:nvPr/>
        </p:nvSpPr>
        <p:spPr>
          <a:xfrm>
            <a:off x="840650" y="1760125"/>
            <a:ext cx="405000" cy="405000"/>
          </a:xfrm>
          <a:prstGeom prst="roundRect">
            <a:avLst>
              <a:gd name="adj" fmla="val 10821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22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485" name="Ellips 484">
            <a:extLst>
              <a:ext uri="{FF2B5EF4-FFF2-40B4-BE49-F238E27FC236}">
                <a16:creationId xmlns:a16="http://schemas.microsoft.com/office/drawing/2014/main" id="{20DF671D-394C-C920-C1A8-34E0049901EA}"/>
              </a:ext>
            </a:extLst>
          </p:cNvPr>
          <p:cNvSpPr/>
          <p:nvPr/>
        </p:nvSpPr>
        <p:spPr>
          <a:xfrm>
            <a:off x="962150" y="1436415"/>
            <a:ext cx="162000" cy="162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86" name="Ellips 485">
            <a:extLst>
              <a:ext uri="{FF2B5EF4-FFF2-40B4-BE49-F238E27FC236}">
                <a16:creationId xmlns:a16="http://schemas.microsoft.com/office/drawing/2014/main" id="{28FD0D50-51E2-71FA-2565-59A25070B7CF}"/>
              </a:ext>
            </a:extLst>
          </p:cNvPr>
          <p:cNvSpPr/>
          <p:nvPr/>
        </p:nvSpPr>
        <p:spPr>
          <a:xfrm>
            <a:off x="962150" y="2326836"/>
            <a:ext cx="162000" cy="162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487" name="Rektangel: rundade hörn 486">
            <a:extLst>
              <a:ext uri="{FF2B5EF4-FFF2-40B4-BE49-F238E27FC236}">
                <a16:creationId xmlns:a16="http://schemas.microsoft.com/office/drawing/2014/main" id="{7376CB16-955E-D0D2-55A5-36155673BD80}"/>
              </a:ext>
            </a:extLst>
          </p:cNvPr>
          <p:cNvSpPr/>
          <p:nvPr/>
        </p:nvSpPr>
        <p:spPr>
          <a:xfrm>
            <a:off x="878798" y="1353256"/>
            <a:ext cx="328705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488" name="Rektangel: rundade hörn 487">
            <a:extLst>
              <a:ext uri="{FF2B5EF4-FFF2-40B4-BE49-F238E27FC236}">
                <a16:creationId xmlns:a16="http://schemas.microsoft.com/office/drawing/2014/main" id="{68F3C0B4-EBB2-6397-90F7-D8196C5FC6A2}"/>
              </a:ext>
            </a:extLst>
          </p:cNvPr>
          <p:cNvSpPr/>
          <p:nvPr/>
        </p:nvSpPr>
        <p:spPr>
          <a:xfrm>
            <a:off x="861162" y="2502004"/>
            <a:ext cx="363979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cxnSp>
        <p:nvCxnSpPr>
          <p:cNvPr id="489" name="Rak koppling 488" descr="total_benchmark_line">
            <a:extLst>
              <a:ext uri="{FF2B5EF4-FFF2-40B4-BE49-F238E27FC236}">
                <a16:creationId xmlns:a16="http://schemas.microsoft.com/office/drawing/2014/main" id="{5D070638-1A30-20CF-EBFD-8ACC09212E29}"/>
              </a:ext>
            </a:extLst>
          </p:cNvPr>
          <p:cNvCxnSpPr>
            <a:endCxn id="484" idx="2"/>
          </p:cNvCxnSpPr>
          <p:nvPr/>
        </p:nvCxnSpPr>
        <p:spPr>
          <a:xfrm flipH="1" flipV="1">
            <a:off x="1043150" y="2165126"/>
            <a:ext cx="0" cy="157736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0" name="Rak koppling 489" descr="total_change_line">
            <a:extLst>
              <a:ext uri="{FF2B5EF4-FFF2-40B4-BE49-F238E27FC236}">
                <a16:creationId xmlns:a16="http://schemas.microsoft.com/office/drawing/2014/main" id="{702D3032-BBAD-3639-C590-6554ECCA6DC0}"/>
              </a:ext>
            </a:extLst>
          </p:cNvPr>
          <p:cNvCxnSpPr>
            <a:stCxn id="484" idx="0"/>
          </p:cNvCxnSpPr>
          <p:nvPr/>
        </p:nvCxnSpPr>
        <p:spPr>
          <a:xfrm flipH="1" flipV="1">
            <a:off x="1043150" y="1594481"/>
            <a:ext cx="0" cy="165644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95" name="New pictur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90992" y="1166288"/>
            <a:ext cx="126000" cy="126000"/>
          </a:xfrm>
          <a:prstGeom prst="rect">
            <a:avLst/>
          </a:prstGeom>
        </p:spPr>
      </p:pic>
      <p:pic>
        <p:nvPicPr>
          <p:cNvPr id="496" name="New pictur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90992" y="1330365"/>
            <a:ext cx="126000" cy="126000"/>
          </a:xfrm>
          <a:prstGeom prst="rect">
            <a:avLst/>
          </a:prstGeom>
        </p:spPr>
      </p:pic>
      <p:pic>
        <p:nvPicPr>
          <p:cNvPr id="497" name="New pictur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90992" y="1494442"/>
            <a:ext cx="126000" cy="126000"/>
          </a:xfrm>
          <a:prstGeom prst="rect">
            <a:avLst/>
          </a:prstGeom>
        </p:spPr>
      </p:pic>
      <p:pic>
        <p:nvPicPr>
          <p:cNvPr id="498" name="New picture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90992" y="1658519"/>
            <a:ext cx="126000" cy="126000"/>
          </a:xfrm>
          <a:prstGeom prst="rect">
            <a:avLst/>
          </a:prstGeom>
        </p:spPr>
      </p:pic>
      <p:pic>
        <p:nvPicPr>
          <p:cNvPr id="499" name="New picture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90992" y="1822596"/>
            <a:ext cx="126000" cy="126000"/>
          </a:xfrm>
          <a:prstGeom prst="rect">
            <a:avLst/>
          </a:prstGeom>
        </p:spPr>
      </p:pic>
      <p:pic>
        <p:nvPicPr>
          <p:cNvPr id="500" name="New picture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90992" y="1986673"/>
            <a:ext cx="126000" cy="126000"/>
          </a:xfrm>
          <a:prstGeom prst="rect">
            <a:avLst/>
          </a:prstGeom>
        </p:spPr>
      </p:pic>
      <p:pic>
        <p:nvPicPr>
          <p:cNvPr id="501" name="New pictur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90992" y="2150750"/>
            <a:ext cx="126000" cy="126000"/>
          </a:xfrm>
          <a:prstGeom prst="rect">
            <a:avLst/>
          </a:prstGeom>
        </p:spPr>
      </p:pic>
      <p:pic>
        <p:nvPicPr>
          <p:cNvPr id="502" name="New pictur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90992" y="2314827"/>
            <a:ext cx="126000" cy="126000"/>
          </a:xfrm>
          <a:prstGeom prst="rect">
            <a:avLst/>
          </a:prstGeom>
        </p:spPr>
      </p:pic>
      <p:pic>
        <p:nvPicPr>
          <p:cNvPr id="503" name="New pictur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90992" y="2478904"/>
            <a:ext cx="126000" cy="126000"/>
          </a:xfrm>
          <a:prstGeom prst="rect">
            <a:avLst/>
          </a:prstGeom>
        </p:spPr>
      </p:pic>
      <p:pic>
        <p:nvPicPr>
          <p:cNvPr id="504" name="New picture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90992" y="2642981"/>
            <a:ext cx="126000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8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Autonomi: 57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mandat att fatta de beslut som är nödvändiga i min roll'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Balans - Arbetsbelastning: 63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 nuvarande arbetsbelastning är lagom'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Tydlighet - Ansvarsområden: 69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'Mina arbetsuppgifter och ansvarsområden är tydliga för mig'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Effektivitet: 66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de förutsättningar som behövs för att kunna göra ett bra jobb'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Entusiasm: 73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'Vi har ett positivt arbetsklimat på vår arbetsplats'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715741" y="1090181"/>
            <a:ext cx="173188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över genomsnittssvar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 - 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7.0.2"/>
  <p:tag name="AS_OS" val="Microsoft Windows NT 10.0.14393.0"/>
  <p:tag name="AS_RELEASE_DATE" val="2022.03.14"/>
  <p:tag name="AS_TITLE" val="Aspose.Slides for .NET5"/>
  <p:tag name="AS_VERSION" val="22.3"/>
</p:tagLst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2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2020 general_16x9</Template>
  <TotalTime>0</TotalTime>
  <Words>1231</Words>
  <Application>Microsoft Office PowerPoint</Application>
  <PresentationFormat>On-screen Show (16:9)</PresentationFormat>
  <Paragraphs>489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Roboto</vt:lpstr>
      <vt:lpstr>Wingdings</vt:lpstr>
      <vt:lpstr>Office-tema</vt:lpstr>
      <vt:lpstr>Office-tema</vt:lpstr>
      <vt:lpstr>Verksamhetsstöd - SCI - </vt:lpstr>
      <vt:lpstr>Verksamhetsstöd - SCI - </vt:lpstr>
      <vt:lpstr>Organisationsschema</vt:lpstr>
      <vt:lpstr>Sammanfattning</vt:lpstr>
      <vt:lpstr>Autonomi: 57 / 100</vt:lpstr>
      <vt:lpstr>Balans - Arbetsbelastning: 63 / 100</vt:lpstr>
      <vt:lpstr>Tydlighet - Ansvarsområden: 69 / 100</vt:lpstr>
      <vt:lpstr>Effektivitet: 66 / 100</vt:lpstr>
      <vt:lpstr>Entusiasm: 73 / 100</vt:lpstr>
      <vt:lpstr>Inkludering: 75 / 100</vt:lpstr>
      <vt:lpstr>Uppskattning: 69 / 100</vt:lpstr>
      <vt:lpstr>Balans - Arbete / fritid: 72 / 100</vt:lpstr>
      <vt:lpstr>Utveckling: 56 / 100</vt:lpstr>
      <vt:lpstr>Tydlighet - Prioriteringar: 74 / 100</vt:lpstr>
      <vt:lpstr>[Fokus] Bemötande 1: 80 / 100</vt:lpstr>
      <vt:lpstr>[Fokus] Bemötande 2: 94 / 100</vt:lpstr>
      <vt:lpstr>[Fokus] Bemötande 3: 82 / 100</vt:lpstr>
      <vt:lpstr>[Fokus] Inkludering 1: 72 / 100</vt:lpstr>
      <vt:lpstr>[Fokus] Inkludering 2: 84 / 100</vt:lpstr>
      <vt:lpstr>[Fokus] Inkludering 3: 74 / 100</vt:lpstr>
      <vt:lpstr>[Fokus] Inkludering 4: 80 / 100</vt:lpstr>
      <vt:lpstr>[Fokus] Trygghet 1: 68 / 100</vt:lpstr>
      <vt:lpstr>[Fokus] Trygghet 2: 94 / 100</vt:lpstr>
      <vt:lpstr>[Fokus] Bemötande 4: 86 / 100</vt:lpstr>
      <vt:lpstr>[Fokus] Bemötande 5: 94 / 100</vt:lpstr>
      <vt:lpstr>[Fokus] Bemötande 6: 92 / 100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Verksamhetsstöd - SCI -</dc:title>
  <dc:subject>Verksamhetsstöd - SCI -</dc:subject>
  <dc:creator/>
  <cp:lastModifiedBy/>
  <cp:revision>1</cp:revision>
  <dcterms:created xsi:type="dcterms:W3CDTF">2023-02-16T10:26:27Z</dcterms:created>
  <dcterms:modified xsi:type="dcterms:W3CDTF">2023-09-12T08:26:32Z</dcterms:modified>
</cp:coreProperties>
</file>