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25199975" cy="35999738"/>
  <p:notesSz cx="6858000" cy="9144000"/>
  <p:embeddedFontLst>
    <p:embeddedFont>
      <p:font typeface="Figtree" pitchFamily="2" charset="0"/>
      <p:regular r:id="rId4"/>
      <p:bold r:id="rId5"/>
      <p:italic r:id="rId6"/>
      <p:boldItalic r:id="rId7"/>
    </p:embeddedFont>
    <p:embeddedFont>
      <p:font typeface="Georgia" panose="02040502050405020303" pitchFamily="18" charset="0"/>
      <p:regular r:id="rId8"/>
      <p:bold r:id="rId9"/>
      <p:italic r:id="rId10"/>
      <p:boldItalic r:id="rId11"/>
    </p:embeddedFont>
  </p:embeddedFontLst>
  <p:defaultTextStyle>
    <a:defPPr>
      <a:defRPr lang="sv-SE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75"/>
    <p:restoredTop sz="96327"/>
  </p:normalViewPr>
  <p:slideViewPr>
    <p:cSldViewPr snapToGrid="0">
      <p:cViewPr>
        <p:scale>
          <a:sx n="25" d="100"/>
          <a:sy n="25" d="100"/>
        </p:scale>
        <p:origin x="3202" y="-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A98BE-A709-2147-8309-29E5AC3B2C96}" type="datetimeFigureOut">
              <a:rPr lang="sv-SE" smtClean="0"/>
              <a:t>2025-06-02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B342-762B-CA45-8C2D-6DAF9087E7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6762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d 27">
            <a:extLst>
              <a:ext uri="{FF2B5EF4-FFF2-40B4-BE49-F238E27FC236}">
                <a16:creationId xmlns:a16="http://schemas.microsoft.com/office/drawing/2014/main" id="{35F7D52C-5E9D-1A31-2536-E6D0E7E6A2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"/>
            <a:ext cx="25199975" cy="36004807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798893C-4CC2-2B2F-4FC8-5E0C5AE0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662" y="5236028"/>
            <a:ext cx="19677063" cy="2884488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DDDBB2-E3A5-184D-9122-109D1DA68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3BABD-A396-D149-B7BF-FFF925773BDF}" type="datetime1">
              <a:rPr lang="sv-SE" smtClean="0"/>
              <a:t>2025-06-02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877E5B5-9B3B-1F13-E51F-88E6C87DC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432B03-1FFF-FE82-834F-9C4FBE4D6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C8F4-20CD-364A-8A8E-DE130115B178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79C0AC6-B242-AC31-D406-A20DFA9AC8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60663" y="13977258"/>
            <a:ext cx="6078537" cy="94254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6942C49E-DD69-761D-E64A-D2DF46B0BB6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60663" y="9960427"/>
            <a:ext cx="12877800" cy="3372985"/>
          </a:xfrm>
        </p:spPr>
        <p:txBody>
          <a:bodyPr numCol="1"/>
          <a:lstStyle>
            <a:lvl1pPr marL="0" indent="0">
              <a:buNone/>
              <a:defRPr sz="44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/>
              <a:t>Intro text</a:t>
            </a:r>
          </a:p>
        </p:txBody>
      </p:sp>
      <p:pic>
        <p:nvPicPr>
          <p:cNvPr id="12" name="Bild 11">
            <a:extLst>
              <a:ext uri="{FF2B5EF4-FFF2-40B4-BE49-F238E27FC236}">
                <a16:creationId xmlns:a16="http://schemas.microsoft.com/office/drawing/2014/main" id="{D62467FA-9342-6093-AF83-C0B258945D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72887" y="1297920"/>
            <a:ext cx="2450913" cy="2742695"/>
          </a:xfrm>
          <a:prstGeom prst="rect">
            <a:avLst/>
          </a:prstGeom>
        </p:spPr>
      </p:pic>
      <p:sp>
        <p:nvSpPr>
          <p:cNvPr id="13" name="Platshållare för text 7">
            <a:extLst>
              <a:ext uri="{FF2B5EF4-FFF2-40B4-BE49-F238E27FC236}">
                <a16:creationId xmlns:a16="http://schemas.microsoft.com/office/drawing/2014/main" id="{8B405DB5-B30B-E7B4-8D74-262FEB6F236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9188" y="14554331"/>
            <a:ext cx="6078537" cy="2884584"/>
          </a:xfrm>
        </p:spPr>
        <p:txBody>
          <a:bodyPr numCol="1"/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4" name="Platshållare för text 7">
            <a:extLst>
              <a:ext uri="{FF2B5EF4-FFF2-40B4-BE49-F238E27FC236}">
                <a16:creationId xmlns:a16="http://schemas.microsoft.com/office/drawing/2014/main" id="{20A220FE-DFF7-0A90-6E59-5FC8A85C79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359188" y="13977258"/>
            <a:ext cx="6078537" cy="489856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Contact</a:t>
            </a:r>
          </a:p>
        </p:txBody>
      </p:sp>
      <p:sp>
        <p:nvSpPr>
          <p:cNvPr id="15" name="Platshållare för text 7">
            <a:extLst>
              <a:ext uri="{FF2B5EF4-FFF2-40B4-BE49-F238E27FC236}">
                <a16:creationId xmlns:a16="http://schemas.microsoft.com/office/drawing/2014/main" id="{8B3239DE-709D-255A-4DF7-043102363C1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359188" y="18865073"/>
            <a:ext cx="6078537" cy="5565603"/>
          </a:xfrm>
        </p:spPr>
        <p:txBody>
          <a:bodyPr numCol="1"/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6" name="Platshållare för text 7">
            <a:extLst>
              <a:ext uri="{FF2B5EF4-FFF2-40B4-BE49-F238E27FC236}">
                <a16:creationId xmlns:a16="http://schemas.microsoft.com/office/drawing/2014/main" id="{9AE49C5E-4F3D-C6B4-8297-786A105D66D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359188" y="18288001"/>
            <a:ext cx="6078537" cy="489856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Footnotes</a:t>
            </a:r>
            <a:endParaRPr lang="sv-SE" dirty="0"/>
          </a:p>
        </p:txBody>
      </p:sp>
      <p:sp>
        <p:nvSpPr>
          <p:cNvPr id="17" name="Platshållare för text 7">
            <a:extLst>
              <a:ext uri="{FF2B5EF4-FFF2-40B4-BE49-F238E27FC236}">
                <a16:creationId xmlns:a16="http://schemas.microsoft.com/office/drawing/2014/main" id="{52EA9896-50D9-1CCA-2B8C-FF36F965A1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6359188" y="25854285"/>
            <a:ext cx="6078537" cy="7672128"/>
          </a:xfrm>
        </p:spPr>
        <p:txBody>
          <a:bodyPr numCol="1"/>
          <a:lstStyle>
            <a:lvl1pPr marL="234900" indent="-2349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400">
                <a:latin typeface="+mj-lt"/>
              </a:defRPr>
            </a:lvl1pPr>
            <a:lvl2pPr marL="457200" indent="0">
              <a:buNone/>
              <a:defRPr sz="2000">
                <a:latin typeface="+mj-lt"/>
              </a:defRPr>
            </a:lvl2pPr>
            <a:lvl3pPr marL="914400" indent="0">
              <a:buNone/>
              <a:defRPr sz="1800">
                <a:latin typeface="+mj-lt"/>
              </a:defRPr>
            </a:lvl3pPr>
            <a:lvl4pPr marL="1371600" indent="0">
              <a:buNone/>
              <a:defRPr sz="1600">
                <a:latin typeface="+mj-lt"/>
              </a:defRPr>
            </a:lvl4pPr>
            <a:lvl5pPr marL="1828800" indent="0">
              <a:buNone/>
              <a:defRPr sz="1600">
                <a:latin typeface="+mj-lt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0759D9FB-18D5-FE05-2C39-0ECD1F2A74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6359188" y="25277212"/>
            <a:ext cx="6078537" cy="489856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 err="1"/>
              <a:t>References</a:t>
            </a:r>
            <a:endParaRPr lang="sv-SE" dirty="0"/>
          </a:p>
        </p:txBody>
      </p:sp>
      <p:sp>
        <p:nvSpPr>
          <p:cNvPr id="19" name="Platshållare för text 7">
            <a:extLst>
              <a:ext uri="{FF2B5EF4-FFF2-40B4-BE49-F238E27FC236}">
                <a16:creationId xmlns:a16="http://schemas.microsoft.com/office/drawing/2014/main" id="{2501C081-1B0C-F580-BC4F-78317E33B99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359188" y="9960427"/>
            <a:ext cx="6078537" cy="489856"/>
          </a:xfrm>
        </p:spPr>
        <p:txBody>
          <a:bodyPr numCol="1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91440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137160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82880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In </a:t>
            </a:r>
            <a:r>
              <a:rPr lang="sv-SE" dirty="0" err="1"/>
              <a:t>cooperation</a:t>
            </a:r>
            <a:r>
              <a:rPr lang="sv-SE" dirty="0"/>
              <a:t> </a:t>
            </a:r>
            <a:r>
              <a:rPr lang="sv-SE" dirty="0" err="1"/>
              <a:t>with</a:t>
            </a:r>
            <a:endParaRPr lang="sv-SE" dirty="0"/>
          </a:p>
        </p:txBody>
      </p:sp>
      <p:sp>
        <p:nvSpPr>
          <p:cNvPr id="21" name="Platshållare för innehåll 20">
            <a:extLst>
              <a:ext uri="{FF2B5EF4-FFF2-40B4-BE49-F238E27FC236}">
                <a16:creationId xmlns:a16="http://schemas.microsoft.com/office/drawing/2014/main" id="{47B198EE-6127-3DAB-C818-984F07F626CE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16359188" y="10450513"/>
            <a:ext cx="2908526" cy="1240745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1</a:t>
            </a:r>
          </a:p>
        </p:txBody>
      </p:sp>
      <p:sp>
        <p:nvSpPr>
          <p:cNvPr id="24" name="Platshållare för innehåll 20">
            <a:extLst>
              <a:ext uri="{FF2B5EF4-FFF2-40B4-BE49-F238E27FC236}">
                <a16:creationId xmlns:a16="http://schemas.microsoft.com/office/drawing/2014/main" id="{58B0B077-AAB9-3571-6CB5-A4998D5DFBF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19529199" y="10450513"/>
            <a:ext cx="2908526" cy="1240745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2</a:t>
            </a:r>
          </a:p>
        </p:txBody>
      </p:sp>
      <p:sp>
        <p:nvSpPr>
          <p:cNvPr id="25" name="Platshållare för innehåll 20">
            <a:extLst>
              <a:ext uri="{FF2B5EF4-FFF2-40B4-BE49-F238E27FC236}">
                <a16:creationId xmlns:a16="http://schemas.microsoft.com/office/drawing/2014/main" id="{640292F8-52FF-2D08-F6A1-84B86135BDF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6359188" y="12083369"/>
            <a:ext cx="2908526" cy="1240745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3</a:t>
            </a:r>
          </a:p>
        </p:txBody>
      </p:sp>
      <p:sp>
        <p:nvSpPr>
          <p:cNvPr id="26" name="Platshållare för innehåll 20">
            <a:extLst>
              <a:ext uri="{FF2B5EF4-FFF2-40B4-BE49-F238E27FC236}">
                <a16:creationId xmlns:a16="http://schemas.microsoft.com/office/drawing/2014/main" id="{3C278CC1-F5F3-8C46-B04E-0E8177D67F0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9529199" y="12083369"/>
            <a:ext cx="2908526" cy="1240745"/>
          </a:xfrm>
        </p:spPr>
        <p:txBody>
          <a:bodyPr numCol="1" anchor="ctr"/>
          <a:lstStyle>
            <a:lvl1pPr marL="0" indent="0" algn="ctr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Logo 4</a:t>
            </a:r>
          </a:p>
        </p:txBody>
      </p:sp>
      <p:sp>
        <p:nvSpPr>
          <p:cNvPr id="3" name="Platshållare för text 7">
            <a:extLst>
              <a:ext uri="{FF2B5EF4-FFF2-40B4-BE49-F238E27FC236}">
                <a16:creationId xmlns:a16="http://schemas.microsoft.com/office/drawing/2014/main" id="{A21B330D-708C-2364-BA2A-65DE2B91209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59074" y="13977258"/>
            <a:ext cx="6078537" cy="94254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9B13962B-9836-06B2-D025-CF631ABC605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6281063" y="24871363"/>
            <a:ext cx="12877800" cy="8655050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1BE43E48-357E-0792-596F-C79660334AC5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6281063" y="17145000"/>
            <a:ext cx="6078537" cy="6988629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0" name="Platshållare för bild 6">
            <a:extLst>
              <a:ext uri="{FF2B5EF4-FFF2-40B4-BE49-F238E27FC236}">
                <a16:creationId xmlns:a16="http://schemas.microsoft.com/office/drawing/2014/main" id="{F35809F1-7E14-8E87-6256-7860BA36A45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3080326" y="17145000"/>
            <a:ext cx="6078537" cy="6988629"/>
          </a:xfrm>
        </p:spPr>
        <p:txBody>
          <a:bodyPr numCol="1" anchor="ctr"/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22" name="Platshållare för text 7">
            <a:extLst>
              <a:ext uri="{FF2B5EF4-FFF2-40B4-BE49-F238E27FC236}">
                <a16:creationId xmlns:a16="http://schemas.microsoft.com/office/drawing/2014/main" id="{2741B237-7D42-4DB8-4796-06D3320F464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26281063" y="6250894"/>
            <a:ext cx="6078537" cy="101563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3" name="Platshållare för text 7">
            <a:extLst>
              <a:ext uri="{FF2B5EF4-FFF2-40B4-BE49-F238E27FC236}">
                <a16:creationId xmlns:a16="http://schemas.microsoft.com/office/drawing/2014/main" id="{A0E6E946-B030-2454-4AC4-D4243D389FD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3080325" y="6250894"/>
            <a:ext cx="6078537" cy="1015637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12458C9-FFEF-2BED-E9DA-B786C96EAEE5}"/>
              </a:ext>
            </a:extLst>
          </p:cNvPr>
          <p:cNvSpPr txBox="1"/>
          <p:nvPr userDrawn="1"/>
        </p:nvSpPr>
        <p:spPr>
          <a:xfrm>
            <a:off x="26281063" y="4416332"/>
            <a:ext cx="12877799" cy="1465695"/>
          </a:xfrm>
          <a:prstGeom prst="rect">
            <a:avLst/>
          </a:prstGeom>
          <a:solidFill>
            <a:schemeClr val="accent4"/>
          </a:solidFill>
        </p:spPr>
        <p:txBody>
          <a:bodyPr wrap="square" lIns="360000" tIns="360000" rIns="360000" bIns="360000" rtlCol="0">
            <a:spAutoFit/>
          </a:bodyPr>
          <a:lstStyle/>
          <a:p>
            <a:r>
              <a:rPr lang="sv-SE" sz="4800" dirty="0" err="1">
                <a:solidFill>
                  <a:schemeClr val="accent6"/>
                </a:solidFill>
                <a:latin typeface="+mj-lt"/>
              </a:rPr>
              <a:t>Move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 in on the page </a:t>
            </a:r>
            <a:r>
              <a:rPr lang="sv-SE" sz="4800" dirty="0" err="1">
                <a:solidFill>
                  <a:schemeClr val="accent6"/>
                </a:solidFill>
                <a:latin typeface="+mj-lt"/>
              </a:rPr>
              <a:t>when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 </a:t>
            </a:r>
            <a:r>
              <a:rPr lang="sv-SE" sz="4800" dirty="0" err="1">
                <a:solidFill>
                  <a:schemeClr val="accent6"/>
                </a:solidFill>
                <a:latin typeface="+mj-lt"/>
              </a:rPr>
              <a:t>needed</a:t>
            </a:r>
            <a:r>
              <a:rPr lang="sv-SE" sz="4800" dirty="0">
                <a:solidFill>
                  <a:schemeClr val="accent6"/>
                </a:solidFill>
                <a:latin typeface="+mj-lt"/>
              </a:rPr>
              <a:t>:</a:t>
            </a:r>
          </a:p>
        </p:txBody>
      </p:sp>
      <p:sp>
        <p:nvSpPr>
          <p:cNvPr id="29" name="Platshållare för text 9">
            <a:extLst>
              <a:ext uri="{FF2B5EF4-FFF2-40B4-BE49-F238E27FC236}">
                <a16:creationId xmlns:a16="http://schemas.microsoft.com/office/drawing/2014/main" id="{408A9226-1691-5C76-4E7F-DC92D26FC2E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60663" y="8262938"/>
            <a:ext cx="19677062" cy="1338489"/>
          </a:xfrm>
        </p:spPr>
        <p:txBody>
          <a:bodyPr numCol="1"/>
          <a:lstStyle>
            <a:lvl1pPr marL="0" indent="0">
              <a:buNone/>
              <a:defRPr sz="440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>
                <a:latin typeface="+mj-lt"/>
              </a:defRPr>
            </a:lvl2pPr>
            <a:lvl3pPr marL="914400" indent="0">
              <a:buNone/>
              <a:defRPr>
                <a:latin typeface="+mj-lt"/>
              </a:defRPr>
            </a:lvl3pPr>
            <a:lvl4pPr marL="1371600" indent="0">
              <a:buNone/>
              <a:defRPr>
                <a:latin typeface="+mj-lt"/>
              </a:defRPr>
            </a:lvl4pPr>
            <a:lvl5pPr marL="1828800" indent="0">
              <a:buNone/>
              <a:defRPr>
                <a:latin typeface="+mj-lt"/>
              </a:defRPr>
            </a:lvl5pPr>
          </a:lstStyle>
          <a:p>
            <a:pPr lvl="0"/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Surname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39DC337-E71E-5241-58AD-F7B416489B8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760663" y="24100973"/>
            <a:ext cx="6078537" cy="94254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0" name="Platshållare för text 7">
            <a:extLst>
              <a:ext uri="{FF2B5EF4-FFF2-40B4-BE49-F238E27FC236}">
                <a16:creationId xmlns:a16="http://schemas.microsoft.com/office/drawing/2014/main" id="{455CE949-9962-D256-9444-00C9FEB17497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59074" y="24100973"/>
            <a:ext cx="6078537" cy="942544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1" name="Platshållare för text 7">
            <a:extLst>
              <a:ext uri="{FF2B5EF4-FFF2-40B4-BE49-F238E27FC236}">
                <a16:creationId xmlns:a16="http://schemas.microsoft.com/office/drawing/2014/main" id="{355BA393-E1B9-304C-1B29-854F6CEFCA0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6281063" y="33942312"/>
            <a:ext cx="8683570" cy="523971"/>
          </a:xfrm>
        </p:spPr>
        <p:txBody>
          <a:bodyPr tIns="144000" numCol="1">
            <a:spAutoFit/>
          </a:bodyPr>
          <a:lstStyle>
            <a:lvl1pPr marL="0" indent="0">
              <a:buNone/>
              <a:defRPr sz="2400" b="0" i="1">
                <a:solidFill>
                  <a:schemeClr val="tx2"/>
                </a:solidFill>
                <a:latin typeface="+mj-lt"/>
              </a:defRPr>
            </a:lvl1pPr>
            <a:lvl2pPr marL="320040" indent="0">
              <a:buNone/>
              <a:defRPr b="1">
                <a:solidFill>
                  <a:schemeClr val="tx2"/>
                </a:solidFill>
                <a:latin typeface="+mj-lt"/>
              </a:defRPr>
            </a:lvl2pPr>
            <a:lvl3pPr marL="640080" indent="0">
              <a:buNone/>
              <a:defRPr b="1">
                <a:solidFill>
                  <a:schemeClr val="tx2"/>
                </a:solidFill>
                <a:latin typeface="+mj-lt"/>
              </a:defRPr>
            </a:lvl3pPr>
            <a:lvl4pPr marL="960120" indent="0">
              <a:buNone/>
              <a:defRPr b="1">
                <a:solidFill>
                  <a:schemeClr val="tx2"/>
                </a:solidFill>
                <a:latin typeface="+mj-lt"/>
              </a:defRPr>
            </a:lvl4pPr>
            <a:lvl5pPr marL="1280160" indent="0">
              <a:buNone/>
              <a:defRPr b="1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sv-SE" dirty="0"/>
              <a:t>Image </a:t>
            </a:r>
            <a:r>
              <a:rPr lang="sv-SE" dirty="0" err="1"/>
              <a:t>caption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8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20414E7-5508-776E-6BBC-4EE50480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662" y="4679950"/>
            <a:ext cx="19677063" cy="2884488"/>
          </a:xfrm>
          <a:prstGeom prst="rect">
            <a:avLst/>
          </a:prstGeom>
        </p:spPr>
        <p:txBody>
          <a:bodyPr vert="horz" lIns="91440" tIns="108000" rIns="91440" bIns="45720" rtlCol="0" anchor="t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06EF76-9662-2CD9-346E-23511E804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0662" y="10448926"/>
            <a:ext cx="19677063" cy="21645926"/>
          </a:xfrm>
          <a:prstGeom prst="rect">
            <a:avLst/>
          </a:prstGeom>
        </p:spPr>
        <p:txBody>
          <a:bodyPr vert="horz" lIns="91440" tIns="45720" rIns="91440" bIns="45720" numCol="1" spcCol="18000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3A2378-EA0B-2CB0-A3C0-B0181DFC3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760663" y="34466283"/>
            <a:ext cx="5044394" cy="513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fld id="{27D4B41D-E5F6-0F43-A23C-D24AA0869C0B}" type="datetime1">
              <a:rPr lang="sv-SE" smtClean="0"/>
              <a:pPr/>
              <a:t>2025-06-02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CA2E8D-AD94-B894-C4F1-B88C763BA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5848" y="34466283"/>
            <a:ext cx="8504992" cy="513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sv-SE" dirty="0"/>
              <a:t>· 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r>
              <a:rPr lang="sv-SE" dirty="0"/>
              <a:t> ·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5617BD-973D-B163-E4ED-D245FDF0B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289670" y="34466289"/>
            <a:ext cx="4148055" cy="5130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accent2"/>
                </a:solidFill>
                <a:latin typeface="+mj-lt"/>
              </a:defRPr>
            </a:lvl1pPr>
          </a:lstStyle>
          <a:p>
            <a:fld id="{B716C8F4-20CD-364A-8A8E-DE130115B17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10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F26B43"/>
          </p15:clr>
        </p15:guide>
        <p15:guide id="2" pos="15874" userDrawn="1">
          <p15:clr>
            <a:srgbClr val="F26B43"/>
          </p15:clr>
        </p15:guide>
        <p15:guide id="3" pos="1739" userDrawn="1">
          <p15:clr>
            <a:srgbClr val="F26B43"/>
          </p15:clr>
        </p15:guide>
        <p15:guide id="4" pos="3427" userDrawn="1">
          <p15:clr>
            <a:srgbClr val="F26B43"/>
          </p15:clr>
        </p15:guide>
        <p15:guide id="5" pos="3880" userDrawn="1">
          <p15:clr>
            <a:srgbClr val="F26B43"/>
          </p15:clr>
        </p15:guide>
        <p15:guide id="6" pos="5568" userDrawn="1">
          <p15:clr>
            <a:srgbClr val="F26B43"/>
          </p15:clr>
        </p15:guide>
        <p15:guide id="7" pos="6022" userDrawn="1">
          <p15:clr>
            <a:srgbClr val="F26B43"/>
          </p15:clr>
        </p15:guide>
        <p15:guide id="8" pos="7710" userDrawn="1">
          <p15:clr>
            <a:srgbClr val="F26B43"/>
          </p15:clr>
        </p15:guide>
        <p15:guide id="9" pos="8163" userDrawn="1">
          <p15:clr>
            <a:srgbClr val="F26B43"/>
          </p15:clr>
        </p15:guide>
        <p15:guide id="10" pos="9851" userDrawn="1">
          <p15:clr>
            <a:srgbClr val="F26B43"/>
          </p15:clr>
        </p15:guide>
        <p15:guide id="11" pos="10305" userDrawn="1">
          <p15:clr>
            <a:srgbClr val="F26B43"/>
          </p15:clr>
        </p15:guide>
        <p15:guide id="12" pos="11993" userDrawn="1">
          <p15:clr>
            <a:srgbClr val="F26B43"/>
          </p15:clr>
        </p15:guide>
        <p15:guide id="13" pos="12446" userDrawn="1">
          <p15:clr>
            <a:srgbClr val="F26B43"/>
          </p15:clr>
        </p15:guide>
        <p15:guide id="14" pos="14134" userDrawn="1">
          <p15:clr>
            <a:srgbClr val="F26B43"/>
          </p15:clr>
        </p15:guide>
        <p15:guide id="15" orient="horz" userDrawn="1">
          <p15:clr>
            <a:srgbClr val="F26B43"/>
          </p15:clr>
        </p15:guide>
        <p15:guide id="17" orient="horz" pos="2948" userDrawn="1">
          <p15:clr>
            <a:srgbClr val="F26B43"/>
          </p15:clr>
        </p15:guide>
        <p15:guide id="18" orient="horz" pos="4765" userDrawn="1">
          <p15:clr>
            <a:srgbClr val="F26B43"/>
          </p15:clr>
        </p15:guide>
        <p15:guide id="19" orient="horz" pos="6582" userDrawn="1">
          <p15:clr>
            <a:srgbClr val="F26B43"/>
          </p15:clr>
        </p15:guide>
        <p15:guide id="20" orient="horz" pos="8399" userDrawn="1">
          <p15:clr>
            <a:srgbClr val="F26B43"/>
          </p15:clr>
        </p15:guide>
        <p15:guide id="21" orient="horz" pos="10216" userDrawn="1">
          <p15:clr>
            <a:srgbClr val="F26B43"/>
          </p15:clr>
        </p15:guide>
        <p15:guide id="22" orient="horz" pos="12033" userDrawn="1">
          <p15:clr>
            <a:srgbClr val="F26B43"/>
          </p15:clr>
        </p15:guide>
        <p15:guide id="23" orient="horz" pos="13850" userDrawn="1">
          <p15:clr>
            <a:srgbClr val="F26B43"/>
          </p15:clr>
        </p15:guide>
        <p15:guide id="24" orient="horz" pos="15667" userDrawn="1">
          <p15:clr>
            <a:srgbClr val="F26B43"/>
          </p15:clr>
        </p15:guide>
        <p15:guide id="25" orient="horz" pos="17484" userDrawn="1">
          <p15:clr>
            <a:srgbClr val="F26B43"/>
          </p15:clr>
        </p15:guide>
        <p15:guide id="26" orient="horz" pos="19301" userDrawn="1">
          <p15:clr>
            <a:srgbClr val="F26B43"/>
          </p15:clr>
        </p15:guide>
        <p15:guide id="27" orient="horz" pos="211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ubrik 34">
            <a:extLst>
              <a:ext uri="{FF2B5EF4-FFF2-40B4-BE49-F238E27FC236}">
                <a16:creationId xmlns:a16="http://schemas.microsoft.com/office/drawing/2014/main" id="{AB622ACE-E5D2-7042-6322-002F0B9D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662" y="5236028"/>
            <a:ext cx="19677063" cy="2884488"/>
          </a:xfrm>
        </p:spPr>
        <p:txBody>
          <a:bodyPr/>
          <a:lstStyle/>
          <a:p>
            <a:r>
              <a:rPr lang="sv-SE" dirty="0" err="1"/>
              <a:t>Here</a:t>
            </a:r>
            <a:r>
              <a:rPr lang="sv-SE" dirty="0"/>
              <a:t> is the </a:t>
            </a:r>
            <a:r>
              <a:rPr lang="sv-SE" dirty="0" err="1"/>
              <a:t>headline</a:t>
            </a:r>
            <a:r>
              <a:rPr lang="sv-SE" dirty="0"/>
              <a:t> on </a:t>
            </a:r>
            <a:br>
              <a:rPr lang="sv-SE" dirty="0"/>
            </a:br>
            <a:r>
              <a:rPr lang="sv-SE" dirty="0" err="1"/>
              <a:t>one</a:t>
            </a:r>
            <a:r>
              <a:rPr lang="sv-SE" dirty="0"/>
              <a:t> or </a:t>
            </a:r>
            <a:r>
              <a:rPr lang="sv-SE" dirty="0" err="1"/>
              <a:t>two</a:t>
            </a:r>
            <a:r>
              <a:rPr lang="sv-SE" dirty="0"/>
              <a:t> </a:t>
            </a:r>
            <a:r>
              <a:rPr lang="sv-SE" dirty="0" err="1"/>
              <a:t>lines</a:t>
            </a:r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253DABE-7554-E68B-E5F6-0EF5BE78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45848" y="34466283"/>
            <a:ext cx="8504992" cy="513057"/>
          </a:xfrm>
        </p:spPr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Institute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Technology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33356-6659-9358-0F18-C6ECD44019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60663" y="13641978"/>
            <a:ext cx="6078537" cy="942544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38" name="Platshållare för text 37">
            <a:extLst>
              <a:ext uri="{FF2B5EF4-FFF2-40B4-BE49-F238E27FC236}">
                <a16:creationId xmlns:a16="http://schemas.microsoft.com/office/drawing/2014/main" id="{8A190190-705B-ED8A-20DB-6D0F09BCAE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60662" y="9266147"/>
            <a:ext cx="12877800" cy="3372985"/>
          </a:xfrm>
        </p:spPr>
        <p:txBody>
          <a:bodyPr/>
          <a:lstStyle/>
          <a:p>
            <a:r>
              <a:rPr lang="en-GB" dirty="0"/>
              <a:t>Intro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.</a:t>
            </a:r>
            <a:endParaRPr lang="sv-SE" dirty="0"/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99C8FB9A-804A-5F2B-F7EA-B5355E83C6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359188" y="14215050"/>
            <a:ext cx="6078537" cy="2884584"/>
          </a:xfrm>
        </p:spPr>
        <p:txBody>
          <a:bodyPr/>
          <a:lstStyle/>
          <a:p>
            <a:endParaRPr lang="sv-SE" sz="2000" dirty="0"/>
          </a:p>
        </p:txBody>
      </p:sp>
      <p:sp>
        <p:nvSpPr>
          <p:cNvPr id="32" name="Platshållare för text 31">
            <a:extLst>
              <a:ext uri="{FF2B5EF4-FFF2-40B4-BE49-F238E27FC236}">
                <a16:creationId xmlns:a16="http://schemas.microsoft.com/office/drawing/2014/main" id="{82F30082-37DC-E29D-B216-A66B4B826B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359188" y="13637977"/>
            <a:ext cx="6078537" cy="489856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DAEEAED7-D1ED-142E-3CD0-0E8145E821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6359188" y="18525792"/>
            <a:ext cx="6078537" cy="5565603"/>
          </a:xfrm>
        </p:spPr>
        <p:txBody>
          <a:bodyPr/>
          <a:lstStyle/>
          <a:p>
            <a:endParaRPr lang="sv-SE" sz="2000" dirty="0"/>
          </a:p>
        </p:txBody>
      </p:sp>
      <p:sp>
        <p:nvSpPr>
          <p:cNvPr id="34" name="Platshållare för text 33">
            <a:extLst>
              <a:ext uri="{FF2B5EF4-FFF2-40B4-BE49-F238E27FC236}">
                <a16:creationId xmlns:a16="http://schemas.microsoft.com/office/drawing/2014/main" id="{0E1AA0A1-D53C-FBCC-4385-10E97773D2D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6359188" y="17948720"/>
            <a:ext cx="6078537" cy="489856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6" name="Platshållare för text 35">
            <a:extLst>
              <a:ext uri="{FF2B5EF4-FFF2-40B4-BE49-F238E27FC236}">
                <a16:creationId xmlns:a16="http://schemas.microsoft.com/office/drawing/2014/main" id="{87FAF0CC-A2CA-B5AF-9179-CB83DF571DE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6359188" y="25515004"/>
            <a:ext cx="6078537" cy="6286232"/>
          </a:xfrm>
        </p:spPr>
        <p:txBody>
          <a:bodyPr/>
          <a:lstStyle/>
          <a:p>
            <a:endParaRPr lang="sv-SE" sz="2000" dirty="0"/>
          </a:p>
        </p:txBody>
      </p:sp>
      <p:sp>
        <p:nvSpPr>
          <p:cNvPr id="39" name="Platshållare för text 38">
            <a:extLst>
              <a:ext uri="{FF2B5EF4-FFF2-40B4-BE49-F238E27FC236}">
                <a16:creationId xmlns:a16="http://schemas.microsoft.com/office/drawing/2014/main" id="{6674D5AB-C913-26CD-E2A3-F14C3D0685C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6359188" y="24937931"/>
            <a:ext cx="6078537" cy="489856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0" name="Platshållare för text 39">
            <a:extLst>
              <a:ext uri="{FF2B5EF4-FFF2-40B4-BE49-F238E27FC236}">
                <a16:creationId xmlns:a16="http://schemas.microsoft.com/office/drawing/2014/main" id="{9447517A-830D-5C9D-E129-62605C6FBB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6359188" y="9408569"/>
            <a:ext cx="6078537" cy="489856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1" name="Platshållare för innehåll 40">
            <a:extLst>
              <a:ext uri="{FF2B5EF4-FFF2-40B4-BE49-F238E27FC236}">
                <a16:creationId xmlns:a16="http://schemas.microsoft.com/office/drawing/2014/main" id="{EDB953C1-CCB2-CE57-ECD8-E5D63771382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16359188" y="9898655"/>
            <a:ext cx="2908526" cy="124074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2" name="Platshållare för innehåll 41">
            <a:extLst>
              <a:ext uri="{FF2B5EF4-FFF2-40B4-BE49-F238E27FC236}">
                <a16:creationId xmlns:a16="http://schemas.microsoft.com/office/drawing/2014/main" id="{BE214079-4CED-058A-82B1-F5F6441A2F4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19529199" y="9898655"/>
            <a:ext cx="2908526" cy="1240745"/>
          </a:xfrm>
        </p:spPr>
        <p:txBody>
          <a:bodyPr/>
          <a:lstStyle/>
          <a:p>
            <a:endParaRPr lang="sv-SE"/>
          </a:p>
        </p:txBody>
      </p:sp>
      <p:sp>
        <p:nvSpPr>
          <p:cNvPr id="43" name="Platshållare för innehåll 42">
            <a:extLst>
              <a:ext uri="{FF2B5EF4-FFF2-40B4-BE49-F238E27FC236}">
                <a16:creationId xmlns:a16="http://schemas.microsoft.com/office/drawing/2014/main" id="{06BEE74A-041B-114B-443F-04FF373212E0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16359188" y="11531511"/>
            <a:ext cx="2908526" cy="1240745"/>
          </a:xfrm>
        </p:spPr>
        <p:txBody>
          <a:bodyPr/>
          <a:lstStyle/>
          <a:p>
            <a:endParaRPr lang="sv-SE"/>
          </a:p>
        </p:txBody>
      </p:sp>
      <p:sp>
        <p:nvSpPr>
          <p:cNvPr id="44" name="Platshållare för innehåll 43">
            <a:extLst>
              <a:ext uri="{FF2B5EF4-FFF2-40B4-BE49-F238E27FC236}">
                <a16:creationId xmlns:a16="http://schemas.microsoft.com/office/drawing/2014/main" id="{7D23B255-B01F-CD3E-7160-815494143CD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19529199" y="11531511"/>
            <a:ext cx="2908526" cy="1240745"/>
          </a:xfrm>
        </p:spPr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75FD6025-FCBB-EC6C-2D8E-AA3C83B2037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59074" y="13641978"/>
            <a:ext cx="6078537" cy="9425440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45" name="Platshållare för bild 44">
            <a:extLst>
              <a:ext uri="{FF2B5EF4-FFF2-40B4-BE49-F238E27FC236}">
                <a16:creationId xmlns:a16="http://schemas.microsoft.com/office/drawing/2014/main" id="{5602BD70-D886-697E-6BE6-AB8289F3EB61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6" name="Platshållare för bild 45">
            <a:extLst>
              <a:ext uri="{FF2B5EF4-FFF2-40B4-BE49-F238E27FC236}">
                <a16:creationId xmlns:a16="http://schemas.microsoft.com/office/drawing/2014/main" id="{71A3795E-8059-ECA2-5AAE-86FABDA08E4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7" name="Platshållare för bild 46">
            <a:extLst>
              <a:ext uri="{FF2B5EF4-FFF2-40B4-BE49-F238E27FC236}">
                <a16:creationId xmlns:a16="http://schemas.microsoft.com/office/drawing/2014/main" id="{7D7CF8EB-6848-69F3-03B1-2CC38CA1F610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18C085EC-74D2-BD07-543D-539DEDFA40B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9" name="Platshållare för text 48">
            <a:extLst>
              <a:ext uri="{FF2B5EF4-FFF2-40B4-BE49-F238E27FC236}">
                <a16:creationId xmlns:a16="http://schemas.microsoft.com/office/drawing/2014/main" id="{4EB99CA8-07AB-E911-197C-0ECC7C394E2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7" name="Platshållare för text 36">
            <a:extLst>
              <a:ext uri="{FF2B5EF4-FFF2-40B4-BE49-F238E27FC236}">
                <a16:creationId xmlns:a16="http://schemas.microsoft.com/office/drawing/2014/main" id="{F7381222-53BE-4AC8-BF4E-5F35C37B9F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60663" y="8049578"/>
            <a:ext cx="19677062" cy="1338489"/>
          </a:xfrm>
        </p:spPr>
        <p:txBody>
          <a:bodyPr/>
          <a:lstStyle/>
          <a:p>
            <a:r>
              <a:rPr lang="sv-SE" sz="3600" dirty="0" err="1"/>
              <a:t>Name</a:t>
            </a:r>
            <a:r>
              <a:rPr lang="sv-SE" sz="3600" dirty="0"/>
              <a:t> </a:t>
            </a:r>
            <a:r>
              <a:rPr lang="sv-SE" sz="3600" dirty="0" err="1"/>
              <a:t>Surname</a:t>
            </a:r>
            <a:r>
              <a:rPr lang="sv-SE" sz="3600" dirty="0"/>
              <a:t> – KTH Royal </a:t>
            </a:r>
            <a:r>
              <a:rPr lang="sv-SE" sz="3600" dirty="0" err="1"/>
              <a:t>Institute</a:t>
            </a:r>
            <a:r>
              <a:rPr lang="sv-SE" sz="3600" dirty="0"/>
              <a:t> </a:t>
            </a:r>
            <a:r>
              <a:rPr lang="sv-SE" sz="3600" dirty="0" err="1"/>
              <a:t>of</a:t>
            </a:r>
            <a:r>
              <a:rPr lang="sv-SE" sz="3600" dirty="0"/>
              <a:t> </a:t>
            </a:r>
            <a:r>
              <a:rPr lang="sv-SE" sz="3600" dirty="0" err="1"/>
              <a:t>Technology</a:t>
            </a:r>
            <a:endParaRPr lang="sv-SE" sz="3600" dirty="0"/>
          </a:p>
        </p:txBody>
      </p:sp>
      <p:sp>
        <p:nvSpPr>
          <p:cNvPr id="25" name="Platshållare för text 24">
            <a:extLst>
              <a:ext uri="{FF2B5EF4-FFF2-40B4-BE49-F238E27FC236}">
                <a16:creationId xmlns:a16="http://schemas.microsoft.com/office/drawing/2014/main" id="{2ACB7D7A-7D69-0788-7C34-156C5795CB4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2760663" y="23765693"/>
            <a:ext cx="6078537" cy="8035543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26" name="Platshållare för text 25">
            <a:extLst>
              <a:ext uri="{FF2B5EF4-FFF2-40B4-BE49-F238E27FC236}">
                <a16:creationId xmlns:a16="http://schemas.microsoft.com/office/drawing/2014/main" id="{41AD9F6B-2424-8B7D-9A74-8DC5EDD9DE62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559074" y="23765693"/>
            <a:ext cx="6078537" cy="8035543"/>
          </a:xfrm>
        </p:spPr>
        <p:txBody>
          <a:bodyPr/>
          <a:lstStyle/>
          <a:p>
            <a:r>
              <a:rPr lang="en-GB" sz="2800" b="1" dirty="0" err="1">
                <a:solidFill>
                  <a:schemeClr val="tx2"/>
                </a:solidFill>
                <a:latin typeface="+mj-lt"/>
              </a:rPr>
              <a:t>Subheader</a:t>
            </a:r>
            <a:r>
              <a:rPr lang="en-GB" sz="2800" b="1" dirty="0">
                <a:solidFill>
                  <a:schemeClr val="tx2"/>
                </a:solidFill>
                <a:latin typeface="+mj-lt"/>
              </a:rPr>
              <a:t> Figtree bold </a:t>
            </a:r>
            <a:br>
              <a:rPr lang="en-GB" sz="2800" b="1" dirty="0">
                <a:solidFill>
                  <a:schemeClr val="tx2"/>
                </a:solidFill>
                <a:latin typeface="+mj-lt"/>
              </a:rPr>
            </a:br>
            <a:r>
              <a:rPr lang="en-GB" sz="2800" b="1" dirty="0">
                <a:solidFill>
                  <a:schemeClr val="tx2"/>
                </a:solidFill>
                <a:latin typeface="+mj-lt"/>
              </a:rPr>
              <a:t>28 pt Navy blue</a:t>
            </a:r>
          </a:p>
          <a:p>
            <a:r>
              <a:rPr lang="en-GB" dirty="0"/>
              <a:t>Body text. </a:t>
            </a:r>
            <a:r>
              <a:rPr lang="en-GB" dirty="0" err="1"/>
              <a:t>Ducimus</a:t>
            </a:r>
            <a:r>
              <a:rPr lang="en-GB" dirty="0"/>
              <a:t> qui </a:t>
            </a:r>
            <a:r>
              <a:rPr lang="en-GB" dirty="0" err="1"/>
              <a:t>blanditiis</a:t>
            </a:r>
            <a:r>
              <a:rPr lang="en-GB" dirty="0"/>
              <a:t> </a:t>
            </a:r>
            <a:r>
              <a:rPr lang="en-GB" dirty="0" err="1"/>
              <a:t>praesentium</a:t>
            </a:r>
            <a:r>
              <a:rPr lang="en-GB" dirty="0"/>
              <a:t> </a:t>
            </a:r>
            <a:r>
              <a:rPr lang="en-GB" dirty="0" err="1"/>
              <a:t>voluptatum</a:t>
            </a:r>
            <a:r>
              <a:rPr lang="en-GB" dirty="0"/>
              <a:t> </a:t>
            </a:r>
            <a:r>
              <a:rPr lang="en-GB" dirty="0" err="1"/>
              <a:t>deleniti</a:t>
            </a:r>
            <a:r>
              <a:rPr lang="en-GB" dirty="0"/>
              <a:t> </a:t>
            </a:r>
            <a:r>
              <a:rPr lang="en-GB" dirty="0" err="1"/>
              <a:t>atque</a:t>
            </a:r>
            <a:r>
              <a:rPr lang="en-GB" dirty="0"/>
              <a:t> </a:t>
            </a:r>
            <a:r>
              <a:rPr lang="en-GB" dirty="0" err="1"/>
              <a:t>corrupti</a:t>
            </a:r>
            <a:r>
              <a:rPr lang="en-GB" dirty="0"/>
              <a:t> quos </a:t>
            </a:r>
            <a:r>
              <a:rPr lang="en-GB" dirty="0" err="1"/>
              <a:t>dolores</a:t>
            </a:r>
            <a:r>
              <a:rPr lang="en-GB" dirty="0"/>
              <a:t> et </a:t>
            </a:r>
            <a:r>
              <a:rPr lang="en-GB" dirty="0" err="1"/>
              <a:t>quas</a:t>
            </a:r>
            <a:r>
              <a:rPr lang="en-GB" dirty="0"/>
              <a:t> </a:t>
            </a:r>
            <a:r>
              <a:rPr lang="en-GB" dirty="0" err="1"/>
              <a:t>molestias</a:t>
            </a:r>
            <a:r>
              <a:rPr lang="en-GB" dirty="0"/>
              <a:t> </a:t>
            </a:r>
            <a:r>
              <a:rPr lang="en-GB" dirty="0" err="1"/>
              <a:t>excepturi</a:t>
            </a:r>
            <a:r>
              <a:rPr lang="en-GB" dirty="0"/>
              <a:t> </a:t>
            </a:r>
            <a:r>
              <a:rPr lang="en-GB" dirty="0" err="1"/>
              <a:t>sint</a:t>
            </a:r>
            <a:r>
              <a:rPr lang="en-GB" dirty="0"/>
              <a:t> </a:t>
            </a:r>
            <a:r>
              <a:rPr lang="en-GB" dirty="0" err="1"/>
              <a:t>occaecati</a:t>
            </a:r>
            <a:r>
              <a:rPr lang="en-GB" dirty="0"/>
              <a:t> </a:t>
            </a:r>
            <a:r>
              <a:rPr lang="en-GB" dirty="0" err="1"/>
              <a:t>cupiditate</a:t>
            </a:r>
            <a:r>
              <a:rPr lang="en-GB" dirty="0"/>
              <a:t> non provident, </a:t>
            </a:r>
            <a:r>
              <a:rPr lang="en-GB" dirty="0" err="1"/>
              <a:t>similique</a:t>
            </a:r>
            <a:r>
              <a:rPr lang="en-GB" dirty="0"/>
              <a:t> sunt in culpa qui </a:t>
            </a:r>
            <a:r>
              <a:rPr lang="en-GB" dirty="0" err="1"/>
              <a:t>officia</a:t>
            </a:r>
            <a:r>
              <a:rPr lang="en-GB" dirty="0"/>
              <a:t> </a:t>
            </a:r>
            <a:r>
              <a:rPr lang="en-GB" dirty="0" err="1"/>
              <a:t>deserunt</a:t>
            </a:r>
            <a:r>
              <a:rPr lang="en-GB" dirty="0"/>
              <a:t> </a:t>
            </a:r>
            <a:r>
              <a:rPr lang="en-GB" dirty="0" err="1"/>
              <a:t>mollitia</a:t>
            </a:r>
            <a:r>
              <a:rPr lang="en-GB" dirty="0"/>
              <a:t> animi, id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laborum</a:t>
            </a:r>
            <a:r>
              <a:rPr lang="en-GB" dirty="0"/>
              <a:t> et </a:t>
            </a:r>
            <a:r>
              <a:rPr lang="en-GB" dirty="0" err="1"/>
              <a:t>dolorum</a:t>
            </a:r>
            <a:r>
              <a:rPr lang="en-GB" dirty="0"/>
              <a:t> </a:t>
            </a:r>
            <a:r>
              <a:rPr lang="en-GB" dirty="0" err="1"/>
              <a:t>fuga</a:t>
            </a:r>
            <a:r>
              <a:rPr lang="en-GB" dirty="0"/>
              <a:t>. Et </a:t>
            </a:r>
            <a:r>
              <a:rPr lang="en-GB" dirty="0" err="1"/>
              <a:t>harum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quidem</a:t>
            </a:r>
            <a:r>
              <a:rPr lang="en-GB" dirty="0"/>
              <a:t> rerum facilis </a:t>
            </a:r>
            <a:r>
              <a:rPr lang="en-GB" dirty="0" err="1"/>
              <a:t>est</a:t>
            </a:r>
            <a:r>
              <a:rPr lang="en-GB" dirty="0"/>
              <a:t> et </a:t>
            </a:r>
            <a:r>
              <a:rPr lang="en-GB" dirty="0" err="1"/>
              <a:t>expedita</a:t>
            </a:r>
            <a:r>
              <a:rPr lang="en-GB" dirty="0"/>
              <a:t> </a:t>
            </a:r>
            <a:r>
              <a:rPr lang="en-GB" dirty="0" err="1"/>
              <a:t>distinctio</a:t>
            </a:r>
            <a:r>
              <a:rPr lang="en-GB" dirty="0"/>
              <a:t>. Nam libero tempore, cum </a:t>
            </a:r>
            <a:br>
              <a:rPr lang="en-GB" dirty="0"/>
            </a:br>
            <a:r>
              <a:rPr lang="en-GB" dirty="0" err="1"/>
              <a:t>soluta</a:t>
            </a:r>
            <a:r>
              <a:rPr lang="en-GB" dirty="0"/>
              <a:t> nobis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eligendi</a:t>
            </a:r>
            <a:r>
              <a:rPr lang="en-GB" dirty="0"/>
              <a:t> </a:t>
            </a:r>
            <a:r>
              <a:rPr lang="en-GB" dirty="0" err="1"/>
              <a:t>optio</a:t>
            </a:r>
            <a:r>
              <a:rPr lang="en-GB" dirty="0"/>
              <a:t> </a:t>
            </a:r>
            <a:r>
              <a:rPr lang="en-GB" dirty="0" err="1"/>
              <a:t>cumque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nihil </a:t>
            </a:r>
            <a:r>
              <a:rPr lang="en-GB" dirty="0" err="1"/>
              <a:t>impedit</a:t>
            </a:r>
            <a:r>
              <a:rPr lang="en-GB" dirty="0"/>
              <a:t> quo minus id quod </a:t>
            </a:r>
            <a:r>
              <a:rPr lang="en-GB" dirty="0" err="1"/>
              <a:t>maxime</a:t>
            </a:r>
            <a:r>
              <a:rPr lang="en-GB" dirty="0"/>
              <a:t> </a:t>
            </a:r>
            <a:r>
              <a:rPr lang="en-GB" dirty="0" err="1"/>
              <a:t>placeat</a:t>
            </a:r>
            <a:r>
              <a:rPr lang="en-GB" dirty="0"/>
              <a:t> </a:t>
            </a:r>
            <a:r>
              <a:rPr lang="en-GB" dirty="0" err="1"/>
              <a:t>facere</a:t>
            </a:r>
            <a:r>
              <a:rPr lang="en-GB" dirty="0"/>
              <a:t> </a:t>
            </a:r>
            <a:r>
              <a:rPr lang="en-GB" dirty="0" err="1"/>
              <a:t>possimus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voluptas</a:t>
            </a:r>
            <a:r>
              <a:rPr lang="en-GB" dirty="0"/>
              <a:t> </a:t>
            </a:r>
            <a:r>
              <a:rPr lang="en-GB" dirty="0" err="1"/>
              <a:t>assumenda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, </a:t>
            </a:r>
            <a:r>
              <a:rPr lang="en-GB" dirty="0" err="1"/>
              <a:t>omnis</a:t>
            </a:r>
            <a:r>
              <a:rPr lang="en-GB" dirty="0"/>
              <a:t>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repellendus</a:t>
            </a:r>
            <a:r>
              <a:rPr lang="en-GB" dirty="0"/>
              <a:t>. </a:t>
            </a:r>
            <a:r>
              <a:rPr lang="en-GB" dirty="0" err="1"/>
              <a:t>Temporibus</a:t>
            </a:r>
            <a:r>
              <a:rPr lang="en-GB" dirty="0"/>
              <a:t> autem </a:t>
            </a:r>
            <a:r>
              <a:rPr lang="en-GB" dirty="0" err="1"/>
              <a:t>quibusdam</a:t>
            </a:r>
            <a:r>
              <a:rPr lang="en-GB" dirty="0"/>
              <a:t> et </a:t>
            </a:r>
            <a:r>
              <a:rPr lang="en-GB" dirty="0" err="1"/>
              <a:t>aut</a:t>
            </a:r>
            <a:r>
              <a:rPr lang="en-GB" dirty="0"/>
              <a:t> </a:t>
            </a:r>
            <a:r>
              <a:rPr lang="en-GB" dirty="0" err="1"/>
              <a:t>officiis</a:t>
            </a:r>
            <a:r>
              <a:rPr lang="en-GB" dirty="0"/>
              <a:t> </a:t>
            </a:r>
            <a:r>
              <a:rPr lang="en-GB" dirty="0" err="1"/>
              <a:t>aut</a:t>
            </a:r>
            <a:r>
              <a:rPr lang="en-GB" dirty="0"/>
              <a:t> rerum </a:t>
            </a:r>
            <a:r>
              <a:rPr lang="en-GB" dirty="0" err="1"/>
              <a:t>necessitatibus</a:t>
            </a:r>
            <a:r>
              <a:rPr lang="en-GB" dirty="0"/>
              <a:t> </a:t>
            </a:r>
            <a:r>
              <a:rPr lang="en-GB" dirty="0" err="1"/>
              <a:t>saepe</a:t>
            </a:r>
            <a:r>
              <a:rPr lang="en-GB" dirty="0"/>
              <a:t> </a:t>
            </a:r>
            <a:r>
              <a:rPr lang="en-GB" dirty="0" err="1"/>
              <a:t>eveniet</a:t>
            </a:r>
            <a:r>
              <a:rPr lang="en-GB" dirty="0"/>
              <a:t> </a:t>
            </a:r>
            <a:r>
              <a:rPr lang="en-GB" dirty="0" err="1"/>
              <a:t>ut</a:t>
            </a:r>
            <a:r>
              <a:rPr lang="en-GB" dirty="0"/>
              <a:t> et </a:t>
            </a:r>
            <a:r>
              <a:rPr lang="en-GB" dirty="0" err="1"/>
              <a:t>voluptates</a:t>
            </a:r>
            <a:r>
              <a:rPr lang="en-GB" dirty="0"/>
              <a:t> </a:t>
            </a:r>
            <a:r>
              <a:rPr lang="en-GB" dirty="0" err="1"/>
              <a:t>repudiandae</a:t>
            </a:r>
            <a:r>
              <a:rPr lang="en-GB" dirty="0"/>
              <a:t> </a:t>
            </a:r>
            <a:r>
              <a:rPr lang="en-GB" dirty="0" err="1"/>
              <a:t>debitissint</a:t>
            </a:r>
            <a:r>
              <a:rPr lang="en-GB" dirty="0"/>
              <a:t> et </a:t>
            </a:r>
            <a:r>
              <a:rPr lang="en-GB" dirty="0" err="1"/>
              <a:t>molestiae</a:t>
            </a:r>
            <a:r>
              <a:rPr lang="en-GB" dirty="0"/>
              <a:t> non </a:t>
            </a:r>
            <a:r>
              <a:rPr lang="en-GB" dirty="0" err="1"/>
              <a:t>recusandae</a:t>
            </a:r>
            <a:r>
              <a:rPr lang="en-GB" dirty="0"/>
              <a:t>. </a:t>
            </a:r>
          </a:p>
          <a:p>
            <a:endParaRPr lang="sv-SE" dirty="0"/>
          </a:p>
        </p:txBody>
      </p:sp>
      <p:sp>
        <p:nvSpPr>
          <p:cNvPr id="50" name="Platshållare för text 49">
            <a:extLst>
              <a:ext uri="{FF2B5EF4-FFF2-40B4-BE49-F238E27FC236}">
                <a16:creationId xmlns:a16="http://schemas.microsoft.com/office/drawing/2014/main" id="{80DB4ABC-37A3-EC12-B265-5043E146CBC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150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TH">
      <a:dk1>
        <a:srgbClr val="000000"/>
      </a:dk1>
      <a:lt1>
        <a:srgbClr val="FFFFFF"/>
      </a:lt1>
      <a:dk2>
        <a:srgbClr val="000061"/>
      </a:dk2>
      <a:lt2>
        <a:srgbClr val="EBE5E0"/>
      </a:lt2>
      <a:accent1>
        <a:srgbClr val="004791"/>
      </a:accent1>
      <a:accent2>
        <a:srgbClr val="6198D2"/>
      </a:accent2>
      <a:accent3>
        <a:srgbClr val="000061"/>
      </a:accent3>
      <a:accent4>
        <a:srgbClr val="DEF0FF"/>
      </a:accent4>
      <a:accent5>
        <a:srgbClr val="EBE5DF"/>
      </a:accent5>
      <a:accent6>
        <a:srgbClr val="0028ED"/>
      </a:accent6>
      <a:hlink>
        <a:srgbClr val="3878C2"/>
      </a:hlink>
      <a:folHlink>
        <a:srgbClr val="004691"/>
      </a:folHlink>
    </a:clrScheme>
    <a:fontScheme name="Office">
      <a:majorFont>
        <a:latin typeface="Figtree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Georgi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Sand">
      <a:srgbClr val="EBE5E0"/>
    </a:custClr>
    <a:custClr name="KTH blue">
      <a:srgbClr val="004791"/>
    </a:custClr>
    <a:custClr name="Sky blue">
      <a:srgbClr val="6298D2"/>
    </a:custClr>
    <a:custClr name="Navy blue">
      <a:srgbClr val="000061"/>
    </a:custClr>
    <a:custClr name="Light blue">
      <a:srgbClr val="DEF0FF"/>
    </a:custClr>
    <a:custClr name="Digital blue">
      <a:srgbClr val="0029ED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Dark green">
      <a:srgbClr val="0D4A21"/>
    </a:custClr>
    <a:custClr name="Dark turquoise">
      <a:srgbClr val="1C434C"/>
    </a:custClr>
    <a:custClr name="Dark brick">
      <a:srgbClr val="78001A"/>
    </a:custClr>
    <a:custClr name="Dark yellow">
      <a:srgbClr val="A65900"/>
    </a:custClr>
    <a:custClr name="Dark grey">
      <a:srgbClr val="323232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Green">
      <a:srgbClr val="4DA060"/>
    </a:custClr>
    <a:custClr name="Turquoise">
      <a:srgbClr val="339C9C"/>
    </a:custClr>
    <a:custClr name="Brick">
      <a:srgbClr val="E86A58"/>
    </a:custClr>
    <a:custClr name="Yellow">
      <a:srgbClr val="FFBE00"/>
    </a:custClr>
    <a:custClr name="Grey">
      <a:srgbClr val="A5A5A5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Light green">
      <a:srgbClr val="C7EBBA"/>
    </a:custClr>
    <a:custClr name="Light turquoise">
      <a:srgbClr val="B2E0E0"/>
    </a:custClr>
    <a:custClr name="Light brick">
      <a:srgbClr val="FFCCC4"/>
    </a:custClr>
    <a:custClr name="Light yellow">
      <a:srgbClr val="FFF0B0"/>
    </a:custClr>
    <a:custClr name="Light grey">
      <a:srgbClr val="E6E6E6"/>
    </a:custClr>
  </a:custClrLst>
  <a:extLst>
    <a:ext uri="{05A4C25C-085E-4340-85A3-A5531E510DB2}">
      <thm15:themeFamily xmlns:thm15="http://schemas.microsoft.com/office/thememl/2012/main" name="KTH_presentation_template" id="{849AC4DD-E1C2-5246-BA3B-97A717A592CC}" vid="{53E22E81-CC6B-DF47-AF43-FCD19FCAEE8B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154</TotalTime>
  <Words>500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Georgia</vt:lpstr>
      <vt:lpstr>Calibri</vt:lpstr>
      <vt:lpstr>Figtree</vt:lpstr>
      <vt:lpstr>Arial</vt:lpstr>
      <vt:lpstr>Office-tema</vt:lpstr>
      <vt:lpstr>Here is the headline on  one or two 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Bertilsson</dc:creator>
  <cp:lastModifiedBy>Tove Guldbrand</cp:lastModifiedBy>
  <cp:revision>8</cp:revision>
  <dcterms:created xsi:type="dcterms:W3CDTF">2023-08-29T11:38:46Z</dcterms:created>
  <dcterms:modified xsi:type="dcterms:W3CDTF">2025-06-02T09:11:02Z</dcterms:modified>
</cp:coreProperties>
</file>