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30275213" cy="42803763"/>
  <p:notesSz cx="6858000" cy="9144000"/>
  <p:embeddedFontLst>
    <p:embeddedFont>
      <p:font typeface="Figtree" pitchFamily="2" charset="0"/>
      <p:regular r:id="rId4"/>
      <p:bold r:id="rId5"/>
      <p:italic r:id="rId6"/>
      <p:boldItalic r:id="rId7"/>
    </p:embeddedFont>
    <p:embeddedFont>
      <p:font typeface="Georgia" panose="02040502050405020303" pitchFamily="18" charset="0"/>
      <p:regular r:id="rId8"/>
      <p:bold r:id="rId9"/>
      <p:italic r:id="rId10"/>
      <p:boldItalic r:id="rId11"/>
    </p:embeddedFont>
  </p:embeddedFontLst>
  <p:defaultTextStyle>
    <a:defPPr>
      <a:defRPr lang="sv-SE"/>
    </a:defPPr>
    <a:lvl1pPr marL="0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40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681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21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361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202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042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6882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723" algn="l" defTabSz="350768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75"/>
    <p:restoredTop sz="96327"/>
  </p:normalViewPr>
  <p:slideViewPr>
    <p:cSldViewPr snapToGrid="0">
      <p:cViewPr varScale="1">
        <p:scale>
          <a:sx n="18" d="100"/>
          <a:sy n="18" d="100"/>
        </p:scale>
        <p:origin x="3518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A98BE-A709-2147-8309-29E5AC3B2C96}" type="datetimeFigureOut">
              <a:rPr lang="sv-SE" smtClean="0"/>
              <a:t>2025-06-02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B342-762B-CA45-8C2D-6DAF9087E7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6762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1pPr>
    <a:lvl2pPr marL="545943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2pPr>
    <a:lvl3pPr marL="1091885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3pPr>
    <a:lvl4pPr marL="1637828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4pPr>
    <a:lvl5pPr marL="2183770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5pPr>
    <a:lvl6pPr marL="2729713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6pPr>
    <a:lvl7pPr marL="3275655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7pPr>
    <a:lvl8pPr marL="3821598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8pPr>
    <a:lvl9pPr marL="4367540" algn="l" defTabSz="1091885" rtl="0" eaLnBrk="1" latinLnBrk="0" hangingPunct="1">
      <a:defRPr sz="14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Bild 27">
            <a:extLst>
              <a:ext uri="{FF2B5EF4-FFF2-40B4-BE49-F238E27FC236}">
                <a16:creationId xmlns:a16="http://schemas.microsoft.com/office/drawing/2014/main" id="{35F7D52C-5E9D-1A31-2536-E6D0E7E6A2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2"/>
            <a:ext cx="30275213" cy="428097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798893C-4CC2-2B2F-4FC8-5E0C5AE0D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656" y="6416148"/>
            <a:ext cx="23639995" cy="3429662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DDDBB2-E3A5-184D-9122-109D1DA68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ABD-A396-D149-B7BF-FFF925773BDF}" type="datetime1">
              <a:rPr lang="sv-SE" smtClean="0"/>
              <a:t>2025-06-02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77E5B5-9B3B-1F13-E51F-88E6C87D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432B03-1FFF-FE82-834F-9C4FBE4D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C8F4-20CD-364A-8A8E-DE130115B178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79C0AC6-B242-AC31-D406-A20DFA9AC8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6657" y="16618988"/>
            <a:ext cx="7302745" cy="112844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" name="Platshållare för text 9">
            <a:extLst>
              <a:ext uri="{FF2B5EF4-FFF2-40B4-BE49-F238E27FC236}">
                <a16:creationId xmlns:a16="http://schemas.microsoft.com/office/drawing/2014/main" id="{6942C49E-DD69-761D-E64A-D2DF46B0BB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16656" y="11842969"/>
            <a:ext cx="15471370" cy="4010486"/>
          </a:xfrm>
        </p:spPr>
        <p:txBody>
          <a:bodyPr numCol="1"/>
          <a:lstStyle>
            <a:lvl1pPr marL="0" indent="0">
              <a:buNone/>
              <a:defRPr sz="48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 marL="914400" indent="0">
              <a:buNone/>
              <a:defRPr>
                <a:latin typeface="+mj-lt"/>
              </a:defRPr>
            </a:lvl3pPr>
            <a:lvl4pPr marL="1371600" indent="0">
              <a:buNone/>
              <a:defRPr>
                <a:latin typeface="+mj-lt"/>
              </a:defRPr>
            </a:lvl4pPr>
            <a:lvl5pPr marL="182880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/>
              <a:t>Intro text</a:t>
            </a:r>
          </a:p>
        </p:txBody>
      </p:sp>
      <p:pic>
        <p:nvPicPr>
          <p:cNvPr id="12" name="Bild 11">
            <a:extLst>
              <a:ext uri="{FF2B5EF4-FFF2-40B4-BE49-F238E27FC236}">
                <a16:creationId xmlns:a16="http://schemas.microsoft.com/office/drawing/2014/main" id="{D62467FA-9342-6093-AF83-C0B258945D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516145" y="1532577"/>
            <a:ext cx="3238975" cy="3587177"/>
          </a:xfrm>
          <a:prstGeom prst="rect">
            <a:avLst/>
          </a:prstGeom>
        </p:spPr>
      </p:pic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8B405DB5-B30B-E7B4-8D74-262FEB6F23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653905" y="17305130"/>
            <a:ext cx="7302745" cy="3429776"/>
          </a:xfrm>
        </p:spPr>
        <p:txBody>
          <a:bodyPr numCol="1"/>
          <a:lstStyle>
            <a:lvl1pPr marL="0" indent="0">
              <a:buNone/>
              <a:defRPr sz="2800">
                <a:latin typeface="+mj-lt"/>
              </a:defRPr>
            </a:lvl1pPr>
            <a:lvl2pPr marL="457200" indent="0">
              <a:buNone/>
              <a:defRPr sz="20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20A220FE-DFF7-0A90-6E59-5FC8A85C79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653905" y="16618989"/>
            <a:ext cx="7302745" cy="582440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91440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137160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82880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Contact</a:t>
            </a:r>
          </a:p>
        </p:txBody>
      </p:sp>
      <p:sp>
        <p:nvSpPr>
          <p:cNvPr id="15" name="Platshållare för text 7">
            <a:extLst>
              <a:ext uri="{FF2B5EF4-FFF2-40B4-BE49-F238E27FC236}">
                <a16:creationId xmlns:a16="http://schemas.microsoft.com/office/drawing/2014/main" id="{8B3239DE-709D-255A-4DF7-043102363C1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653905" y="22430612"/>
            <a:ext cx="7302745" cy="6617513"/>
          </a:xfrm>
        </p:spPr>
        <p:txBody>
          <a:bodyPr numCol="1"/>
          <a:lstStyle>
            <a:lvl1pPr marL="0" indent="0">
              <a:buNone/>
              <a:defRPr sz="2800">
                <a:latin typeface="+mj-lt"/>
              </a:defRPr>
            </a:lvl1pPr>
            <a:lvl2pPr marL="457200" indent="0">
              <a:buNone/>
              <a:defRPr sz="20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6" name="Platshållare för text 7">
            <a:extLst>
              <a:ext uri="{FF2B5EF4-FFF2-40B4-BE49-F238E27FC236}">
                <a16:creationId xmlns:a16="http://schemas.microsoft.com/office/drawing/2014/main" id="{9AE49C5E-4F3D-C6B4-8297-786A105D66D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9653905" y="21744471"/>
            <a:ext cx="7302745" cy="582440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91440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137160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82880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 err="1"/>
              <a:t>Footnotes</a:t>
            </a:r>
            <a:endParaRPr lang="sv-SE" dirty="0"/>
          </a:p>
        </p:txBody>
      </p:sp>
      <p:sp>
        <p:nvSpPr>
          <p:cNvPr id="17" name="Platshållare för text 7">
            <a:extLst>
              <a:ext uri="{FF2B5EF4-FFF2-40B4-BE49-F238E27FC236}">
                <a16:creationId xmlns:a16="http://schemas.microsoft.com/office/drawing/2014/main" id="{52EA9896-50D9-1CCA-2B8C-FF36F965A1E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9653905" y="30740798"/>
            <a:ext cx="7302745" cy="9122176"/>
          </a:xfrm>
        </p:spPr>
        <p:txBody>
          <a:bodyPr numCol="1"/>
          <a:lstStyle>
            <a:lvl1pPr marL="234900" indent="-2349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800">
                <a:latin typeface="+mj-lt"/>
              </a:defRPr>
            </a:lvl1pPr>
            <a:lvl2pPr marL="457200" indent="0">
              <a:buNone/>
              <a:defRPr sz="20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7">
            <a:extLst>
              <a:ext uri="{FF2B5EF4-FFF2-40B4-BE49-F238E27FC236}">
                <a16:creationId xmlns:a16="http://schemas.microsoft.com/office/drawing/2014/main" id="{0759D9FB-18D5-FE05-2C39-0ECD1F2A74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653905" y="30054657"/>
            <a:ext cx="7302745" cy="582440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91440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137160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82880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 err="1"/>
              <a:t>References</a:t>
            </a:r>
            <a:endParaRPr lang="sv-SE" dirty="0"/>
          </a:p>
        </p:txBody>
      </p:sp>
      <p:sp>
        <p:nvSpPr>
          <p:cNvPr id="19" name="Platshållare för text 7">
            <a:extLst>
              <a:ext uri="{FF2B5EF4-FFF2-40B4-BE49-F238E27FC236}">
                <a16:creationId xmlns:a16="http://schemas.microsoft.com/office/drawing/2014/main" id="{2501C081-1B0C-F580-BC4F-78317E33B99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653905" y="11842968"/>
            <a:ext cx="7302745" cy="582440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91440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137160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82880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In </a:t>
            </a:r>
            <a:r>
              <a:rPr lang="sv-SE" dirty="0" err="1"/>
              <a:t>cooperation</a:t>
            </a:r>
            <a:r>
              <a:rPr lang="sv-SE" dirty="0"/>
              <a:t> </a:t>
            </a:r>
            <a:r>
              <a:rPr lang="sv-SE" dirty="0" err="1"/>
              <a:t>with</a:t>
            </a:r>
            <a:endParaRPr lang="sv-SE" dirty="0"/>
          </a:p>
        </p:txBody>
      </p:sp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47B198EE-6127-3DAB-C818-984F07F626CE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9653904" y="12425682"/>
            <a:ext cx="3494299" cy="1475248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Logo 1</a:t>
            </a:r>
          </a:p>
        </p:txBody>
      </p:sp>
      <p:sp>
        <p:nvSpPr>
          <p:cNvPr id="24" name="Platshållare för innehåll 20">
            <a:extLst>
              <a:ext uri="{FF2B5EF4-FFF2-40B4-BE49-F238E27FC236}">
                <a16:creationId xmlns:a16="http://schemas.microsoft.com/office/drawing/2014/main" id="{58B0B077-AAB9-3571-6CB5-A4998D5DFBF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23462351" y="12425682"/>
            <a:ext cx="3494299" cy="1475248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Logo 2</a:t>
            </a:r>
          </a:p>
        </p:txBody>
      </p:sp>
      <p:sp>
        <p:nvSpPr>
          <p:cNvPr id="25" name="Platshållare för innehåll 20">
            <a:extLst>
              <a:ext uri="{FF2B5EF4-FFF2-40B4-BE49-F238E27FC236}">
                <a16:creationId xmlns:a16="http://schemas.microsoft.com/office/drawing/2014/main" id="{640292F8-52FF-2D08-F6A1-84B86135BDF5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9653904" y="14367152"/>
            <a:ext cx="3494299" cy="1475248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Logo 3</a:t>
            </a:r>
          </a:p>
        </p:txBody>
      </p:sp>
      <p:sp>
        <p:nvSpPr>
          <p:cNvPr id="26" name="Platshållare för innehåll 20">
            <a:extLst>
              <a:ext uri="{FF2B5EF4-FFF2-40B4-BE49-F238E27FC236}">
                <a16:creationId xmlns:a16="http://schemas.microsoft.com/office/drawing/2014/main" id="{3C278CC1-F5F3-8C46-B04E-0E8177D67F08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3462351" y="14367152"/>
            <a:ext cx="3494299" cy="1475248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Logo 4</a:t>
            </a:r>
          </a:p>
        </p:txBody>
      </p:sp>
      <p:sp>
        <p:nvSpPr>
          <p:cNvPr id="3" name="Platshållare för text 7">
            <a:extLst>
              <a:ext uri="{FF2B5EF4-FFF2-40B4-BE49-F238E27FC236}">
                <a16:creationId xmlns:a16="http://schemas.microsoft.com/office/drawing/2014/main" id="{A21B330D-708C-2364-BA2A-65DE2B91209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484258" y="16618988"/>
            <a:ext cx="7302745" cy="112844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9B13962B-9836-06B2-D025-CF631ABC605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1574031" y="29572102"/>
            <a:ext cx="15471370" cy="10290872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1BE43E48-357E-0792-596F-C79660334AC5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1574031" y="20385441"/>
            <a:ext cx="7302745" cy="8309494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20" name="Platshållare för bild 6">
            <a:extLst>
              <a:ext uri="{FF2B5EF4-FFF2-40B4-BE49-F238E27FC236}">
                <a16:creationId xmlns:a16="http://schemas.microsoft.com/office/drawing/2014/main" id="{F35809F1-7E14-8E87-6256-7860BA36A45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9742656" y="20385441"/>
            <a:ext cx="7302745" cy="8309494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22" name="Platshållare för text 7">
            <a:extLst>
              <a:ext uri="{FF2B5EF4-FFF2-40B4-BE49-F238E27FC236}">
                <a16:creationId xmlns:a16="http://schemas.microsoft.com/office/drawing/2014/main" id="{2741B237-7D42-4DB8-4796-06D3320F464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1574031" y="7432326"/>
            <a:ext cx="7302745" cy="1207594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3" name="Platshållare för text 7">
            <a:extLst>
              <a:ext uri="{FF2B5EF4-FFF2-40B4-BE49-F238E27FC236}">
                <a16:creationId xmlns:a16="http://schemas.microsoft.com/office/drawing/2014/main" id="{A0E6E946-B030-2454-4AC4-D4243D389FD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9742655" y="7432326"/>
            <a:ext cx="7302745" cy="1207594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E12458C9-FFEF-2BED-E9DA-B786C96EAEE5}"/>
              </a:ext>
            </a:extLst>
          </p:cNvPr>
          <p:cNvSpPr txBox="1"/>
          <p:nvPr userDrawn="1"/>
        </p:nvSpPr>
        <p:spPr>
          <a:xfrm>
            <a:off x="31574031" y="5251029"/>
            <a:ext cx="15471369" cy="1465695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sz="4800" dirty="0" err="1">
                <a:solidFill>
                  <a:schemeClr val="accent6"/>
                </a:solidFill>
                <a:latin typeface="+mj-lt"/>
              </a:rPr>
              <a:t>Move</a:t>
            </a:r>
            <a:r>
              <a:rPr lang="sv-SE" sz="4800" dirty="0">
                <a:solidFill>
                  <a:schemeClr val="accent6"/>
                </a:solidFill>
                <a:latin typeface="+mj-lt"/>
              </a:rPr>
              <a:t> in on the page </a:t>
            </a:r>
            <a:r>
              <a:rPr lang="sv-SE" sz="4800" dirty="0" err="1">
                <a:solidFill>
                  <a:schemeClr val="accent6"/>
                </a:solidFill>
                <a:latin typeface="+mj-lt"/>
              </a:rPr>
              <a:t>when</a:t>
            </a:r>
            <a:r>
              <a:rPr lang="sv-SE" sz="4800" dirty="0">
                <a:solidFill>
                  <a:schemeClr val="accent6"/>
                </a:solidFill>
                <a:latin typeface="+mj-lt"/>
              </a:rPr>
              <a:t> </a:t>
            </a:r>
            <a:r>
              <a:rPr lang="sv-SE" sz="4800" dirty="0" err="1">
                <a:solidFill>
                  <a:schemeClr val="accent6"/>
                </a:solidFill>
                <a:latin typeface="+mj-lt"/>
              </a:rPr>
              <a:t>needed</a:t>
            </a:r>
            <a:r>
              <a:rPr lang="sv-SE" sz="4800" dirty="0">
                <a:solidFill>
                  <a:schemeClr val="accent6"/>
                </a:solidFill>
                <a:latin typeface="+mj-lt"/>
              </a:rPr>
              <a:t>:</a:t>
            </a:r>
          </a:p>
        </p:txBody>
      </p:sp>
      <p:sp>
        <p:nvSpPr>
          <p:cNvPr id="29" name="Platshållare för text 9">
            <a:extLst>
              <a:ext uri="{FF2B5EF4-FFF2-40B4-BE49-F238E27FC236}">
                <a16:creationId xmlns:a16="http://schemas.microsoft.com/office/drawing/2014/main" id="{408A9226-1691-5C76-4E7F-DC92D26FC2E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16657" y="10015151"/>
            <a:ext cx="23639993" cy="1400966"/>
          </a:xfrm>
        </p:spPr>
        <p:txBody>
          <a:bodyPr numCol="1"/>
          <a:lstStyle>
            <a:lvl1pPr marL="0" indent="0">
              <a:buNone/>
              <a:defRPr sz="440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 marL="914400" indent="0">
              <a:buNone/>
              <a:defRPr>
                <a:latin typeface="+mj-lt"/>
              </a:defRPr>
            </a:lvl3pPr>
            <a:lvl4pPr marL="1371600" indent="0">
              <a:buNone/>
              <a:defRPr>
                <a:latin typeface="+mj-lt"/>
              </a:defRPr>
            </a:lvl4pPr>
            <a:lvl5pPr marL="182880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 err="1"/>
              <a:t>Supervised</a:t>
            </a:r>
            <a:r>
              <a:rPr lang="sv-SE" dirty="0"/>
              <a:t> by 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Surname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450BA97F-FB9E-402C-EAFA-BFD417D6F47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316657" y="28578523"/>
            <a:ext cx="7302745" cy="112844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0" name="Platshållare för text 7">
            <a:extLst>
              <a:ext uri="{FF2B5EF4-FFF2-40B4-BE49-F238E27FC236}">
                <a16:creationId xmlns:a16="http://schemas.microsoft.com/office/drawing/2014/main" id="{18C96E1C-C109-2D58-85C2-B888BBA1E27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1484258" y="28578523"/>
            <a:ext cx="7302745" cy="112844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1" name="Platshållare för text 7">
            <a:extLst>
              <a:ext uri="{FF2B5EF4-FFF2-40B4-BE49-F238E27FC236}">
                <a16:creationId xmlns:a16="http://schemas.microsoft.com/office/drawing/2014/main" id="{AFC107AA-6782-8282-8277-D9B6166EEF0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1574031" y="40718496"/>
            <a:ext cx="8683570" cy="523971"/>
          </a:xfrm>
        </p:spPr>
        <p:txBody>
          <a:bodyPr tIns="144000" numCol="1">
            <a:spAutoFit/>
          </a:bodyPr>
          <a:lstStyle>
            <a:lvl1pPr marL="0" indent="0">
              <a:buNone/>
              <a:defRPr sz="2400" b="0" i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Image </a:t>
            </a:r>
            <a:r>
              <a:rPr lang="sv-SE" dirty="0" err="1"/>
              <a:t>caption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878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20414E7-5508-776E-6BBC-4EE504809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656" y="5829300"/>
            <a:ext cx="23639995" cy="3164832"/>
          </a:xfrm>
          <a:prstGeom prst="rect">
            <a:avLst/>
          </a:prstGeom>
        </p:spPr>
        <p:txBody>
          <a:bodyPr vert="horz" lIns="91440" tIns="10800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06EF76-9662-2CD9-346E-23511E804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656" y="12423795"/>
            <a:ext cx="23639995" cy="25737051"/>
          </a:xfrm>
          <a:prstGeom prst="rect">
            <a:avLst/>
          </a:prstGeom>
        </p:spPr>
        <p:txBody>
          <a:bodyPr vert="horz" lIns="91440" tIns="45720" rIns="91440" bIns="45720" numCol="1" spcCol="18000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3A2378-EA0B-2CB0-A3C0-B0181DFC3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16656" y="40980482"/>
            <a:ext cx="6060328" cy="610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>
                <a:solidFill>
                  <a:schemeClr val="accent2"/>
                </a:solidFill>
                <a:latin typeface="+mj-lt"/>
              </a:defRPr>
            </a:lvl1pPr>
          </a:lstStyle>
          <a:p>
            <a:fld id="{27D4B41D-E5F6-0F43-A23C-D24AA0869C0B}" type="datetime1">
              <a:rPr lang="sv-SE" smtClean="0"/>
              <a:pPr/>
              <a:t>2025-06-02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CA2E8D-AD94-B894-C4F1-B88C763BA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26690" y="40980482"/>
            <a:ext cx="10217885" cy="610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sv-SE" dirty="0"/>
              <a:t>· 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r>
              <a:rPr lang="sv-SE" dirty="0"/>
              <a:t> ·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5617BD-973D-B163-E4ED-D245FDF0B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73183" y="40980489"/>
            <a:ext cx="4983467" cy="61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accent2"/>
                </a:solidFill>
                <a:latin typeface="+mj-lt"/>
              </a:defRPr>
            </a:lvl1pPr>
          </a:lstStyle>
          <a:p>
            <a:fld id="{B716C8F4-20CD-364A-8A8E-DE130115B17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6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12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19071" userDrawn="1">
          <p15:clr>
            <a:srgbClr val="F26B43"/>
          </p15:clr>
        </p15:guide>
        <p15:guide id="3" pos="2089" userDrawn="1">
          <p15:clr>
            <a:srgbClr val="F26B43"/>
          </p15:clr>
        </p15:guide>
        <p15:guide id="4" pos="4117" userDrawn="1">
          <p15:clr>
            <a:srgbClr val="F26B43"/>
          </p15:clr>
        </p15:guide>
        <p15:guide id="5" pos="4661" userDrawn="1">
          <p15:clr>
            <a:srgbClr val="F26B43"/>
          </p15:clr>
        </p15:guide>
        <p15:guide id="6" pos="6689" userDrawn="1">
          <p15:clr>
            <a:srgbClr val="F26B43"/>
          </p15:clr>
        </p15:guide>
        <p15:guide id="7" pos="7235" userDrawn="1">
          <p15:clr>
            <a:srgbClr val="F26B43"/>
          </p15:clr>
        </p15:guide>
        <p15:guide id="8" pos="9263" userDrawn="1">
          <p15:clr>
            <a:srgbClr val="F26B43"/>
          </p15:clr>
        </p15:guide>
        <p15:guide id="9" pos="9807" userDrawn="1">
          <p15:clr>
            <a:srgbClr val="F26B43"/>
          </p15:clr>
        </p15:guide>
        <p15:guide id="10" pos="11835" userDrawn="1">
          <p15:clr>
            <a:srgbClr val="F26B43"/>
          </p15:clr>
        </p15:guide>
        <p15:guide id="11" pos="12380" userDrawn="1">
          <p15:clr>
            <a:srgbClr val="F26B43"/>
          </p15:clr>
        </p15:guide>
        <p15:guide id="12" pos="14408" userDrawn="1">
          <p15:clr>
            <a:srgbClr val="F26B43"/>
          </p15:clr>
        </p15:guide>
        <p15:guide id="13" pos="14953" userDrawn="1">
          <p15:clr>
            <a:srgbClr val="F26B43"/>
          </p15:clr>
        </p15:guide>
        <p15:guide id="14" pos="16981" userDrawn="1">
          <p15:clr>
            <a:srgbClr val="F26B43"/>
          </p15:clr>
        </p15:guide>
        <p15:guide id="15" orient="horz" userDrawn="1">
          <p15:clr>
            <a:srgbClr val="F26B43"/>
          </p15:clr>
        </p15:guide>
        <p15:guide id="17" orient="horz" pos="3505" userDrawn="1">
          <p15:clr>
            <a:srgbClr val="F26B43"/>
          </p15:clr>
        </p15:guide>
        <p15:guide id="18" orient="horz" pos="5666" userDrawn="1">
          <p15:clr>
            <a:srgbClr val="F26B43"/>
          </p15:clr>
        </p15:guide>
        <p15:guide id="19" orient="horz" pos="7826" userDrawn="1">
          <p15:clr>
            <a:srgbClr val="F26B43"/>
          </p15:clr>
        </p15:guide>
        <p15:guide id="20" orient="horz" pos="9986" userDrawn="1">
          <p15:clr>
            <a:srgbClr val="F26B43"/>
          </p15:clr>
        </p15:guide>
        <p15:guide id="21" orient="horz" pos="12147" userDrawn="1">
          <p15:clr>
            <a:srgbClr val="F26B43"/>
          </p15:clr>
        </p15:guide>
        <p15:guide id="22" orient="horz" pos="14307" userDrawn="1">
          <p15:clr>
            <a:srgbClr val="F26B43"/>
          </p15:clr>
        </p15:guide>
        <p15:guide id="23" orient="horz" pos="16468" userDrawn="1">
          <p15:clr>
            <a:srgbClr val="F26B43"/>
          </p15:clr>
        </p15:guide>
        <p15:guide id="24" orient="horz" pos="18628" userDrawn="1">
          <p15:clr>
            <a:srgbClr val="F26B43"/>
          </p15:clr>
        </p15:guide>
        <p15:guide id="25" orient="horz" pos="20789" userDrawn="1">
          <p15:clr>
            <a:srgbClr val="F26B43"/>
          </p15:clr>
        </p15:guide>
        <p15:guide id="26" orient="horz" pos="22949" userDrawn="1">
          <p15:clr>
            <a:srgbClr val="F26B43"/>
          </p15:clr>
        </p15:guide>
        <p15:guide id="27" orient="horz" pos="251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ubrik 34">
            <a:extLst>
              <a:ext uri="{FF2B5EF4-FFF2-40B4-BE49-F238E27FC236}">
                <a16:creationId xmlns:a16="http://schemas.microsoft.com/office/drawing/2014/main" id="{AB622ACE-E5D2-7042-6322-002F0B9D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656" y="6416148"/>
            <a:ext cx="23639995" cy="3429662"/>
          </a:xfrm>
        </p:spPr>
        <p:txBody>
          <a:bodyPr/>
          <a:lstStyle/>
          <a:p>
            <a:r>
              <a:rPr lang="sv-SE" dirty="0" err="1"/>
              <a:t>Here</a:t>
            </a:r>
            <a:r>
              <a:rPr lang="sv-SE" dirty="0"/>
              <a:t> is the </a:t>
            </a:r>
            <a:r>
              <a:rPr lang="sv-SE" dirty="0" err="1"/>
              <a:t>headline</a:t>
            </a:r>
            <a:r>
              <a:rPr lang="sv-SE" dirty="0"/>
              <a:t> on </a:t>
            </a:r>
            <a:br>
              <a:rPr lang="sv-SE" dirty="0"/>
            </a:br>
            <a:r>
              <a:rPr lang="sv-SE" dirty="0" err="1"/>
              <a:t>one</a:t>
            </a:r>
            <a:r>
              <a:rPr lang="sv-SE" dirty="0"/>
              <a:t> or </a:t>
            </a:r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lines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53DABE-7554-E68B-E5F6-0EF5BE7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6690" y="40980482"/>
            <a:ext cx="10217885" cy="610026"/>
          </a:xfrm>
        </p:spPr>
        <p:txBody>
          <a:bodyPr/>
          <a:lstStyle/>
          <a:p>
            <a:r>
              <a:rPr lang="sv-SE" sz="4000" dirty="0"/>
              <a:t>KTH Royal </a:t>
            </a:r>
            <a:r>
              <a:rPr lang="sv-SE" sz="4000" dirty="0" err="1"/>
              <a:t>Institute</a:t>
            </a:r>
            <a:r>
              <a:rPr lang="sv-SE" sz="4000" dirty="0"/>
              <a:t> </a:t>
            </a:r>
            <a:r>
              <a:rPr lang="sv-SE" sz="4000" dirty="0" err="1"/>
              <a:t>of</a:t>
            </a:r>
            <a:r>
              <a:rPr lang="sv-SE" sz="4000" dirty="0"/>
              <a:t> </a:t>
            </a:r>
            <a:r>
              <a:rPr lang="sv-SE" sz="4000" dirty="0" err="1"/>
              <a:t>Technology</a:t>
            </a:r>
            <a:endParaRPr lang="sv-SE" sz="4000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1FB433-578F-BCFE-32C5-5C12B9B48C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6657" y="16618988"/>
            <a:ext cx="7302745" cy="10842027"/>
          </a:xfrm>
        </p:spPr>
        <p:txBody>
          <a:bodyPr/>
          <a:lstStyle/>
          <a:p>
            <a:r>
              <a:rPr lang="en-GB" sz="32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32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3200" b="1" dirty="0">
                <a:solidFill>
                  <a:schemeClr val="tx2"/>
                </a:solidFill>
                <a:latin typeface="+mj-lt"/>
              </a:rPr>
            </a:br>
            <a:r>
              <a:rPr lang="en-GB" sz="3200" b="1" dirty="0">
                <a:solidFill>
                  <a:schemeClr val="tx2"/>
                </a:solidFill>
                <a:latin typeface="+mj-lt"/>
              </a:rPr>
              <a:t>32 pt Navy blue</a:t>
            </a:r>
          </a:p>
          <a:p>
            <a:r>
              <a:rPr lang="en-GB" dirty="0"/>
              <a:t>Body text. </a:t>
            </a:r>
            <a:r>
              <a:rPr lang="en-GB" dirty="0" err="1"/>
              <a:t>Ducimus</a:t>
            </a:r>
            <a:r>
              <a:rPr lang="en-GB" dirty="0"/>
              <a:t> qui </a:t>
            </a:r>
            <a:r>
              <a:rPr lang="en-GB" dirty="0" err="1"/>
              <a:t>blanditiis</a:t>
            </a:r>
            <a:r>
              <a:rPr lang="en-GB" dirty="0"/>
              <a:t> </a:t>
            </a:r>
            <a:r>
              <a:rPr lang="en-GB" dirty="0" err="1"/>
              <a:t>praesentium</a:t>
            </a:r>
            <a:r>
              <a:rPr lang="en-GB" dirty="0"/>
              <a:t> </a:t>
            </a:r>
            <a:r>
              <a:rPr lang="en-GB" dirty="0" err="1"/>
              <a:t>voluptatum</a:t>
            </a:r>
            <a:r>
              <a:rPr lang="en-GB" dirty="0"/>
              <a:t> </a:t>
            </a:r>
            <a:r>
              <a:rPr lang="en-GB" dirty="0" err="1"/>
              <a:t>deleniti</a:t>
            </a:r>
            <a:r>
              <a:rPr lang="en-GB" dirty="0"/>
              <a:t> </a:t>
            </a:r>
            <a:r>
              <a:rPr lang="en-GB" dirty="0" err="1"/>
              <a:t>atque</a:t>
            </a:r>
            <a:r>
              <a:rPr lang="en-GB" dirty="0"/>
              <a:t> </a:t>
            </a:r>
            <a:r>
              <a:rPr lang="en-GB" dirty="0" err="1"/>
              <a:t>corrupti</a:t>
            </a:r>
            <a:r>
              <a:rPr lang="en-GB" dirty="0"/>
              <a:t> quos </a:t>
            </a:r>
            <a:r>
              <a:rPr lang="en-GB" dirty="0" err="1"/>
              <a:t>dolores</a:t>
            </a:r>
            <a:r>
              <a:rPr lang="en-GB" dirty="0"/>
              <a:t> et </a:t>
            </a:r>
            <a:r>
              <a:rPr lang="en-GB" dirty="0" err="1"/>
              <a:t>quas</a:t>
            </a:r>
            <a:r>
              <a:rPr lang="en-GB" dirty="0"/>
              <a:t> </a:t>
            </a:r>
            <a:r>
              <a:rPr lang="en-GB" dirty="0" err="1"/>
              <a:t>molestias</a:t>
            </a:r>
            <a:r>
              <a:rPr lang="en-GB" dirty="0"/>
              <a:t> </a:t>
            </a:r>
            <a:r>
              <a:rPr lang="en-GB" dirty="0" err="1"/>
              <a:t>excepturi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occaecati</a:t>
            </a:r>
            <a:r>
              <a:rPr lang="en-GB" dirty="0"/>
              <a:t> </a:t>
            </a:r>
            <a:r>
              <a:rPr lang="en-GB" dirty="0" err="1"/>
              <a:t>cupiditate</a:t>
            </a:r>
            <a:r>
              <a:rPr lang="en-GB" dirty="0"/>
              <a:t> non provident, </a:t>
            </a:r>
            <a:r>
              <a:rPr lang="en-GB" dirty="0" err="1"/>
              <a:t>similique</a:t>
            </a:r>
            <a:r>
              <a:rPr lang="en-GB" dirty="0"/>
              <a:t>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mollitia</a:t>
            </a:r>
            <a:r>
              <a:rPr lang="en-GB" dirty="0"/>
              <a:t> animi,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 et </a:t>
            </a:r>
            <a:r>
              <a:rPr lang="en-GB" dirty="0" err="1"/>
              <a:t>dolorum</a:t>
            </a:r>
            <a:r>
              <a:rPr lang="en-GB" dirty="0"/>
              <a:t> </a:t>
            </a:r>
            <a:r>
              <a:rPr lang="en-GB" dirty="0" err="1"/>
              <a:t>fuga</a:t>
            </a:r>
            <a:r>
              <a:rPr lang="en-GB" dirty="0"/>
              <a:t>. Et </a:t>
            </a:r>
            <a:r>
              <a:rPr lang="en-GB" dirty="0" err="1"/>
              <a:t>harum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quidem</a:t>
            </a:r>
            <a:r>
              <a:rPr lang="en-GB" dirty="0"/>
              <a:t> rerum facilis </a:t>
            </a:r>
            <a:r>
              <a:rPr lang="en-GB" dirty="0" err="1"/>
              <a:t>est</a:t>
            </a:r>
            <a:r>
              <a:rPr lang="en-GB" dirty="0"/>
              <a:t> et </a:t>
            </a:r>
            <a:r>
              <a:rPr lang="en-GB" dirty="0" err="1"/>
              <a:t>expedita</a:t>
            </a:r>
            <a:r>
              <a:rPr lang="en-GB" dirty="0"/>
              <a:t> </a:t>
            </a:r>
            <a:r>
              <a:rPr lang="en-GB" dirty="0" err="1"/>
              <a:t>distinctio</a:t>
            </a:r>
            <a:r>
              <a:rPr lang="en-GB" dirty="0"/>
              <a:t>. Nam libero tempore, cum </a:t>
            </a:r>
            <a:br>
              <a:rPr lang="en-GB" dirty="0"/>
            </a:br>
            <a:r>
              <a:rPr lang="en-GB" dirty="0" err="1"/>
              <a:t>soluta</a:t>
            </a:r>
            <a:r>
              <a:rPr lang="en-GB" dirty="0"/>
              <a:t> nobis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eligendi</a:t>
            </a:r>
            <a:r>
              <a:rPr lang="en-GB" dirty="0"/>
              <a:t> </a:t>
            </a:r>
            <a:r>
              <a:rPr lang="en-GB" dirty="0" err="1"/>
              <a:t>optio</a:t>
            </a:r>
            <a:r>
              <a:rPr lang="en-GB" dirty="0"/>
              <a:t> </a:t>
            </a:r>
            <a:r>
              <a:rPr lang="en-GB" dirty="0" err="1"/>
              <a:t>cumque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nihil </a:t>
            </a:r>
            <a:r>
              <a:rPr lang="en-GB" dirty="0" err="1"/>
              <a:t>impedit</a:t>
            </a:r>
            <a:r>
              <a:rPr lang="en-GB" dirty="0"/>
              <a:t> quo minus id quod </a:t>
            </a:r>
            <a:r>
              <a:rPr lang="en-GB" dirty="0" err="1"/>
              <a:t>maxime</a:t>
            </a:r>
            <a:r>
              <a:rPr lang="en-GB" dirty="0"/>
              <a:t> </a:t>
            </a:r>
            <a:r>
              <a:rPr lang="en-GB" dirty="0" err="1"/>
              <a:t>placeat</a:t>
            </a:r>
            <a:r>
              <a:rPr lang="en-GB" dirty="0"/>
              <a:t> </a:t>
            </a:r>
            <a:r>
              <a:rPr lang="en-GB" dirty="0" err="1"/>
              <a:t>facere</a:t>
            </a:r>
            <a:r>
              <a:rPr lang="en-GB" dirty="0"/>
              <a:t> </a:t>
            </a:r>
            <a:r>
              <a:rPr lang="en-GB" dirty="0" err="1"/>
              <a:t>possimus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voluptas</a:t>
            </a:r>
            <a:r>
              <a:rPr lang="en-GB" dirty="0"/>
              <a:t> </a:t>
            </a:r>
            <a:r>
              <a:rPr lang="en-GB" dirty="0" err="1"/>
              <a:t>assumenda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repellendus</a:t>
            </a:r>
            <a:r>
              <a:rPr lang="en-GB" dirty="0"/>
              <a:t>. </a:t>
            </a:r>
            <a:r>
              <a:rPr lang="en-GB" dirty="0" err="1"/>
              <a:t>Temporibus</a:t>
            </a:r>
            <a:r>
              <a:rPr lang="en-GB" dirty="0"/>
              <a:t> autem </a:t>
            </a:r>
            <a:r>
              <a:rPr lang="en-GB" dirty="0" err="1"/>
              <a:t>quibusdam</a:t>
            </a:r>
            <a:r>
              <a:rPr lang="en-GB" dirty="0"/>
              <a:t> et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officiis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rerum </a:t>
            </a:r>
            <a:r>
              <a:rPr lang="en-GB" dirty="0" err="1"/>
              <a:t>necessitatibus</a:t>
            </a:r>
            <a:r>
              <a:rPr lang="en-GB" dirty="0"/>
              <a:t> </a:t>
            </a:r>
            <a:r>
              <a:rPr lang="en-GB" dirty="0" err="1"/>
              <a:t>saepe</a:t>
            </a:r>
            <a:r>
              <a:rPr lang="en-GB" dirty="0"/>
              <a:t> </a:t>
            </a:r>
            <a:r>
              <a:rPr lang="en-GB" dirty="0" err="1"/>
              <a:t>eveniet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et </a:t>
            </a:r>
            <a:r>
              <a:rPr lang="en-GB" dirty="0" err="1"/>
              <a:t>voluptates</a:t>
            </a:r>
            <a:r>
              <a:rPr lang="en-GB" dirty="0"/>
              <a:t> </a:t>
            </a:r>
            <a:r>
              <a:rPr lang="en-GB" dirty="0" err="1"/>
              <a:t>repudiandae</a:t>
            </a:r>
            <a:r>
              <a:rPr lang="en-GB" dirty="0"/>
              <a:t> </a:t>
            </a:r>
            <a:r>
              <a:rPr lang="en-GB" dirty="0" err="1"/>
              <a:t>debitissint</a:t>
            </a:r>
            <a:r>
              <a:rPr lang="en-GB" dirty="0"/>
              <a:t> et </a:t>
            </a:r>
            <a:r>
              <a:rPr lang="en-GB" dirty="0" err="1"/>
              <a:t>molestiae</a:t>
            </a:r>
            <a:r>
              <a:rPr lang="en-GB" dirty="0"/>
              <a:t> non </a:t>
            </a:r>
            <a:r>
              <a:rPr lang="en-GB" dirty="0" err="1"/>
              <a:t>recusandae</a:t>
            </a:r>
            <a:r>
              <a:rPr lang="en-GB" dirty="0"/>
              <a:t>. </a:t>
            </a:r>
          </a:p>
          <a:p>
            <a:endParaRPr lang="sv-SE" dirty="0"/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8A190190-705B-ED8A-20DB-6D0F09BCAE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16656" y="11842969"/>
            <a:ext cx="15471370" cy="4010486"/>
          </a:xfrm>
        </p:spPr>
        <p:txBody>
          <a:bodyPr/>
          <a:lstStyle/>
          <a:p>
            <a:r>
              <a:rPr lang="en-GB" sz="5400" dirty="0"/>
              <a:t>Intro text. </a:t>
            </a:r>
            <a:r>
              <a:rPr lang="en-GB" sz="5400" dirty="0" err="1"/>
              <a:t>Ducimus</a:t>
            </a:r>
            <a:r>
              <a:rPr lang="en-GB" sz="5400" dirty="0"/>
              <a:t> qui </a:t>
            </a:r>
            <a:r>
              <a:rPr lang="en-GB" sz="5400" dirty="0" err="1"/>
              <a:t>blanditiis</a:t>
            </a:r>
            <a:r>
              <a:rPr lang="en-GB" sz="5400" dirty="0"/>
              <a:t> </a:t>
            </a:r>
            <a:r>
              <a:rPr lang="en-GB" sz="5400" dirty="0" err="1"/>
              <a:t>praesentium</a:t>
            </a:r>
            <a:r>
              <a:rPr lang="en-GB" sz="5400" dirty="0"/>
              <a:t> </a:t>
            </a:r>
            <a:r>
              <a:rPr lang="en-GB" sz="5400" dirty="0" err="1"/>
              <a:t>voluptatum</a:t>
            </a:r>
            <a:r>
              <a:rPr lang="en-GB" sz="5400" dirty="0"/>
              <a:t> </a:t>
            </a:r>
            <a:r>
              <a:rPr lang="en-GB" sz="5400" dirty="0" err="1"/>
              <a:t>deleniti</a:t>
            </a:r>
            <a:r>
              <a:rPr lang="en-GB" sz="5400" dirty="0"/>
              <a:t> </a:t>
            </a:r>
            <a:r>
              <a:rPr lang="en-GB" sz="5400" dirty="0" err="1"/>
              <a:t>atque</a:t>
            </a:r>
            <a:r>
              <a:rPr lang="en-GB" sz="5400" dirty="0"/>
              <a:t> </a:t>
            </a:r>
            <a:r>
              <a:rPr lang="en-GB" sz="5400" dirty="0" err="1"/>
              <a:t>corrupti</a:t>
            </a:r>
            <a:r>
              <a:rPr lang="en-GB" sz="5400" dirty="0"/>
              <a:t> quos </a:t>
            </a:r>
            <a:r>
              <a:rPr lang="en-GB" sz="5400" dirty="0" err="1"/>
              <a:t>dolores</a:t>
            </a:r>
            <a:r>
              <a:rPr lang="en-GB" sz="5400" dirty="0"/>
              <a:t> et </a:t>
            </a:r>
            <a:r>
              <a:rPr lang="en-GB" sz="5400" dirty="0" err="1"/>
              <a:t>quas</a:t>
            </a:r>
            <a:r>
              <a:rPr lang="en-GB" sz="5400" dirty="0"/>
              <a:t> </a:t>
            </a:r>
            <a:r>
              <a:rPr lang="en-GB" sz="5400" dirty="0" err="1"/>
              <a:t>molestias</a:t>
            </a:r>
            <a:r>
              <a:rPr lang="en-GB" sz="5400" dirty="0"/>
              <a:t> </a:t>
            </a:r>
            <a:r>
              <a:rPr lang="en-GB" sz="5400" dirty="0" err="1"/>
              <a:t>excepturi</a:t>
            </a:r>
            <a:r>
              <a:rPr lang="en-GB" sz="5400" dirty="0"/>
              <a:t> </a:t>
            </a:r>
            <a:r>
              <a:rPr lang="en-GB" sz="5400" dirty="0" err="1"/>
              <a:t>sint</a:t>
            </a:r>
            <a:r>
              <a:rPr lang="en-GB" sz="5400" dirty="0"/>
              <a:t> </a:t>
            </a:r>
            <a:r>
              <a:rPr lang="en-GB" sz="5400" dirty="0" err="1"/>
              <a:t>occaecati</a:t>
            </a:r>
            <a:r>
              <a:rPr lang="en-GB" sz="5400" dirty="0"/>
              <a:t> </a:t>
            </a:r>
            <a:r>
              <a:rPr lang="en-GB" sz="5400" dirty="0" err="1"/>
              <a:t>cupiditate</a:t>
            </a:r>
            <a:r>
              <a:rPr lang="en-GB" sz="5400" dirty="0"/>
              <a:t> non provident, </a:t>
            </a:r>
            <a:r>
              <a:rPr lang="en-GB" sz="5400" dirty="0" err="1"/>
              <a:t>similique</a:t>
            </a:r>
            <a:r>
              <a:rPr lang="en-GB" sz="5400" dirty="0"/>
              <a:t>.</a:t>
            </a:r>
            <a:endParaRPr lang="sv-SE" sz="5400" dirty="0"/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D52EC9F5-2BE1-CAA0-2598-5DA6DD2516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2" name="Platshållare för text 31">
            <a:extLst>
              <a:ext uri="{FF2B5EF4-FFF2-40B4-BE49-F238E27FC236}">
                <a16:creationId xmlns:a16="http://schemas.microsoft.com/office/drawing/2014/main" id="{BBB091EF-3F71-AA26-6E43-C2384C74D7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 sz="2800"/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98D1456E-D56E-3D9B-1B98-9A4D3C3C8F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4" name="Platshållare för text 33">
            <a:extLst>
              <a:ext uri="{FF2B5EF4-FFF2-40B4-BE49-F238E27FC236}">
                <a16:creationId xmlns:a16="http://schemas.microsoft.com/office/drawing/2014/main" id="{1B97F7E0-4715-C8E7-C57E-BF26EABFC07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 sz="2800"/>
          </a:p>
        </p:txBody>
      </p:sp>
      <p:sp>
        <p:nvSpPr>
          <p:cNvPr id="36" name="Platshållare för text 35">
            <a:extLst>
              <a:ext uri="{FF2B5EF4-FFF2-40B4-BE49-F238E27FC236}">
                <a16:creationId xmlns:a16="http://schemas.microsoft.com/office/drawing/2014/main" id="{22BC2D7E-F648-85E4-ECB7-73CAE4363AF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071BEBFE-DF1F-256A-635D-10DA2C611B0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sv-SE" sz="2800" dirty="0"/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F84E9C84-8667-0587-06F1-7CE3253236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 sz="2800" dirty="0"/>
          </a:p>
        </p:txBody>
      </p:sp>
      <p:sp>
        <p:nvSpPr>
          <p:cNvPr id="41" name="Platshållare för innehåll 40">
            <a:extLst>
              <a:ext uri="{FF2B5EF4-FFF2-40B4-BE49-F238E27FC236}">
                <a16:creationId xmlns:a16="http://schemas.microsoft.com/office/drawing/2014/main" id="{26036CA3-DBC5-F758-8429-0EA2C5A25948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2" name="Platshållare för innehåll 41">
            <a:extLst>
              <a:ext uri="{FF2B5EF4-FFF2-40B4-BE49-F238E27FC236}">
                <a16:creationId xmlns:a16="http://schemas.microsoft.com/office/drawing/2014/main" id="{79E11DAF-D432-5E26-C7DA-D4CBAEC4EAB0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3" name="Platshållare för innehåll 42">
            <a:extLst>
              <a:ext uri="{FF2B5EF4-FFF2-40B4-BE49-F238E27FC236}">
                <a16:creationId xmlns:a16="http://schemas.microsoft.com/office/drawing/2014/main" id="{CB86454B-661C-0262-8939-A09C50D00C4E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4" name="Platshållare för innehåll 43">
            <a:extLst>
              <a:ext uri="{FF2B5EF4-FFF2-40B4-BE49-F238E27FC236}">
                <a16:creationId xmlns:a16="http://schemas.microsoft.com/office/drawing/2014/main" id="{7E5CA0E1-64FC-273E-6E9E-41576207B292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51F97569-B002-C829-CBA9-BFCCFC568B4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484258" y="16618988"/>
            <a:ext cx="7302745" cy="10842027"/>
          </a:xfrm>
        </p:spPr>
        <p:txBody>
          <a:bodyPr/>
          <a:lstStyle/>
          <a:p>
            <a:r>
              <a:rPr lang="en-GB" sz="32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32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3200" b="1" dirty="0">
                <a:solidFill>
                  <a:schemeClr val="tx2"/>
                </a:solidFill>
                <a:latin typeface="+mj-lt"/>
              </a:rPr>
            </a:br>
            <a:r>
              <a:rPr lang="en-GB" sz="3200" b="1" dirty="0">
                <a:solidFill>
                  <a:schemeClr val="tx2"/>
                </a:solidFill>
                <a:latin typeface="+mj-lt"/>
              </a:rPr>
              <a:t>32 pt Navy blue</a:t>
            </a:r>
          </a:p>
          <a:p>
            <a:r>
              <a:rPr lang="en-GB" dirty="0"/>
              <a:t>Body text. </a:t>
            </a:r>
            <a:r>
              <a:rPr lang="en-GB" dirty="0" err="1"/>
              <a:t>Ducimus</a:t>
            </a:r>
            <a:r>
              <a:rPr lang="en-GB" dirty="0"/>
              <a:t> qui </a:t>
            </a:r>
            <a:r>
              <a:rPr lang="en-GB" dirty="0" err="1"/>
              <a:t>blanditiis</a:t>
            </a:r>
            <a:r>
              <a:rPr lang="en-GB" dirty="0"/>
              <a:t> </a:t>
            </a:r>
            <a:r>
              <a:rPr lang="en-GB" dirty="0" err="1"/>
              <a:t>praesentium</a:t>
            </a:r>
            <a:r>
              <a:rPr lang="en-GB" dirty="0"/>
              <a:t> </a:t>
            </a:r>
            <a:r>
              <a:rPr lang="en-GB" dirty="0" err="1"/>
              <a:t>voluptatum</a:t>
            </a:r>
            <a:r>
              <a:rPr lang="en-GB" dirty="0"/>
              <a:t> </a:t>
            </a:r>
            <a:r>
              <a:rPr lang="en-GB" dirty="0" err="1"/>
              <a:t>deleniti</a:t>
            </a:r>
            <a:r>
              <a:rPr lang="en-GB" dirty="0"/>
              <a:t> </a:t>
            </a:r>
            <a:r>
              <a:rPr lang="en-GB" dirty="0" err="1"/>
              <a:t>atque</a:t>
            </a:r>
            <a:r>
              <a:rPr lang="en-GB" dirty="0"/>
              <a:t> </a:t>
            </a:r>
            <a:r>
              <a:rPr lang="en-GB" dirty="0" err="1"/>
              <a:t>corrupti</a:t>
            </a:r>
            <a:r>
              <a:rPr lang="en-GB" dirty="0"/>
              <a:t> quos </a:t>
            </a:r>
            <a:r>
              <a:rPr lang="en-GB" dirty="0" err="1"/>
              <a:t>dolores</a:t>
            </a:r>
            <a:r>
              <a:rPr lang="en-GB" dirty="0"/>
              <a:t> et </a:t>
            </a:r>
            <a:r>
              <a:rPr lang="en-GB" dirty="0" err="1"/>
              <a:t>quas</a:t>
            </a:r>
            <a:r>
              <a:rPr lang="en-GB" dirty="0"/>
              <a:t> </a:t>
            </a:r>
            <a:r>
              <a:rPr lang="en-GB" dirty="0" err="1"/>
              <a:t>molestias</a:t>
            </a:r>
            <a:r>
              <a:rPr lang="en-GB" dirty="0"/>
              <a:t> </a:t>
            </a:r>
            <a:r>
              <a:rPr lang="en-GB" dirty="0" err="1"/>
              <a:t>excepturi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occaecati</a:t>
            </a:r>
            <a:r>
              <a:rPr lang="en-GB" dirty="0"/>
              <a:t> </a:t>
            </a:r>
            <a:r>
              <a:rPr lang="en-GB" dirty="0" err="1"/>
              <a:t>cupiditate</a:t>
            </a:r>
            <a:r>
              <a:rPr lang="en-GB" dirty="0"/>
              <a:t> non provident, </a:t>
            </a:r>
            <a:r>
              <a:rPr lang="en-GB" dirty="0" err="1"/>
              <a:t>similique</a:t>
            </a:r>
            <a:r>
              <a:rPr lang="en-GB" dirty="0"/>
              <a:t>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mollitia</a:t>
            </a:r>
            <a:r>
              <a:rPr lang="en-GB" dirty="0"/>
              <a:t> animi,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 et </a:t>
            </a:r>
            <a:r>
              <a:rPr lang="en-GB" dirty="0" err="1"/>
              <a:t>dolorum</a:t>
            </a:r>
            <a:r>
              <a:rPr lang="en-GB" dirty="0"/>
              <a:t> </a:t>
            </a:r>
            <a:r>
              <a:rPr lang="en-GB" dirty="0" err="1"/>
              <a:t>fuga</a:t>
            </a:r>
            <a:r>
              <a:rPr lang="en-GB" dirty="0"/>
              <a:t>. Et </a:t>
            </a:r>
            <a:r>
              <a:rPr lang="en-GB" dirty="0" err="1"/>
              <a:t>harum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quidem</a:t>
            </a:r>
            <a:r>
              <a:rPr lang="en-GB" dirty="0"/>
              <a:t> rerum facilis </a:t>
            </a:r>
            <a:r>
              <a:rPr lang="en-GB" dirty="0" err="1"/>
              <a:t>est</a:t>
            </a:r>
            <a:r>
              <a:rPr lang="en-GB" dirty="0"/>
              <a:t> et </a:t>
            </a:r>
            <a:r>
              <a:rPr lang="en-GB" dirty="0" err="1"/>
              <a:t>expedita</a:t>
            </a:r>
            <a:r>
              <a:rPr lang="en-GB" dirty="0"/>
              <a:t> </a:t>
            </a:r>
            <a:r>
              <a:rPr lang="en-GB" dirty="0" err="1"/>
              <a:t>distinctio</a:t>
            </a:r>
            <a:r>
              <a:rPr lang="en-GB" dirty="0"/>
              <a:t>. Nam libero tempore, cum </a:t>
            </a:r>
            <a:br>
              <a:rPr lang="en-GB" dirty="0"/>
            </a:br>
            <a:r>
              <a:rPr lang="en-GB" dirty="0" err="1"/>
              <a:t>soluta</a:t>
            </a:r>
            <a:r>
              <a:rPr lang="en-GB" dirty="0"/>
              <a:t> nobis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eligendi</a:t>
            </a:r>
            <a:r>
              <a:rPr lang="en-GB" dirty="0"/>
              <a:t> </a:t>
            </a:r>
            <a:r>
              <a:rPr lang="en-GB" dirty="0" err="1"/>
              <a:t>optio</a:t>
            </a:r>
            <a:r>
              <a:rPr lang="en-GB" dirty="0"/>
              <a:t> </a:t>
            </a:r>
            <a:r>
              <a:rPr lang="en-GB" dirty="0" err="1"/>
              <a:t>cumque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nihil </a:t>
            </a:r>
            <a:r>
              <a:rPr lang="en-GB" dirty="0" err="1"/>
              <a:t>impedit</a:t>
            </a:r>
            <a:r>
              <a:rPr lang="en-GB" dirty="0"/>
              <a:t> quo minus id quod </a:t>
            </a:r>
            <a:r>
              <a:rPr lang="en-GB" dirty="0" err="1"/>
              <a:t>maxime</a:t>
            </a:r>
            <a:r>
              <a:rPr lang="en-GB" dirty="0"/>
              <a:t> </a:t>
            </a:r>
            <a:r>
              <a:rPr lang="en-GB" dirty="0" err="1"/>
              <a:t>placeat</a:t>
            </a:r>
            <a:r>
              <a:rPr lang="en-GB" dirty="0"/>
              <a:t> </a:t>
            </a:r>
            <a:r>
              <a:rPr lang="en-GB" dirty="0" err="1"/>
              <a:t>facere</a:t>
            </a:r>
            <a:r>
              <a:rPr lang="en-GB" dirty="0"/>
              <a:t> </a:t>
            </a:r>
            <a:r>
              <a:rPr lang="en-GB" dirty="0" err="1"/>
              <a:t>possimus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voluptas</a:t>
            </a:r>
            <a:r>
              <a:rPr lang="en-GB" dirty="0"/>
              <a:t> </a:t>
            </a:r>
            <a:r>
              <a:rPr lang="en-GB" dirty="0" err="1"/>
              <a:t>assumenda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repellendus</a:t>
            </a:r>
            <a:r>
              <a:rPr lang="en-GB" dirty="0"/>
              <a:t>. </a:t>
            </a:r>
            <a:r>
              <a:rPr lang="en-GB" dirty="0" err="1"/>
              <a:t>Temporibus</a:t>
            </a:r>
            <a:r>
              <a:rPr lang="en-GB" dirty="0"/>
              <a:t> autem </a:t>
            </a:r>
            <a:r>
              <a:rPr lang="en-GB" dirty="0" err="1"/>
              <a:t>quibusdam</a:t>
            </a:r>
            <a:r>
              <a:rPr lang="en-GB" dirty="0"/>
              <a:t> et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officiis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rerum </a:t>
            </a:r>
            <a:r>
              <a:rPr lang="en-GB" dirty="0" err="1"/>
              <a:t>necessitatibus</a:t>
            </a:r>
            <a:r>
              <a:rPr lang="en-GB" dirty="0"/>
              <a:t> </a:t>
            </a:r>
            <a:r>
              <a:rPr lang="en-GB" dirty="0" err="1"/>
              <a:t>saepe</a:t>
            </a:r>
            <a:r>
              <a:rPr lang="en-GB" dirty="0"/>
              <a:t> </a:t>
            </a:r>
            <a:r>
              <a:rPr lang="en-GB" dirty="0" err="1"/>
              <a:t>eveniet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et </a:t>
            </a:r>
            <a:r>
              <a:rPr lang="en-GB" dirty="0" err="1"/>
              <a:t>voluptates</a:t>
            </a:r>
            <a:r>
              <a:rPr lang="en-GB" dirty="0"/>
              <a:t> </a:t>
            </a:r>
            <a:r>
              <a:rPr lang="en-GB" dirty="0" err="1"/>
              <a:t>repudiandae</a:t>
            </a:r>
            <a:r>
              <a:rPr lang="en-GB" dirty="0"/>
              <a:t> </a:t>
            </a:r>
            <a:r>
              <a:rPr lang="en-GB" dirty="0" err="1"/>
              <a:t>debitissint</a:t>
            </a:r>
            <a:r>
              <a:rPr lang="en-GB" dirty="0"/>
              <a:t> et </a:t>
            </a:r>
            <a:r>
              <a:rPr lang="en-GB" dirty="0" err="1"/>
              <a:t>molestiae</a:t>
            </a:r>
            <a:r>
              <a:rPr lang="en-GB" dirty="0"/>
              <a:t> non </a:t>
            </a:r>
            <a:r>
              <a:rPr lang="en-GB" dirty="0" err="1"/>
              <a:t>recusandae</a:t>
            </a:r>
            <a:r>
              <a:rPr lang="en-GB" dirty="0"/>
              <a:t>. </a:t>
            </a:r>
          </a:p>
          <a:p>
            <a:endParaRPr lang="sv-SE" dirty="0"/>
          </a:p>
        </p:txBody>
      </p:sp>
      <p:sp>
        <p:nvSpPr>
          <p:cNvPr id="45" name="Platshållare för bild 44">
            <a:extLst>
              <a:ext uri="{FF2B5EF4-FFF2-40B4-BE49-F238E27FC236}">
                <a16:creationId xmlns:a16="http://schemas.microsoft.com/office/drawing/2014/main" id="{88B0CBAF-F38F-AED4-7E3D-6AB3FFD0AF6E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6" name="Platshållare för bild 45">
            <a:extLst>
              <a:ext uri="{FF2B5EF4-FFF2-40B4-BE49-F238E27FC236}">
                <a16:creationId xmlns:a16="http://schemas.microsoft.com/office/drawing/2014/main" id="{71B5C8F3-CA15-0594-1662-30E54F75FF4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7" name="Platshållare för bild 46">
            <a:extLst>
              <a:ext uri="{FF2B5EF4-FFF2-40B4-BE49-F238E27FC236}">
                <a16:creationId xmlns:a16="http://schemas.microsoft.com/office/drawing/2014/main" id="{0CE97172-54B0-E6E1-B4FB-D153FB54A14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7803254C-5DCF-AB35-115C-BA4A2F474C8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9" name="Platshållare för text 48">
            <a:extLst>
              <a:ext uri="{FF2B5EF4-FFF2-40B4-BE49-F238E27FC236}">
                <a16:creationId xmlns:a16="http://schemas.microsoft.com/office/drawing/2014/main" id="{316DD2EE-628E-5AAA-7498-17517F5ED32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F7381222-53BE-4AC8-BF4E-5F35C37B9F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16657" y="10015151"/>
            <a:ext cx="23639993" cy="1400966"/>
          </a:xfrm>
        </p:spPr>
        <p:txBody>
          <a:bodyPr/>
          <a:lstStyle/>
          <a:p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Surname</a:t>
            </a:r>
            <a:r>
              <a:rPr lang="sv-SE" dirty="0"/>
              <a:t> – 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endParaRPr lang="sv-SE" dirty="0"/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6CE70C7D-42F1-F3EC-4083-D0F564D34E9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316657" y="28578523"/>
            <a:ext cx="7302745" cy="11284451"/>
          </a:xfrm>
        </p:spPr>
        <p:txBody>
          <a:bodyPr/>
          <a:lstStyle/>
          <a:p>
            <a:r>
              <a:rPr lang="en-GB" sz="32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32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3200" b="1" dirty="0">
                <a:solidFill>
                  <a:schemeClr val="tx2"/>
                </a:solidFill>
                <a:latin typeface="+mj-lt"/>
              </a:rPr>
            </a:br>
            <a:r>
              <a:rPr lang="en-GB" sz="3200" b="1" dirty="0">
                <a:solidFill>
                  <a:schemeClr val="tx2"/>
                </a:solidFill>
                <a:latin typeface="+mj-lt"/>
              </a:rPr>
              <a:t>32 pt Navy blue</a:t>
            </a:r>
          </a:p>
          <a:p>
            <a:r>
              <a:rPr lang="en-GB" dirty="0"/>
              <a:t>Body text. </a:t>
            </a:r>
            <a:r>
              <a:rPr lang="en-GB" dirty="0" err="1"/>
              <a:t>Ducimus</a:t>
            </a:r>
            <a:r>
              <a:rPr lang="en-GB" dirty="0"/>
              <a:t> qui </a:t>
            </a:r>
            <a:r>
              <a:rPr lang="en-GB" dirty="0" err="1"/>
              <a:t>blanditiis</a:t>
            </a:r>
            <a:r>
              <a:rPr lang="en-GB" dirty="0"/>
              <a:t> </a:t>
            </a:r>
            <a:r>
              <a:rPr lang="en-GB" dirty="0" err="1"/>
              <a:t>praesentium</a:t>
            </a:r>
            <a:r>
              <a:rPr lang="en-GB" dirty="0"/>
              <a:t> </a:t>
            </a:r>
            <a:r>
              <a:rPr lang="en-GB" dirty="0" err="1"/>
              <a:t>voluptatum</a:t>
            </a:r>
            <a:r>
              <a:rPr lang="en-GB" dirty="0"/>
              <a:t> </a:t>
            </a:r>
            <a:r>
              <a:rPr lang="en-GB" dirty="0" err="1"/>
              <a:t>deleniti</a:t>
            </a:r>
            <a:r>
              <a:rPr lang="en-GB" dirty="0"/>
              <a:t> </a:t>
            </a:r>
            <a:r>
              <a:rPr lang="en-GB" dirty="0" err="1"/>
              <a:t>atque</a:t>
            </a:r>
            <a:r>
              <a:rPr lang="en-GB" dirty="0"/>
              <a:t> </a:t>
            </a:r>
            <a:r>
              <a:rPr lang="en-GB" dirty="0" err="1"/>
              <a:t>corrupti</a:t>
            </a:r>
            <a:r>
              <a:rPr lang="en-GB" dirty="0"/>
              <a:t> quos </a:t>
            </a:r>
            <a:r>
              <a:rPr lang="en-GB" dirty="0" err="1"/>
              <a:t>dolores</a:t>
            </a:r>
            <a:r>
              <a:rPr lang="en-GB" dirty="0"/>
              <a:t> et </a:t>
            </a:r>
            <a:r>
              <a:rPr lang="en-GB" dirty="0" err="1"/>
              <a:t>quas</a:t>
            </a:r>
            <a:r>
              <a:rPr lang="en-GB" dirty="0"/>
              <a:t> </a:t>
            </a:r>
            <a:r>
              <a:rPr lang="en-GB" dirty="0" err="1"/>
              <a:t>molestias</a:t>
            </a:r>
            <a:r>
              <a:rPr lang="en-GB" dirty="0"/>
              <a:t> </a:t>
            </a:r>
            <a:r>
              <a:rPr lang="en-GB" dirty="0" err="1"/>
              <a:t>excepturi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occaecati</a:t>
            </a:r>
            <a:r>
              <a:rPr lang="en-GB" dirty="0"/>
              <a:t> </a:t>
            </a:r>
            <a:r>
              <a:rPr lang="en-GB" dirty="0" err="1"/>
              <a:t>cupiditate</a:t>
            </a:r>
            <a:r>
              <a:rPr lang="en-GB" dirty="0"/>
              <a:t> non provident, </a:t>
            </a:r>
            <a:r>
              <a:rPr lang="en-GB" dirty="0" err="1"/>
              <a:t>similique</a:t>
            </a:r>
            <a:r>
              <a:rPr lang="en-GB" dirty="0"/>
              <a:t>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mollitia</a:t>
            </a:r>
            <a:r>
              <a:rPr lang="en-GB" dirty="0"/>
              <a:t> animi,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 et </a:t>
            </a:r>
            <a:r>
              <a:rPr lang="en-GB" dirty="0" err="1"/>
              <a:t>dolorum</a:t>
            </a:r>
            <a:r>
              <a:rPr lang="en-GB" dirty="0"/>
              <a:t> </a:t>
            </a:r>
            <a:r>
              <a:rPr lang="en-GB" dirty="0" err="1"/>
              <a:t>fuga</a:t>
            </a:r>
            <a:r>
              <a:rPr lang="en-GB" dirty="0"/>
              <a:t>. Et </a:t>
            </a:r>
            <a:r>
              <a:rPr lang="en-GB" dirty="0" err="1"/>
              <a:t>harum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quidem</a:t>
            </a:r>
            <a:r>
              <a:rPr lang="en-GB" dirty="0"/>
              <a:t> rerum facilis </a:t>
            </a:r>
            <a:r>
              <a:rPr lang="en-GB" dirty="0" err="1"/>
              <a:t>est</a:t>
            </a:r>
            <a:r>
              <a:rPr lang="en-GB" dirty="0"/>
              <a:t> et </a:t>
            </a:r>
            <a:r>
              <a:rPr lang="en-GB" dirty="0" err="1"/>
              <a:t>expedita</a:t>
            </a:r>
            <a:r>
              <a:rPr lang="en-GB" dirty="0"/>
              <a:t> </a:t>
            </a:r>
            <a:r>
              <a:rPr lang="en-GB" dirty="0" err="1"/>
              <a:t>distinctio</a:t>
            </a:r>
            <a:r>
              <a:rPr lang="en-GB" dirty="0"/>
              <a:t>. Nam libero tempore, cum </a:t>
            </a:r>
            <a:br>
              <a:rPr lang="en-GB" dirty="0"/>
            </a:br>
            <a:r>
              <a:rPr lang="en-GB" dirty="0" err="1"/>
              <a:t>soluta</a:t>
            </a:r>
            <a:r>
              <a:rPr lang="en-GB" dirty="0"/>
              <a:t> nobis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eligendi</a:t>
            </a:r>
            <a:r>
              <a:rPr lang="en-GB" dirty="0"/>
              <a:t> </a:t>
            </a:r>
            <a:r>
              <a:rPr lang="en-GB" dirty="0" err="1"/>
              <a:t>optio</a:t>
            </a:r>
            <a:r>
              <a:rPr lang="en-GB" dirty="0"/>
              <a:t> </a:t>
            </a:r>
            <a:r>
              <a:rPr lang="en-GB" dirty="0" err="1"/>
              <a:t>cumque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nihil </a:t>
            </a:r>
            <a:r>
              <a:rPr lang="en-GB" dirty="0" err="1"/>
              <a:t>impedit</a:t>
            </a:r>
            <a:r>
              <a:rPr lang="en-GB" dirty="0"/>
              <a:t> quo minus id quod </a:t>
            </a:r>
            <a:r>
              <a:rPr lang="en-GB" dirty="0" err="1"/>
              <a:t>maxime</a:t>
            </a:r>
            <a:r>
              <a:rPr lang="en-GB" dirty="0"/>
              <a:t> </a:t>
            </a:r>
            <a:r>
              <a:rPr lang="en-GB" dirty="0" err="1"/>
              <a:t>placeat</a:t>
            </a:r>
            <a:r>
              <a:rPr lang="en-GB" dirty="0"/>
              <a:t> </a:t>
            </a:r>
            <a:r>
              <a:rPr lang="en-GB" dirty="0" err="1"/>
              <a:t>facere</a:t>
            </a:r>
            <a:r>
              <a:rPr lang="en-GB" dirty="0"/>
              <a:t> </a:t>
            </a:r>
            <a:r>
              <a:rPr lang="en-GB" dirty="0" err="1"/>
              <a:t>possimus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voluptas</a:t>
            </a:r>
            <a:r>
              <a:rPr lang="en-GB" dirty="0"/>
              <a:t> </a:t>
            </a:r>
            <a:r>
              <a:rPr lang="en-GB" dirty="0" err="1"/>
              <a:t>assumenda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repellendus</a:t>
            </a:r>
            <a:r>
              <a:rPr lang="en-GB" dirty="0"/>
              <a:t>. </a:t>
            </a:r>
            <a:r>
              <a:rPr lang="en-GB" dirty="0" err="1"/>
              <a:t>Temporibus</a:t>
            </a:r>
            <a:r>
              <a:rPr lang="en-GB" dirty="0"/>
              <a:t> autem </a:t>
            </a:r>
            <a:r>
              <a:rPr lang="en-GB" dirty="0" err="1"/>
              <a:t>quibusdam</a:t>
            </a:r>
            <a:r>
              <a:rPr lang="en-GB" dirty="0"/>
              <a:t> et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officiis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rerum </a:t>
            </a:r>
            <a:r>
              <a:rPr lang="en-GB" dirty="0" err="1"/>
              <a:t>necessitatibus</a:t>
            </a:r>
            <a:r>
              <a:rPr lang="en-GB" dirty="0"/>
              <a:t> </a:t>
            </a:r>
            <a:r>
              <a:rPr lang="en-GB" dirty="0" err="1"/>
              <a:t>saepe</a:t>
            </a:r>
            <a:r>
              <a:rPr lang="en-GB" dirty="0"/>
              <a:t> </a:t>
            </a:r>
            <a:r>
              <a:rPr lang="en-GB" dirty="0" err="1"/>
              <a:t>eveniet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et </a:t>
            </a:r>
            <a:r>
              <a:rPr lang="en-GB" dirty="0" err="1"/>
              <a:t>voluptates</a:t>
            </a:r>
            <a:r>
              <a:rPr lang="en-GB" dirty="0"/>
              <a:t> </a:t>
            </a:r>
            <a:r>
              <a:rPr lang="en-GB" dirty="0" err="1"/>
              <a:t>repudiandae</a:t>
            </a:r>
            <a:r>
              <a:rPr lang="en-GB" dirty="0"/>
              <a:t> </a:t>
            </a:r>
            <a:r>
              <a:rPr lang="en-GB" dirty="0" err="1"/>
              <a:t>debitissint</a:t>
            </a:r>
            <a:r>
              <a:rPr lang="en-GB" dirty="0"/>
              <a:t> et </a:t>
            </a:r>
            <a:r>
              <a:rPr lang="en-GB" dirty="0" err="1"/>
              <a:t>molestiae</a:t>
            </a:r>
            <a:r>
              <a:rPr lang="en-GB" dirty="0"/>
              <a:t> non </a:t>
            </a:r>
            <a:r>
              <a:rPr lang="en-GB" dirty="0" err="1"/>
              <a:t>recusandae</a:t>
            </a:r>
            <a:r>
              <a:rPr lang="en-GB" dirty="0"/>
              <a:t>. </a:t>
            </a:r>
          </a:p>
          <a:p>
            <a:endParaRPr lang="sv-SE" dirty="0"/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C208CD44-F4D4-4B43-0D3F-96E39439AE31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1484258" y="28578523"/>
            <a:ext cx="7302745" cy="11284451"/>
          </a:xfrm>
        </p:spPr>
        <p:txBody>
          <a:bodyPr/>
          <a:lstStyle/>
          <a:p>
            <a:r>
              <a:rPr lang="en-GB" sz="32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32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3200" b="1" dirty="0">
                <a:solidFill>
                  <a:schemeClr val="tx2"/>
                </a:solidFill>
                <a:latin typeface="+mj-lt"/>
              </a:rPr>
            </a:br>
            <a:r>
              <a:rPr lang="en-GB" sz="3200" b="1" dirty="0">
                <a:solidFill>
                  <a:schemeClr val="tx2"/>
                </a:solidFill>
                <a:latin typeface="+mj-lt"/>
              </a:rPr>
              <a:t>32 pt Navy blue</a:t>
            </a:r>
          </a:p>
          <a:p>
            <a:r>
              <a:rPr lang="en-GB" dirty="0"/>
              <a:t>Body text. </a:t>
            </a:r>
            <a:r>
              <a:rPr lang="en-GB" dirty="0" err="1"/>
              <a:t>Ducimus</a:t>
            </a:r>
            <a:r>
              <a:rPr lang="en-GB" dirty="0"/>
              <a:t> qui </a:t>
            </a:r>
            <a:r>
              <a:rPr lang="en-GB" dirty="0" err="1"/>
              <a:t>blanditiis</a:t>
            </a:r>
            <a:r>
              <a:rPr lang="en-GB" dirty="0"/>
              <a:t> </a:t>
            </a:r>
            <a:r>
              <a:rPr lang="en-GB" dirty="0" err="1"/>
              <a:t>praesentium</a:t>
            </a:r>
            <a:r>
              <a:rPr lang="en-GB" dirty="0"/>
              <a:t> </a:t>
            </a:r>
            <a:r>
              <a:rPr lang="en-GB" dirty="0" err="1"/>
              <a:t>voluptatum</a:t>
            </a:r>
            <a:r>
              <a:rPr lang="en-GB" dirty="0"/>
              <a:t> </a:t>
            </a:r>
            <a:r>
              <a:rPr lang="en-GB" dirty="0" err="1"/>
              <a:t>deleniti</a:t>
            </a:r>
            <a:r>
              <a:rPr lang="en-GB" dirty="0"/>
              <a:t> </a:t>
            </a:r>
            <a:r>
              <a:rPr lang="en-GB" dirty="0" err="1"/>
              <a:t>atque</a:t>
            </a:r>
            <a:r>
              <a:rPr lang="en-GB" dirty="0"/>
              <a:t> </a:t>
            </a:r>
            <a:r>
              <a:rPr lang="en-GB" dirty="0" err="1"/>
              <a:t>corrupti</a:t>
            </a:r>
            <a:r>
              <a:rPr lang="en-GB" dirty="0"/>
              <a:t> quos </a:t>
            </a:r>
            <a:r>
              <a:rPr lang="en-GB" dirty="0" err="1"/>
              <a:t>dolores</a:t>
            </a:r>
            <a:r>
              <a:rPr lang="en-GB" dirty="0"/>
              <a:t> et </a:t>
            </a:r>
            <a:r>
              <a:rPr lang="en-GB" dirty="0" err="1"/>
              <a:t>quas</a:t>
            </a:r>
            <a:r>
              <a:rPr lang="en-GB" dirty="0"/>
              <a:t> </a:t>
            </a:r>
            <a:r>
              <a:rPr lang="en-GB" dirty="0" err="1"/>
              <a:t>molestias</a:t>
            </a:r>
            <a:r>
              <a:rPr lang="en-GB" dirty="0"/>
              <a:t> </a:t>
            </a:r>
            <a:r>
              <a:rPr lang="en-GB" dirty="0" err="1"/>
              <a:t>excepturi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occaecati</a:t>
            </a:r>
            <a:r>
              <a:rPr lang="en-GB" dirty="0"/>
              <a:t> </a:t>
            </a:r>
            <a:r>
              <a:rPr lang="en-GB" dirty="0" err="1"/>
              <a:t>cupiditate</a:t>
            </a:r>
            <a:r>
              <a:rPr lang="en-GB" dirty="0"/>
              <a:t> non provident, </a:t>
            </a:r>
            <a:r>
              <a:rPr lang="en-GB" dirty="0" err="1"/>
              <a:t>similique</a:t>
            </a:r>
            <a:r>
              <a:rPr lang="en-GB" dirty="0"/>
              <a:t>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mollitia</a:t>
            </a:r>
            <a:r>
              <a:rPr lang="en-GB" dirty="0"/>
              <a:t> animi,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 et </a:t>
            </a:r>
            <a:r>
              <a:rPr lang="en-GB" dirty="0" err="1"/>
              <a:t>dolorum</a:t>
            </a:r>
            <a:r>
              <a:rPr lang="en-GB" dirty="0"/>
              <a:t> </a:t>
            </a:r>
            <a:r>
              <a:rPr lang="en-GB" dirty="0" err="1"/>
              <a:t>fuga</a:t>
            </a:r>
            <a:r>
              <a:rPr lang="en-GB" dirty="0"/>
              <a:t>. Et </a:t>
            </a:r>
            <a:r>
              <a:rPr lang="en-GB" dirty="0" err="1"/>
              <a:t>harum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quidem</a:t>
            </a:r>
            <a:r>
              <a:rPr lang="en-GB" dirty="0"/>
              <a:t> rerum facilis </a:t>
            </a:r>
            <a:r>
              <a:rPr lang="en-GB" dirty="0" err="1"/>
              <a:t>est</a:t>
            </a:r>
            <a:r>
              <a:rPr lang="en-GB" dirty="0"/>
              <a:t> et </a:t>
            </a:r>
            <a:r>
              <a:rPr lang="en-GB" dirty="0" err="1"/>
              <a:t>expedita</a:t>
            </a:r>
            <a:r>
              <a:rPr lang="en-GB" dirty="0"/>
              <a:t> </a:t>
            </a:r>
            <a:r>
              <a:rPr lang="en-GB" dirty="0" err="1"/>
              <a:t>distinctio</a:t>
            </a:r>
            <a:r>
              <a:rPr lang="en-GB" dirty="0"/>
              <a:t>. Nam libero tempore, cum </a:t>
            </a:r>
            <a:br>
              <a:rPr lang="en-GB" dirty="0"/>
            </a:br>
            <a:r>
              <a:rPr lang="en-GB" dirty="0" err="1"/>
              <a:t>soluta</a:t>
            </a:r>
            <a:r>
              <a:rPr lang="en-GB" dirty="0"/>
              <a:t> nobis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eligendi</a:t>
            </a:r>
            <a:r>
              <a:rPr lang="en-GB" dirty="0"/>
              <a:t> </a:t>
            </a:r>
            <a:r>
              <a:rPr lang="en-GB" dirty="0" err="1"/>
              <a:t>optio</a:t>
            </a:r>
            <a:r>
              <a:rPr lang="en-GB" dirty="0"/>
              <a:t> </a:t>
            </a:r>
            <a:r>
              <a:rPr lang="en-GB" dirty="0" err="1"/>
              <a:t>cumque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nihil </a:t>
            </a:r>
            <a:r>
              <a:rPr lang="en-GB" dirty="0" err="1"/>
              <a:t>impedit</a:t>
            </a:r>
            <a:r>
              <a:rPr lang="en-GB" dirty="0"/>
              <a:t> quo minus id quod </a:t>
            </a:r>
            <a:r>
              <a:rPr lang="en-GB" dirty="0" err="1"/>
              <a:t>maxime</a:t>
            </a:r>
            <a:r>
              <a:rPr lang="en-GB" dirty="0"/>
              <a:t> </a:t>
            </a:r>
            <a:r>
              <a:rPr lang="en-GB" dirty="0" err="1"/>
              <a:t>placeat</a:t>
            </a:r>
            <a:r>
              <a:rPr lang="en-GB" dirty="0"/>
              <a:t> </a:t>
            </a:r>
            <a:r>
              <a:rPr lang="en-GB" dirty="0" err="1"/>
              <a:t>facere</a:t>
            </a:r>
            <a:r>
              <a:rPr lang="en-GB" dirty="0"/>
              <a:t> </a:t>
            </a:r>
            <a:r>
              <a:rPr lang="en-GB" dirty="0" err="1"/>
              <a:t>possimus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voluptas</a:t>
            </a:r>
            <a:r>
              <a:rPr lang="en-GB" dirty="0"/>
              <a:t> </a:t>
            </a:r>
            <a:r>
              <a:rPr lang="en-GB" dirty="0" err="1"/>
              <a:t>assumenda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repellendus</a:t>
            </a:r>
            <a:r>
              <a:rPr lang="en-GB" dirty="0"/>
              <a:t>. </a:t>
            </a:r>
            <a:r>
              <a:rPr lang="en-GB" dirty="0" err="1"/>
              <a:t>Temporibus</a:t>
            </a:r>
            <a:r>
              <a:rPr lang="en-GB" dirty="0"/>
              <a:t> autem </a:t>
            </a:r>
            <a:r>
              <a:rPr lang="en-GB" dirty="0" err="1"/>
              <a:t>quibusdam</a:t>
            </a:r>
            <a:r>
              <a:rPr lang="en-GB" dirty="0"/>
              <a:t> et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officiis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rerum </a:t>
            </a:r>
            <a:r>
              <a:rPr lang="en-GB" dirty="0" err="1"/>
              <a:t>necessitatibus</a:t>
            </a:r>
            <a:r>
              <a:rPr lang="en-GB" dirty="0"/>
              <a:t> </a:t>
            </a:r>
            <a:r>
              <a:rPr lang="en-GB" dirty="0" err="1"/>
              <a:t>saepe</a:t>
            </a:r>
            <a:r>
              <a:rPr lang="en-GB" dirty="0"/>
              <a:t> </a:t>
            </a:r>
            <a:r>
              <a:rPr lang="en-GB" dirty="0" err="1"/>
              <a:t>eveniet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et </a:t>
            </a:r>
            <a:r>
              <a:rPr lang="en-GB" dirty="0" err="1"/>
              <a:t>voluptates</a:t>
            </a:r>
            <a:r>
              <a:rPr lang="en-GB" dirty="0"/>
              <a:t> </a:t>
            </a:r>
            <a:r>
              <a:rPr lang="en-GB" dirty="0" err="1"/>
              <a:t>repudiandae</a:t>
            </a:r>
            <a:r>
              <a:rPr lang="en-GB" dirty="0"/>
              <a:t> </a:t>
            </a:r>
            <a:r>
              <a:rPr lang="en-GB" dirty="0" err="1"/>
              <a:t>debitissint</a:t>
            </a:r>
            <a:r>
              <a:rPr lang="en-GB" dirty="0"/>
              <a:t> et </a:t>
            </a:r>
            <a:r>
              <a:rPr lang="en-GB" dirty="0" err="1"/>
              <a:t>molestiae</a:t>
            </a:r>
            <a:r>
              <a:rPr lang="en-GB" dirty="0"/>
              <a:t> non </a:t>
            </a:r>
            <a:r>
              <a:rPr lang="en-GB" dirty="0" err="1"/>
              <a:t>recusandae</a:t>
            </a:r>
            <a:r>
              <a:rPr lang="en-GB" dirty="0"/>
              <a:t>. </a:t>
            </a:r>
          </a:p>
          <a:p>
            <a:endParaRPr lang="sv-SE" dirty="0"/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D289FBD4-8288-BE10-773F-D57D0801EA6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150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TH">
      <a:dk1>
        <a:srgbClr val="000000"/>
      </a:dk1>
      <a:lt1>
        <a:srgbClr val="FFFFFF"/>
      </a:lt1>
      <a:dk2>
        <a:srgbClr val="000061"/>
      </a:dk2>
      <a:lt2>
        <a:srgbClr val="EBE5E0"/>
      </a:lt2>
      <a:accent1>
        <a:srgbClr val="004791"/>
      </a:accent1>
      <a:accent2>
        <a:srgbClr val="6198D2"/>
      </a:accent2>
      <a:accent3>
        <a:srgbClr val="000061"/>
      </a:accent3>
      <a:accent4>
        <a:srgbClr val="DEF0FF"/>
      </a:accent4>
      <a:accent5>
        <a:srgbClr val="EBE5DF"/>
      </a:accent5>
      <a:accent6>
        <a:srgbClr val="0028ED"/>
      </a:accent6>
      <a:hlink>
        <a:srgbClr val="3878C2"/>
      </a:hlink>
      <a:folHlink>
        <a:srgbClr val="004691"/>
      </a:folHlink>
    </a:clrScheme>
    <a:fontScheme name="Office">
      <a:majorFont>
        <a:latin typeface="Figtree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Georgi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Sand">
      <a:srgbClr val="EBE5E0"/>
    </a:custClr>
    <a:custClr name="KTH blue">
      <a:srgbClr val="004791"/>
    </a:custClr>
    <a:custClr name="Sky blue">
      <a:srgbClr val="6298D2"/>
    </a:custClr>
    <a:custClr name="Navy blue">
      <a:srgbClr val="000061"/>
    </a:custClr>
    <a:custClr name="Light blue">
      <a:srgbClr val="DEF0FF"/>
    </a:custClr>
    <a:custClr name="Digital blue">
      <a:srgbClr val="0029ED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rk green">
      <a:srgbClr val="0D4A21"/>
    </a:custClr>
    <a:custClr name="Dark turquoise">
      <a:srgbClr val="1C434C"/>
    </a:custClr>
    <a:custClr name="Dark brick">
      <a:srgbClr val="78001A"/>
    </a:custClr>
    <a:custClr name="Dark yellow">
      <a:srgbClr val="A65900"/>
    </a:custClr>
    <a:custClr name="Dark grey">
      <a:srgbClr val="32323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4DA060"/>
    </a:custClr>
    <a:custClr name="Turquoise">
      <a:srgbClr val="339C9C"/>
    </a:custClr>
    <a:custClr name="Brick">
      <a:srgbClr val="E86A58"/>
    </a:custClr>
    <a:custClr name="Yellow">
      <a:srgbClr val="FFBE00"/>
    </a:custClr>
    <a:custClr name="Grey">
      <a:srgbClr val="A5A5A5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Light green">
      <a:srgbClr val="C7EBBA"/>
    </a:custClr>
    <a:custClr name="Light turquoise">
      <a:srgbClr val="B2E0E0"/>
    </a:custClr>
    <a:custClr name="Light brick">
      <a:srgbClr val="FFCCC4"/>
    </a:custClr>
    <a:custClr name="Light yellow">
      <a:srgbClr val="FFF0B0"/>
    </a:custClr>
    <a:custClr name="Light grey">
      <a:srgbClr val="E6E6E6"/>
    </a:custClr>
  </a:custClrLst>
  <a:extLst>
    <a:ext uri="{05A4C25C-085E-4340-85A3-A5531E510DB2}">
      <thm15:themeFamily xmlns:thm15="http://schemas.microsoft.com/office/thememl/2012/main" name="KTH_presentation_template" id="{849AC4DD-E1C2-5246-BA3B-97A717A592CC}" vid="{53E22E81-CC6B-DF47-AF43-FCD19FCAEE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206</TotalTime>
  <Words>500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Figtree</vt:lpstr>
      <vt:lpstr>Calibri</vt:lpstr>
      <vt:lpstr>Georgia</vt:lpstr>
      <vt:lpstr>Arial</vt:lpstr>
      <vt:lpstr>Office-tema</vt:lpstr>
      <vt:lpstr>Here is the headline on  one or two 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Bertilsson</dc:creator>
  <cp:lastModifiedBy>Tove Guldbrand</cp:lastModifiedBy>
  <cp:revision>10</cp:revision>
  <dcterms:created xsi:type="dcterms:W3CDTF">2023-08-29T11:38:46Z</dcterms:created>
  <dcterms:modified xsi:type="dcterms:W3CDTF">2025-06-02T09:12:03Z</dcterms:modified>
</cp:coreProperties>
</file>