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42803763" cy="30275213"/>
  <p:notesSz cx="6858000" cy="9144000"/>
  <p:embeddedFontLst>
    <p:embeddedFont>
      <p:font typeface="Figtree" pitchFamily="2" charset="0"/>
      <p:regular r:id="rId4"/>
      <p:bold r:id="rId5"/>
      <p:italic r:id="rId6"/>
      <p:boldItalic r:id="rId7"/>
    </p:embeddedFont>
    <p:embeddedFont>
      <p:font typeface="Georgia" panose="02040502050405020303" pitchFamily="18" charset="0"/>
      <p:regular r:id="rId8"/>
      <p:bold r:id="rId9"/>
      <p:italic r:id="rId10"/>
      <p:boldItalic r:id="rId11"/>
    </p:embeddedFont>
  </p:embeddedFontLst>
  <p:defaultTextStyle>
    <a:defPPr>
      <a:defRPr lang="sv-SE"/>
    </a:defPPr>
    <a:lvl1pPr marL="0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40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681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21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361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202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042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6882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723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75"/>
    <p:restoredTop sz="96327"/>
  </p:normalViewPr>
  <p:slideViewPr>
    <p:cSldViewPr snapToGrid="0">
      <p:cViewPr varScale="1">
        <p:scale>
          <a:sx n="25" d="100"/>
          <a:sy n="25" d="100"/>
        </p:scale>
        <p:origin x="14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AF7F3-5804-5C41-AE37-514E6FC17549}" type="datetimeFigureOut">
              <a:rPr lang="sv-SE" smtClean="0"/>
              <a:t>2025-06-02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6DEE7-EF1C-904E-A9F1-55CB0740AD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9791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1pPr>
    <a:lvl2pPr marL="545943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2pPr>
    <a:lvl3pPr marL="1091885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3pPr>
    <a:lvl4pPr marL="1637828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4pPr>
    <a:lvl5pPr marL="2183770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5pPr>
    <a:lvl6pPr marL="2729713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6pPr>
    <a:lvl7pPr marL="3275655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7pPr>
    <a:lvl8pPr marL="3821598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8pPr>
    <a:lvl9pPr marL="4367540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Bild 29">
            <a:extLst>
              <a:ext uri="{FF2B5EF4-FFF2-40B4-BE49-F238E27FC236}">
                <a16:creationId xmlns:a16="http://schemas.microsoft.com/office/drawing/2014/main" id="{9C32FCAD-6301-BCAC-94D2-D4EBF35F92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011" y="1"/>
            <a:ext cx="42806774" cy="30273079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DDDBB2-E3A5-184D-9122-109D1DA68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FDC4-030B-2643-AA5C-619E7BE53CE8}" type="datetime1">
              <a:rPr lang="sv-SE" smtClean="0"/>
              <a:t>2025-06-02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77E5B5-9B3B-1F13-E51F-88E6C87DC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KTH Royal Institute of Technology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432B03-1FFF-FE82-834F-9C4FBE4D6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C8F4-20CD-364A-8A8E-DE130115B178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79C0AC6-B242-AC31-D406-A20DFA9AC8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89161" y="11754655"/>
            <a:ext cx="10324338" cy="7917757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/>
            </a:lvl1pPr>
            <a:lvl2pPr marL="320040" indent="0">
              <a:buNone/>
              <a:defRPr sz="2000"/>
            </a:lvl2pPr>
            <a:lvl3pPr marL="640080" indent="0">
              <a:buNone/>
              <a:defRPr sz="1800"/>
            </a:lvl3pPr>
            <a:lvl4pPr marL="960120" indent="0">
              <a:buNone/>
              <a:defRPr sz="1600"/>
            </a:lvl4pPr>
            <a:lvl5pPr marL="1280160" indent="0">
              <a:buNone/>
              <a:defRPr sz="16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58CF28EE-9F5E-8FA6-6E27-FB88AE20A0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89161" y="7058857"/>
            <a:ext cx="33422744" cy="714258"/>
          </a:xfrm>
        </p:spPr>
        <p:txBody>
          <a:bodyPr numCol="1"/>
          <a:lstStyle>
            <a:lvl1pPr marL="0" indent="0">
              <a:buNone/>
              <a:defRPr sz="3200">
                <a:solidFill>
                  <a:schemeClr val="accent2"/>
                </a:solidFill>
                <a:latin typeface="+mj-lt"/>
              </a:defRPr>
            </a:lvl1pPr>
            <a:lvl2pPr marL="320040" indent="0">
              <a:buNone/>
              <a:defRPr>
                <a:latin typeface="+mj-lt"/>
              </a:defRPr>
            </a:lvl2pPr>
            <a:lvl3pPr marL="640080" indent="0">
              <a:buNone/>
              <a:defRPr>
                <a:latin typeface="+mj-lt"/>
              </a:defRPr>
            </a:lvl3pPr>
            <a:lvl4pPr marL="960120" indent="0">
              <a:buNone/>
              <a:defRPr>
                <a:latin typeface="+mj-lt"/>
              </a:defRPr>
            </a:lvl4pPr>
            <a:lvl5pPr marL="1280160" indent="0">
              <a:buNone/>
              <a:defRPr>
                <a:latin typeface="+mj-lt"/>
              </a:defRPr>
            </a:lvl5pPr>
          </a:lstStyle>
          <a:p>
            <a:pPr lvl="0"/>
            <a:r>
              <a:rPr lang="sv-SE" dirty="0" err="1"/>
              <a:t>Supervised</a:t>
            </a:r>
            <a:r>
              <a:rPr lang="sv-SE" dirty="0"/>
              <a:t> by 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Surname</a:t>
            </a:r>
            <a:endParaRPr lang="sv-SE" dirty="0"/>
          </a:p>
        </p:txBody>
      </p:sp>
      <p:sp>
        <p:nvSpPr>
          <p:cNvPr id="11" name="Platshållare för text 9">
            <a:extLst>
              <a:ext uri="{FF2B5EF4-FFF2-40B4-BE49-F238E27FC236}">
                <a16:creationId xmlns:a16="http://schemas.microsoft.com/office/drawing/2014/main" id="{6942C49E-DD69-761D-E64A-D2DF46B0BB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89162" y="8376563"/>
            <a:ext cx="21873764" cy="2836627"/>
          </a:xfrm>
        </p:spPr>
        <p:txBody>
          <a:bodyPr numCol="1"/>
          <a:lstStyle>
            <a:lvl1pPr marL="0" indent="0">
              <a:buNone/>
              <a:defRPr sz="3600">
                <a:solidFill>
                  <a:schemeClr val="tx2"/>
                </a:solidFill>
                <a:latin typeface="+mj-lt"/>
              </a:defRPr>
            </a:lvl1pPr>
            <a:lvl2pPr marL="320040" indent="0">
              <a:buNone/>
              <a:defRPr>
                <a:latin typeface="+mj-lt"/>
              </a:defRPr>
            </a:lvl2pPr>
            <a:lvl3pPr marL="640080" indent="0">
              <a:buNone/>
              <a:defRPr>
                <a:latin typeface="+mj-lt"/>
              </a:defRPr>
            </a:lvl3pPr>
            <a:lvl4pPr marL="960120" indent="0">
              <a:buNone/>
              <a:defRPr>
                <a:latin typeface="+mj-lt"/>
              </a:defRPr>
            </a:lvl4pPr>
            <a:lvl5pPr marL="1280160" indent="0">
              <a:buNone/>
              <a:defRPr>
                <a:latin typeface="+mj-lt"/>
              </a:defRPr>
            </a:lvl5pPr>
          </a:lstStyle>
          <a:p>
            <a:pPr lvl="0"/>
            <a:r>
              <a:rPr lang="sv-SE" dirty="0"/>
              <a:t>Intro text</a:t>
            </a:r>
          </a:p>
        </p:txBody>
      </p:sp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8B405DB5-B30B-E7B4-8D74-262FEB6F236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7787123" y="12239964"/>
            <a:ext cx="10324783" cy="2425889"/>
          </a:xfrm>
        </p:spPr>
        <p:txBody>
          <a:bodyPr numCol="1"/>
          <a:lstStyle>
            <a:lvl1pPr marL="0" indent="0">
              <a:buNone/>
              <a:defRPr sz="2000">
                <a:latin typeface="+mj-lt"/>
              </a:defRPr>
            </a:lvl1pPr>
            <a:lvl2pPr marL="320040" indent="0">
              <a:buNone/>
              <a:defRPr sz="1400">
                <a:latin typeface="+mj-lt"/>
              </a:defRPr>
            </a:lvl2pPr>
            <a:lvl3pPr marL="640080" indent="0">
              <a:buNone/>
              <a:defRPr sz="1260">
                <a:latin typeface="+mj-lt"/>
              </a:defRPr>
            </a:lvl3pPr>
            <a:lvl4pPr marL="960120" indent="0">
              <a:buNone/>
              <a:defRPr sz="1120">
                <a:latin typeface="+mj-lt"/>
              </a:defRPr>
            </a:lvl4pPr>
            <a:lvl5pPr marL="1280160" indent="0">
              <a:buNone/>
              <a:defRPr sz="1120">
                <a:latin typeface="+mj-lt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20A220FE-DFF7-0A90-6E59-5FC8A85C79E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7787123" y="11754654"/>
            <a:ext cx="10324783" cy="411961"/>
          </a:xfrm>
        </p:spPr>
        <p:txBody>
          <a:bodyPr numCol="1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32004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64008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96012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28016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/>
              <a:t>Contact</a:t>
            </a:r>
          </a:p>
        </p:txBody>
      </p:sp>
      <p:sp>
        <p:nvSpPr>
          <p:cNvPr id="15" name="Platshållare för text 7">
            <a:extLst>
              <a:ext uri="{FF2B5EF4-FFF2-40B4-BE49-F238E27FC236}">
                <a16:creationId xmlns:a16="http://schemas.microsoft.com/office/drawing/2014/main" id="{8B3239DE-709D-255A-4DF7-043102363C1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7787123" y="15865230"/>
            <a:ext cx="10324783" cy="4680585"/>
          </a:xfrm>
        </p:spPr>
        <p:txBody>
          <a:bodyPr numCol="1"/>
          <a:lstStyle>
            <a:lvl1pPr marL="0" indent="0">
              <a:buNone/>
              <a:defRPr sz="2000">
                <a:latin typeface="+mj-lt"/>
              </a:defRPr>
            </a:lvl1pPr>
            <a:lvl2pPr marL="320040" indent="0">
              <a:buNone/>
              <a:defRPr sz="1400">
                <a:latin typeface="+mj-lt"/>
              </a:defRPr>
            </a:lvl2pPr>
            <a:lvl3pPr marL="640080" indent="0">
              <a:buNone/>
              <a:defRPr sz="1260">
                <a:latin typeface="+mj-lt"/>
              </a:defRPr>
            </a:lvl3pPr>
            <a:lvl4pPr marL="960120" indent="0">
              <a:buNone/>
              <a:defRPr sz="1120">
                <a:latin typeface="+mj-lt"/>
              </a:defRPr>
            </a:lvl4pPr>
            <a:lvl5pPr marL="1280160" indent="0">
              <a:buNone/>
              <a:defRPr sz="1120">
                <a:latin typeface="+mj-lt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6" name="Platshållare för text 7">
            <a:extLst>
              <a:ext uri="{FF2B5EF4-FFF2-40B4-BE49-F238E27FC236}">
                <a16:creationId xmlns:a16="http://schemas.microsoft.com/office/drawing/2014/main" id="{9AE49C5E-4F3D-C6B4-8297-786A105D66D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7787123" y="15379921"/>
            <a:ext cx="10324783" cy="411961"/>
          </a:xfrm>
        </p:spPr>
        <p:txBody>
          <a:bodyPr numCol="1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32004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64008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96012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28016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 err="1"/>
              <a:t>Footnotes</a:t>
            </a:r>
            <a:endParaRPr lang="sv-SE" dirty="0"/>
          </a:p>
        </p:txBody>
      </p:sp>
      <p:sp>
        <p:nvSpPr>
          <p:cNvPr id="17" name="Platshållare för text 7">
            <a:extLst>
              <a:ext uri="{FF2B5EF4-FFF2-40B4-BE49-F238E27FC236}">
                <a16:creationId xmlns:a16="http://schemas.microsoft.com/office/drawing/2014/main" id="{52EA9896-50D9-1CCA-2B8C-FF36F965A1E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87123" y="21743047"/>
            <a:ext cx="10324783" cy="6452138"/>
          </a:xfrm>
        </p:spPr>
        <p:txBody>
          <a:bodyPr numCol="1"/>
          <a:lstStyle>
            <a:lvl1pPr marL="164430" indent="-16443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2000">
                <a:latin typeface="+mj-lt"/>
              </a:defRPr>
            </a:lvl1pPr>
            <a:lvl2pPr marL="320040" indent="0">
              <a:buNone/>
              <a:defRPr sz="1400">
                <a:latin typeface="+mj-lt"/>
              </a:defRPr>
            </a:lvl2pPr>
            <a:lvl3pPr marL="640080" indent="0">
              <a:buNone/>
              <a:defRPr sz="1260">
                <a:latin typeface="+mj-lt"/>
              </a:defRPr>
            </a:lvl3pPr>
            <a:lvl4pPr marL="960120" indent="0">
              <a:buNone/>
              <a:defRPr sz="1120">
                <a:latin typeface="+mj-lt"/>
              </a:defRPr>
            </a:lvl4pPr>
            <a:lvl5pPr marL="1280160" indent="0">
              <a:buNone/>
              <a:defRPr sz="1120">
                <a:latin typeface="+mj-lt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7">
            <a:extLst>
              <a:ext uri="{FF2B5EF4-FFF2-40B4-BE49-F238E27FC236}">
                <a16:creationId xmlns:a16="http://schemas.microsoft.com/office/drawing/2014/main" id="{0759D9FB-18D5-FE05-2C39-0ECD1F2A74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7787123" y="21257738"/>
            <a:ext cx="10324783" cy="411961"/>
          </a:xfrm>
        </p:spPr>
        <p:txBody>
          <a:bodyPr numCol="1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32004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64008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96012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28016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 err="1"/>
              <a:t>References</a:t>
            </a:r>
            <a:endParaRPr lang="sv-SE" dirty="0"/>
          </a:p>
        </p:txBody>
      </p:sp>
      <p:sp>
        <p:nvSpPr>
          <p:cNvPr id="19" name="Platshållare för text 7">
            <a:extLst>
              <a:ext uri="{FF2B5EF4-FFF2-40B4-BE49-F238E27FC236}">
                <a16:creationId xmlns:a16="http://schemas.microsoft.com/office/drawing/2014/main" id="{2501C081-1B0C-F580-BC4F-78317E33B99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7787123" y="8376563"/>
            <a:ext cx="10324783" cy="411961"/>
          </a:xfrm>
        </p:spPr>
        <p:txBody>
          <a:bodyPr numCol="1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32004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64008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96012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28016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/>
              <a:t>In </a:t>
            </a:r>
            <a:r>
              <a:rPr lang="sv-SE" dirty="0" err="1"/>
              <a:t>cooperation</a:t>
            </a:r>
            <a:r>
              <a:rPr lang="sv-SE" dirty="0"/>
              <a:t> </a:t>
            </a:r>
            <a:r>
              <a:rPr lang="sv-SE" dirty="0" err="1"/>
              <a:t>with</a:t>
            </a:r>
            <a:endParaRPr lang="sv-SE" dirty="0"/>
          </a:p>
        </p:txBody>
      </p:sp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47B198EE-6127-3DAB-C818-984F07F626CE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27787124" y="8788717"/>
            <a:ext cx="4940317" cy="1043447"/>
          </a:xfrm>
        </p:spPr>
        <p:txBody>
          <a:bodyPr numCol="1" anchor="ctr"/>
          <a:lstStyle>
            <a:lvl1pPr marL="0" indent="0" algn="ctr">
              <a:buNone/>
              <a:defRPr/>
            </a:lvl1pPr>
            <a:lvl2pPr marL="320040" indent="0">
              <a:buNone/>
              <a:defRPr/>
            </a:lvl2pPr>
            <a:lvl3pPr marL="640080" indent="0">
              <a:buNone/>
              <a:defRPr/>
            </a:lvl3pPr>
            <a:lvl4pPr marL="960120" indent="0">
              <a:buNone/>
              <a:defRPr/>
            </a:lvl4pPr>
            <a:lvl5pPr marL="1280160" indent="0">
              <a:buNone/>
              <a:defRPr/>
            </a:lvl5pPr>
          </a:lstStyle>
          <a:p>
            <a:pPr lvl="0"/>
            <a:r>
              <a:rPr lang="sv-SE" dirty="0"/>
              <a:t>Logo 1</a:t>
            </a:r>
          </a:p>
        </p:txBody>
      </p:sp>
      <p:sp>
        <p:nvSpPr>
          <p:cNvPr id="24" name="Platshållare för innehåll 20">
            <a:extLst>
              <a:ext uri="{FF2B5EF4-FFF2-40B4-BE49-F238E27FC236}">
                <a16:creationId xmlns:a16="http://schemas.microsoft.com/office/drawing/2014/main" id="{58B0B077-AAB9-3571-6CB5-A4998D5DFBF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33171589" y="8788717"/>
            <a:ext cx="4940317" cy="1043447"/>
          </a:xfrm>
        </p:spPr>
        <p:txBody>
          <a:bodyPr numCol="1" anchor="ctr"/>
          <a:lstStyle>
            <a:lvl1pPr marL="0" indent="0" algn="ctr">
              <a:buNone/>
              <a:defRPr/>
            </a:lvl1pPr>
            <a:lvl2pPr marL="320040" indent="0">
              <a:buNone/>
              <a:defRPr/>
            </a:lvl2pPr>
            <a:lvl3pPr marL="640080" indent="0">
              <a:buNone/>
              <a:defRPr/>
            </a:lvl3pPr>
            <a:lvl4pPr marL="960120" indent="0">
              <a:buNone/>
              <a:defRPr/>
            </a:lvl4pPr>
            <a:lvl5pPr marL="1280160" indent="0">
              <a:buNone/>
              <a:defRPr/>
            </a:lvl5pPr>
          </a:lstStyle>
          <a:p>
            <a:pPr lvl="0"/>
            <a:r>
              <a:rPr lang="sv-SE" dirty="0"/>
              <a:t>Logo 2</a:t>
            </a:r>
          </a:p>
        </p:txBody>
      </p:sp>
      <p:sp>
        <p:nvSpPr>
          <p:cNvPr id="25" name="Platshållare för innehåll 20">
            <a:extLst>
              <a:ext uri="{FF2B5EF4-FFF2-40B4-BE49-F238E27FC236}">
                <a16:creationId xmlns:a16="http://schemas.microsoft.com/office/drawing/2014/main" id="{640292F8-52FF-2D08-F6A1-84B86135BDF5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7787124" y="10161924"/>
            <a:ext cx="4940317" cy="1043447"/>
          </a:xfrm>
        </p:spPr>
        <p:txBody>
          <a:bodyPr numCol="1" anchor="ctr"/>
          <a:lstStyle>
            <a:lvl1pPr marL="0" indent="0" algn="ctr">
              <a:buNone/>
              <a:defRPr/>
            </a:lvl1pPr>
            <a:lvl2pPr marL="320040" indent="0">
              <a:buNone/>
              <a:defRPr/>
            </a:lvl2pPr>
            <a:lvl3pPr marL="640080" indent="0">
              <a:buNone/>
              <a:defRPr/>
            </a:lvl3pPr>
            <a:lvl4pPr marL="960120" indent="0">
              <a:buNone/>
              <a:defRPr/>
            </a:lvl4pPr>
            <a:lvl5pPr marL="1280160" indent="0">
              <a:buNone/>
              <a:defRPr/>
            </a:lvl5pPr>
          </a:lstStyle>
          <a:p>
            <a:pPr lvl="0"/>
            <a:r>
              <a:rPr lang="sv-SE" dirty="0"/>
              <a:t>Logo 3</a:t>
            </a:r>
          </a:p>
        </p:txBody>
      </p:sp>
      <p:sp>
        <p:nvSpPr>
          <p:cNvPr id="26" name="Platshållare för innehåll 20">
            <a:extLst>
              <a:ext uri="{FF2B5EF4-FFF2-40B4-BE49-F238E27FC236}">
                <a16:creationId xmlns:a16="http://schemas.microsoft.com/office/drawing/2014/main" id="{3C278CC1-F5F3-8C46-B04E-0E8177D67F08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33171589" y="10161924"/>
            <a:ext cx="4940317" cy="1043447"/>
          </a:xfrm>
        </p:spPr>
        <p:txBody>
          <a:bodyPr numCol="1" anchor="ctr"/>
          <a:lstStyle>
            <a:lvl1pPr marL="0" indent="0" algn="ctr">
              <a:buNone/>
              <a:defRPr/>
            </a:lvl1pPr>
            <a:lvl2pPr marL="320040" indent="0">
              <a:buNone/>
              <a:defRPr/>
            </a:lvl2pPr>
            <a:lvl3pPr marL="640080" indent="0">
              <a:buNone/>
              <a:defRPr/>
            </a:lvl3pPr>
            <a:lvl4pPr marL="960120" indent="0">
              <a:buNone/>
              <a:defRPr/>
            </a:lvl4pPr>
            <a:lvl5pPr marL="1280160" indent="0">
              <a:buNone/>
              <a:defRPr/>
            </a:lvl5pPr>
          </a:lstStyle>
          <a:p>
            <a:pPr lvl="0"/>
            <a:r>
              <a:rPr lang="sv-SE" dirty="0"/>
              <a:t>Logo 4</a:t>
            </a:r>
          </a:p>
        </p:txBody>
      </p:sp>
      <p:sp>
        <p:nvSpPr>
          <p:cNvPr id="3" name="Platshållare för text 7">
            <a:extLst>
              <a:ext uri="{FF2B5EF4-FFF2-40B4-BE49-F238E27FC236}">
                <a16:creationId xmlns:a16="http://schemas.microsoft.com/office/drawing/2014/main" id="{4D018FDF-A25D-D996-852A-10EBAD58B58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6239024" y="11754655"/>
            <a:ext cx="10324338" cy="7917757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/>
            </a:lvl1pPr>
            <a:lvl2pPr marL="320040" indent="0">
              <a:buNone/>
              <a:defRPr sz="2000"/>
            </a:lvl2pPr>
            <a:lvl3pPr marL="640080" indent="0">
              <a:buNone/>
              <a:defRPr sz="1800"/>
            </a:lvl3pPr>
            <a:lvl4pPr marL="960120" indent="0">
              <a:buNone/>
              <a:defRPr sz="1600"/>
            </a:lvl4pPr>
            <a:lvl5pPr marL="1280160" indent="0">
              <a:buNone/>
              <a:defRPr sz="16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4AE2B179-7419-E608-9770-C4FA6691D14C}"/>
              </a:ext>
            </a:extLst>
          </p:cNvPr>
          <p:cNvSpPr txBox="1"/>
          <p:nvPr userDrawn="1"/>
        </p:nvSpPr>
        <p:spPr>
          <a:xfrm>
            <a:off x="43764567" y="3085148"/>
            <a:ext cx="21873764" cy="1281029"/>
          </a:xfrm>
          <a:prstGeom prst="rect">
            <a:avLst/>
          </a:prstGeom>
          <a:solidFill>
            <a:schemeClr val="accent4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sz="3600" dirty="0" err="1">
                <a:solidFill>
                  <a:schemeClr val="accent6"/>
                </a:solidFill>
                <a:latin typeface="+mj-lt"/>
              </a:rPr>
              <a:t>Move</a:t>
            </a:r>
            <a:r>
              <a:rPr lang="sv-SE" sz="3600" dirty="0">
                <a:solidFill>
                  <a:schemeClr val="accent6"/>
                </a:solidFill>
                <a:latin typeface="+mj-lt"/>
              </a:rPr>
              <a:t> in on the page </a:t>
            </a:r>
            <a:r>
              <a:rPr lang="sv-SE" sz="3600" dirty="0" err="1">
                <a:solidFill>
                  <a:schemeClr val="accent6"/>
                </a:solidFill>
                <a:latin typeface="+mj-lt"/>
              </a:rPr>
              <a:t>when</a:t>
            </a:r>
            <a:r>
              <a:rPr lang="sv-SE" sz="3600" dirty="0">
                <a:solidFill>
                  <a:schemeClr val="accent6"/>
                </a:solidFill>
                <a:latin typeface="+mj-lt"/>
              </a:rPr>
              <a:t> </a:t>
            </a:r>
            <a:r>
              <a:rPr lang="sv-SE" sz="3600" dirty="0" err="1">
                <a:solidFill>
                  <a:schemeClr val="accent6"/>
                </a:solidFill>
                <a:latin typeface="+mj-lt"/>
              </a:rPr>
              <a:t>needed</a:t>
            </a:r>
            <a:r>
              <a:rPr lang="sv-SE" sz="3600" dirty="0">
                <a:solidFill>
                  <a:schemeClr val="accent6"/>
                </a:solidFill>
                <a:latin typeface="+mj-lt"/>
              </a:rPr>
              <a:t>:</a:t>
            </a:r>
          </a:p>
        </p:txBody>
      </p:sp>
      <p:sp>
        <p:nvSpPr>
          <p:cNvPr id="9" name="Platshållare för bild 6">
            <a:extLst>
              <a:ext uri="{FF2B5EF4-FFF2-40B4-BE49-F238E27FC236}">
                <a16:creationId xmlns:a16="http://schemas.microsoft.com/office/drawing/2014/main" id="{BAEE412D-8263-AAB9-EDE0-2D7C84152654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3764567" y="20916426"/>
            <a:ext cx="21873764" cy="7278761"/>
          </a:xfrm>
        </p:spPr>
        <p:txBody>
          <a:bodyPr numCol="1" anchor="ctr"/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12" name="Platshållare för bild 6">
            <a:extLst>
              <a:ext uri="{FF2B5EF4-FFF2-40B4-BE49-F238E27FC236}">
                <a16:creationId xmlns:a16="http://schemas.microsoft.com/office/drawing/2014/main" id="{63EC0D27-AC9F-DD7F-51FF-76CD64795B8D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3764568" y="13638532"/>
            <a:ext cx="10334617" cy="6336387"/>
          </a:xfrm>
        </p:spPr>
        <p:txBody>
          <a:bodyPr numCol="1" anchor="ctr"/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20" name="Platshållare för bild 6">
            <a:extLst>
              <a:ext uri="{FF2B5EF4-FFF2-40B4-BE49-F238E27FC236}">
                <a16:creationId xmlns:a16="http://schemas.microsoft.com/office/drawing/2014/main" id="{8B7FC08D-1FA2-4FFD-9BEF-10ACFCC1A4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55303715" y="13638532"/>
            <a:ext cx="10334617" cy="6336387"/>
          </a:xfrm>
        </p:spPr>
        <p:txBody>
          <a:bodyPr numCol="1" anchor="ctr"/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22" name="Platshållare för text 7">
            <a:extLst>
              <a:ext uri="{FF2B5EF4-FFF2-40B4-BE49-F238E27FC236}">
                <a16:creationId xmlns:a16="http://schemas.microsoft.com/office/drawing/2014/main" id="{E13AF668-52C9-3B6E-133E-8000F368E6C0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764131" y="5327279"/>
            <a:ext cx="10324338" cy="727876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  <a:lvl2pPr marL="320040" indent="0">
              <a:buNone/>
              <a:defRPr sz="1800"/>
            </a:lvl2pPr>
            <a:lvl3pPr marL="640080" indent="0">
              <a:buNone/>
              <a:defRPr sz="1600"/>
            </a:lvl3pPr>
            <a:lvl4pPr marL="960120" indent="0">
              <a:buNone/>
              <a:defRPr sz="1400"/>
            </a:lvl4pPr>
            <a:lvl5pPr marL="1280160" indent="0">
              <a:buNone/>
              <a:defRPr sz="14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3" name="Platshållare för text 7">
            <a:extLst>
              <a:ext uri="{FF2B5EF4-FFF2-40B4-BE49-F238E27FC236}">
                <a16:creationId xmlns:a16="http://schemas.microsoft.com/office/drawing/2014/main" id="{A79B2624-1564-5B90-F65F-538301BD0D7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5313993" y="5327279"/>
            <a:ext cx="10324338" cy="727876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  <a:lvl2pPr marL="320040" indent="0">
              <a:buNone/>
              <a:defRPr sz="1800"/>
            </a:lvl2pPr>
            <a:lvl3pPr marL="640080" indent="0">
              <a:buNone/>
              <a:defRPr sz="1600"/>
            </a:lvl3pPr>
            <a:lvl4pPr marL="960120" indent="0">
              <a:buNone/>
              <a:defRPr sz="1400"/>
            </a:lvl4pPr>
            <a:lvl5pPr marL="1280160" indent="0">
              <a:buNone/>
              <a:defRPr sz="14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7" name="Platshållare för text 7">
            <a:extLst>
              <a:ext uri="{FF2B5EF4-FFF2-40B4-BE49-F238E27FC236}">
                <a16:creationId xmlns:a16="http://schemas.microsoft.com/office/drawing/2014/main" id="{3EF3029A-B5F9-18C4-A754-F2728FFEB59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708392" y="20277428"/>
            <a:ext cx="10324338" cy="7917757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/>
            </a:lvl1pPr>
            <a:lvl2pPr marL="320040" indent="0">
              <a:buNone/>
              <a:defRPr sz="2000"/>
            </a:lvl2pPr>
            <a:lvl3pPr marL="640080" indent="0">
              <a:buNone/>
              <a:defRPr sz="1800"/>
            </a:lvl3pPr>
            <a:lvl4pPr marL="960120" indent="0">
              <a:buNone/>
              <a:defRPr sz="1600"/>
            </a:lvl4pPr>
            <a:lvl5pPr marL="1280160" indent="0">
              <a:buNone/>
              <a:defRPr sz="16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8" name="Platshållare för text 7">
            <a:extLst>
              <a:ext uri="{FF2B5EF4-FFF2-40B4-BE49-F238E27FC236}">
                <a16:creationId xmlns:a16="http://schemas.microsoft.com/office/drawing/2014/main" id="{D4A67F6B-4E0F-0BFA-368C-B8FD1A1B6147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16258255" y="20277428"/>
            <a:ext cx="10324338" cy="7917757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/>
            </a:lvl1pPr>
            <a:lvl2pPr marL="320040" indent="0">
              <a:buNone/>
              <a:defRPr sz="2000"/>
            </a:lvl2pPr>
            <a:lvl3pPr marL="640080" indent="0">
              <a:buNone/>
              <a:defRPr sz="1800"/>
            </a:lvl3pPr>
            <a:lvl4pPr marL="960120" indent="0">
              <a:buNone/>
              <a:defRPr sz="1600"/>
            </a:lvl4pPr>
            <a:lvl5pPr marL="1280160" indent="0">
              <a:buNone/>
              <a:defRPr sz="16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9" name="Rubrik 28">
            <a:extLst>
              <a:ext uri="{FF2B5EF4-FFF2-40B4-BE49-F238E27FC236}">
                <a16:creationId xmlns:a16="http://schemas.microsoft.com/office/drawing/2014/main" id="{0CD1237D-A8EE-452B-8FE0-7C3BF56AC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2" name="Platshållare för text 7">
            <a:extLst>
              <a:ext uri="{FF2B5EF4-FFF2-40B4-BE49-F238E27FC236}">
                <a16:creationId xmlns:a16="http://schemas.microsoft.com/office/drawing/2014/main" id="{A4A19C45-F745-FCD8-EDEF-11A018069B2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3764131" y="28577044"/>
            <a:ext cx="8683570" cy="523971"/>
          </a:xfrm>
        </p:spPr>
        <p:txBody>
          <a:bodyPr tIns="144000" numCol="1">
            <a:spAutoFit/>
          </a:bodyPr>
          <a:lstStyle>
            <a:lvl1pPr marL="0" indent="0">
              <a:buNone/>
              <a:defRPr sz="2400" b="0" i="1">
                <a:solidFill>
                  <a:schemeClr val="tx2"/>
                </a:solidFill>
                <a:latin typeface="+mj-lt"/>
              </a:defRPr>
            </a:lvl1pPr>
            <a:lvl2pPr marL="32004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64008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96012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28016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/>
              <a:t>Image </a:t>
            </a:r>
            <a:r>
              <a:rPr lang="sv-SE" dirty="0" err="1"/>
              <a:t>caption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878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20414E7-5508-776E-6BBC-4EE504809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9162" y="4409364"/>
            <a:ext cx="33422745" cy="2425809"/>
          </a:xfrm>
          <a:prstGeom prst="rect">
            <a:avLst/>
          </a:prstGeom>
        </p:spPr>
        <p:txBody>
          <a:bodyPr vert="horz" lIns="91440" tIns="108000" rIns="91440" bIns="45720" rtlCol="0" anchor="t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06EF76-9662-2CD9-346E-23511E804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9162" y="8787382"/>
            <a:ext cx="33422745" cy="18203883"/>
          </a:xfrm>
          <a:prstGeom prst="rect">
            <a:avLst/>
          </a:prstGeom>
        </p:spPr>
        <p:txBody>
          <a:bodyPr vert="horz" lIns="91440" tIns="45720" rIns="91440" bIns="45720" numCol="1" spcCol="36000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3A2378-EA0B-2CB0-A3C0-B0181DFC31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89161" y="28577044"/>
            <a:ext cx="8568225" cy="4314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accent2"/>
                </a:solidFill>
                <a:latin typeface="+mj-lt"/>
              </a:defRPr>
            </a:lvl1pPr>
          </a:lstStyle>
          <a:p>
            <a:fld id="{71EE2B2A-108F-A146-9F1F-E9E2B4372F5F}" type="datetime1">
              <a:rPr lang="sv-SE" smtClean="0"/>
              <a:pPr/>
              <a:t>2025-06-02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CA2E8D-AD94-B894-C4F1-B88C763BA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175954" y="28563961"/>
            <a:ext cx="14446271" cy="4314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sv-SE"/>
              <a:t>KTH Royal Institute of Technology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5617BD-973D-B163-E4ED-D245FDF0BD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1066170" y="28577049"/>
            <a:ext cx="7045736" cy="4314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accent2"/>
                </a:solidFill>
                <a:latin typeface="+mj-lt"/>
              </a:defRPr>
            </a:lvl1pPr>
          </a:lstStyle>
          <a:p>
            <a:fld id="{B716C8F4-20CD-364A-8A8E-DE130115B17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AD7F1A46-C84F-B000-9870-E5E6E85C35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403889" y="717791"/>
            <a:ext cx="3171085" cy="358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6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sldNum="0" hdr="0" dt="0"/>
  <p:txStyles>
    <p:titleStyle>
      <a:lvl1pPr algn="l" defTabSz="640080" rtl="0" eaLnBrk="1" latinLnBrk="0" hangingPunct="1">
        <a:lnSpc>
          <a:spcPct val="80000"/>
        </a:lnSpc>
        <a:spcBef>
          <a:spcPct val="0"/>
        </a:spcBef>
        <a:buNone/>
        <a:defRPr sz="8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60020" indent="-160020" algn="l" defTabSz="640080" rtl="0" eaLnBrk="1" latinLnBrk="0" hangingPunct="1">
        <a:lnSpc>
          <a:spcPct val="90000"/>
        </a:lnSpc>
        <a:spcBef>
          <a:spcPts val="7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60020" algn="l" defTabSz="640080" rtl="0" eaLnBrk="1" latinLnBrk="0" hangingPunct="1">
        <a:lnSpc>
          <a:spcPct val="90000"/>
        </a:lnSpc>
        <a:spcBef>
          <a:spcPts val="35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indent="-160020" algn="l" defTabSz="640080" rtl="0" eaLnBrk="1" latinLnBrk="0" hangingPunct="1">
        <a:lnSpc>
          <a:spcPct val="90000"/>
        </a:lnSpc>
        <a:spcBef>
          <a:spcPts val="35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20140" indent="-160020" algn="l" defTabSz="640080" rtl="0" eaLnBrk="1" latinLnBrk="0" hangingPunct="1">
        <a:lnSpc>
          <a:spcPct val="90000"/>
        </a:lnSpc>
        <a:spcBef>
          <a:spcPts val="35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indent="-160020" algn="l" defTabSz="640080" rtl="0" eaLnBrk="1" latinLnBrk="0" hangingPunct="1">
        <a:lnSpc>
          <a:spcPct val="90000"/>
        </a:lnSpc>
        <a:spcBef>
          <a:spcPts val="35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6022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208026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72034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1pPr>
      <a:lvl2pPr marL="32004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24028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26963" userDrawn="1">
          <p15:clr>
            <a:srgbClr val="F26B43"/>
          </p15:clr>
        </p15:guide>
        <p15:guide id="3" pos="2953" userDrawn="1">
          <p15:clr>
            <a:srgbClr val="F26B43"/>
          </p15:clr>
        </p15:guide>
        <p15:guide id="4" pos="5821" userDrawn="1">
          <p15:clr>
            <a:srgbClr val="F26B43"/>
          </p15:clr>
        </p15:guide>
        <p15:guide id="5" pos="6591" userDrawn="1">
          <p15:clr>
            <a:srgbClr val="F26B43"/>
          </p15:clr>
        </p15:guide>
        <p15:guide id="6" pos="9457" userDrawn="1">
          <p15:clr>
            <a:srgbClr val="F26B43"/>
          </p15:clr>
        </p15:guide>
        <p15:guide id="7" pos="10229" userDrawn="1">
          <p15:clr>
            <a:srgbClr val="F26B43"/>
          </p15:clr>
        </p15:guide>
        <p15:guide id="8" pos="13096" userDrawn="1">
          <p15:clr>
            <a:srgbClr val="F26B43"/>
          </p15:clr>
        </p15:guide>
        <p15:guide id="9" pos="13865" userDrawn="1">
          <p15:clr>
            <a:srgbClr val="F26B43"/>
          </p15:clr>
        </p15:guide>
        <p15:guide id="10" pos="16733" userDrawn="1">
          <p15:clr>
            <a:srgbClr val="F26B43"/>
          </p15:clr>
        </p15:guide>
        <p15:guide id="11" pos="17503" userDrawn="1">
          <p15:clr>
            <a:srgbClr val="F26B43"/>
          </p15:clr>
        </p15:guide>
        <p15:guide id="12" pos="20371" userDrawn="1">
          <p15:clr>
            <a:srgbClr val="F26B43"/>
          </p15:clr>
        </p15:guide>
        <p15:guide id="13" pos="21140" userDrawn="1">
          <p15:clr>
            <a:srgbClr val="F26B43"/>
          </p15:clr>
        </p15:guide>
        <p15:guide id="14" pos="24007" userDrawn="1">
          <p15:clr>
            <a:srgbClr val="F26B43"/>
          </p15:clr>
        </p15:guide>
        <p15:guide id="15" orient="horz" userDrawn="1">
          <p15:clr>
            <a:srgbClr val="F26B43"/>
          </p15:clr>
        </p15:guide>
        <p15:guide id="16" orient="horz" pos="19071" userDrawn="1">
          <p15:clr>
            <a:srgbClr val="F26B43"/>
          </p15:clr>
        </p15:guide>
        <p15:guide id="17" orient="horz" pos="2480" userDrawn="1">
          <p15:clr>
            <a:srgbClr val="F26B43"/>
          </p15:clr>
        </p15:guide>
        <p15:guide id="18" orient="horz" pos="4008" userDrawn="1">
          <p15:clr>
            <a:srgbClr val="F26B43"/>
          </p15:clr>
        </p15:guide>
        <p15:guide id="19" orient="horz" pos="5535" userDrawn="1">
          <p15:clr>
            <a:srgbClr val="F26B43"/>
          </p15:clr>
        </p15:guide>
        <p15:guide id="20" orient="horz" pos="7063" userDrawn="1">
          <p15:clr>
            <a:srgbClr val="F26B43"/>
          </p15:clr>
        </p15:guide>
        <p15:guide id="21" orient="horz" pos="8591" userDrawn="1">
          <p15:clr>
            <a:srgbClr val="F26B43"/>
          </p15:clr>
        </p15:guide>
        <p15:guide id="22" orient="horz" pos="10119" userDrawn="1">
          <p15:clr>
            <a:srgbClr val="F26B43"/>
          </p15:clr>
        </p15:guide>
        <p15:guide id="23" orient="horz" pos="11648" userDrawn="1">
          <p15:clr>
            <a:srgbClr val="F26B43"/>
          </p15:clr>
        </p15:guide>
        <p15:guide id="24" orient="horz" pos="13176" userDrawn="1">
          <p15:clr>
            <a:srgbClr val="F26B43"/>
          </p15:clr>
        </p15:guide>
        <p15:guide id="25" orient="horz" pos="14704" userDrawn="1">
          <p15:clr>
            <a:srgbClr val="F26B43"/>
          </p15:clr>
        </p15:guide>
        <p15:guide id="26" orient="horz" pos="16232" userDrawn="1">
          <p15:clr>
            <a:srgbClr val="F26B43"/>
          </p15:clr>
        </p15:guide>
        <p15:guide id="27" orient="horz" pos="177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AE96117-091A-66B7-DCBC-F23070454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175954" y="29265001"/>
            <a:ext cx="14446271" cy="431473"/>
          </a:xfrm>
        </p:spPr>
        <p:txBody>
          <a:bodyPr/>
          <a:lstStyle/>
          <a:p>
            <a:r>
              <a:rPr lang="sv-SE" sz="4000" dirty="0"/>
              <a:t>KTH Royal </a:t>
            </a:r>
            <a:r>
              <a:rPr lang="sv-SE" sz="4000" dirty="0" err="1"/>
              <a:t>Institute</a:t>
            </a:r>
            <a:r>
              <a:rPr lang="sv-SE" sz="4000" dirty="0"/>
              <a:t> </a:t>
            </a:r>
            <a:r>
              <a:rPr lang="sv-SE" sz="4000" dirty="0" err="1"/>
              <a:t>of</a:t>
            </a:r>
            <a:r>
              <a:rPr lang="sv-SE" sz="4000" dirty="0"/>
              <a:t> </a:t>
            </a:r>
            <a:r>
              <a:rPr lang="sv-SE" sz="4000" dirty="0" err="1"/>
              <a:t>Technology</a:t>
            </a:r>
            <a:endParaRPr lang="sv-SE" sz="4000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A89249D-4590-017F-53CF-C84E41A254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89161" y="13278655"/>
            <a:ext cx="10324338" cy="6653722"/>
          </a:xfrm>
        </p:spPr>
        <p:txBody>
          <a:bodyPr/>
          <a:lstStyle/>
          <a:p>
            <a:r>
              <a:rPr lang="en-GB" sz="3200" b="1" dirty="0" err="1">
                <a:solidFill>
                  <a:schemeClr val="tx2"/>
                </a:solidFill>
                <a:latin typeface="+mj-lt"/>
              </a:rPr>
              <a:t>Subheader</a:t>
            </a:r>
            <a:r>
              <a:rPr lang="en-GB" sz="3200" b="1" dirty="0">
                <a:solidFill>
                  <a:schemeClr val="tx2"/>
                </a:solidFill>
                <a:latin typeface="+mj-lt"/>
              </a:rPr>
              <a:t> Figtree bold </a:t>
            </a:r>
            <a:br>
              <a:rPr lang="en-GB" sz="3200" b="1" dirty="0">
                <a:solidFill>
                  <a:schemeClr val="tx2"/>
                </a:solidFill>
                <a:latin typeface="+mj-lt"/>
              </a:rPr>
            </a:br>
            <a:r>
              <a:rPr lang="en-GB" sz="3200" b="1" dirty="0">
                <a:solidFill>
                  <a:schemeClr val="tx2"/>
                </a:solidFill>
                <a:latin typeface="+mj-lt"/>
              </a:rPr>
              <a:t>32 pt Navy blue</a:t>
            </a:r>
          </a:p>
          <a:p>
            <a:r>
              <a:rPr lang="en-GB" sz="2800" dirty="0"/>
              <a:t>Body text in two columns here. </a:t>
            </a:r>
            <a:r>
              <a:rPr lang="en-GB" sz="2800" dirty="0" err="1"/>
              <a:t>Ducimus</a:t>
            </a:r>
            <a:r>
              <a:rPr lang="en-GB" sz="2800" dirty="0"/>
              <a:t> qui </a:t>
            </a:r>
            <a:r>
              <a:rPr lang="en-GB" sz="2800" dirty="0" err="1"/>
              <a:t>blanditiis</a:t>
            </a:r>
            <a:r>
              <a:rPr lang="en-GB" sz="2800" dirty="0"/>
              <a:t> </a:t>
            </a:r>
            <a:r>
              <a:rPr lang="en-GB" sz="2800" dirty="0" err="1"/>
              <a:t>praesentium</a:t>
            </a:r>
            <a:r>
              <a:rPr lang="en-GB" sz="2800" dirty="0"/>
              <a:t> </a:t>
            </a:r>
            <a:r>
              <a:rPr lang="en-GB" sz="2800" dirty="0" err="1"/>
              <a:t>voluptatum</a:t>
            </a:r>
            <a:r>
              <a:rPr lang="en-GB" sz="2800" dirty="0"/>
              <a:t> </a:t>
            </a:r>
            <a:r>
              <a:rPr lang="en-GB" sz="2800" dirty="0" err="1"/>
              <a:t>deleniti</a:t>
            </a:r>
            <a:r>
              <a:rPr lang="en-GB" sz="2800" dirty="0"/>
              <a:t> </a:t>
            </a:r>
            <a:r>
              <a:rPr lang="en-GB" sz="2800" dirty="0" err="1"/>
              <a:t>atque</a:t>
            </a:r>
            <a:r>
              <a:rPr lang="en-GB" sz="2800" dirty="0"/>
              <a:t> </a:t>
            </a:r>
            <a:r>
              <a:rPr lang="en-GB" sz="2800" dirty="0" err="1"/>
              <a:t>corrupti</a:t>
            </a:r>
            <a:r>
              <a:rPr lang="en-GB" sz="2800" dirty="0"/>
              <a:t> quos </a:t>
            </a:r>
            <a:r>
              <a:rPr lang="en-GB" sz="2800" dirty="0" err="1"/>
              <a:t>dolores</a:t>
            </a:r>
            <a:r>
              <a:rPr lang="en-GB" sz="2800" dirty="0"/>
              <a:t> et </a:t>
            </a:r>
            <a:r>
              <a:rPr lang="en-GB" sz="2800" dirty="0" err="1"/>
              <a:t>quas</a:t>
            </a:r>
            <a:r>
              <a:rPr lang="en-GB" sz="2800" dirty="0"/>
              <a:t> </a:t>
            </a:r>
            <a:r>
              <a:rPr lang="en-GB" sz="2800" dirty="0" err="1"/>
              <a:t>molestias</a:t>
            </a:r>
            <a:r>
              <a:rPr lang="en-GB" sz="2800" dirty="0"/>
              <a:t> </a:t>
            </a:r>
            <a:r>
              <a:rPr lang="en-GB" sz="2800" dirty="0" err="1"/>
              <a:t>excepturi</a:t>
            </a:r>
            <a:r>
              <a:rPr lang="en-GB" sz="2800" dirty="0"/>
              <a:t> </a:t>
            </a:r>
            <a:r>
              <a:rPr lang="en-GB" sz="2800" dirty="0" err="1"/>
              <a:t>sint</a:t>
            </a:r>
            <a:r>
              <a:rPr lang="en-GB" sz="2800" dirty="0"/>
              <a:t> </a:t>
            </a:r>
            <a:r>
              <a:rPr lang="en-GB" sz="2800" dirty="0" err="1"/>
              <a:t>occaecati</a:t>
            </a:r>
            <a:r>
              <a:rPr lang="en-GB" sz="2800" dirty="0"/>
              <a:t> </a:t>
            </a:r>
            <a:r>
              <a:rPr lang="en-GB" sz="2800" dirty="0" err="1"/>
              <a:t>cupiditate</a:t>
            </a:r>
            <a:r>
              <a:rPr lang="en-GB" sz="2800" dirty="0"/>
              <a:t> non provident, </a:t>
            </a:r>
            <a:r>
              <a:rPr lang="en-GB" sz="2800" dirty="0" err="1"/>
              <a:t>similique</a:t>
            </a:r>
            <a:r>
              <a:rPr lang="en-GB" sz="2800" dirty="0"/>
              <a:t> sunt in culpa qui </a:t>
            </a:r>
            <a:r>
              <a:rPr lang="en-GB" sz="2800" dirty="0" err="1"/>
              <a:t>officia</a:t>
            </a:r>
            <a:r>
              <a:rPr lang="en-GB" sz="2800" dirty="0"/>
              <a:t> </a:t>
            </a:r>
            <a:r>
              <a:rPr lang="en-GB" sz="2800" dirty="0" err="1"/>
              <a:t>deserunt</a:t>
            </a:r>
            <a:r>
              <a:rPr lang="en-GB" sz="2800" dirty="0"/>
              <a:t> </a:t>
            </a:r>
            <a:r>
              <a:rPr lang="en-GB" sz="2800" dirty="0" err="1"/>
              <a:t>mollitia</a:t>
            </a:r>
            <a:r>
              <a:rPr lang="en-GB" sz="2800" dirty="0"/>
              <a:t> animi, id </a:t>
            </a:r>
            <a:r>
              <a:rPr lang="en-GB" sz="2800" dirty="0" err="1"/>
              <a:t>est</a:t>
            </a:r>
            <a:r>
              <a:rPr lang="en-GB" sz="2800" dirty="0"/>
              <a:t> </a:t>
            </a:r>
            <a:r>
              <a:rPr lang="en-GB" sz="2800" dirty="0" err="1"/>
              <a:t>laborum</a:t>
            </a:r>
            <a:r>
              <a:rPr lang="en-GB" sz="2800" dirty="0"/>
              <a:t> et </a:t>
            </a:r>
            <a:r>
              <a:rPr lang="en-GB" sz="2800" dirty="0" err="1"/>
              <a:t>dolorum</a:t>
            </a:r>
            <a:r>
              <a:rPr lang="en-GB" sz="2800" dirty="0"/>
              <a:t> </a:t>
            </a:r>
            <a:r>
              <a:rPr lang="en-GB" sz="2800" dirty="0" err="1"/>
              <a:t>fuga</a:t>
            </a:r>
            <a:r>
              <a:rPr lang="en-GB" sz="2800" dirty="0"/>
              <a:t>. Et </a:t>
            </a:r>
            <a:r>
              <a:rPr lang="en-GB" sz="2800" dirty="0" err="1"/>
              <a:t>harum</a:t>
            </a:r>
            <a:r>
              <a:rPr lang="en-GB" sz="2800" dirty="0"/>
              <a:t> </a:t>
            </a:r>
            <a:r>
              <a:rPr lang="en-GB" sz="2800" dirty="0" err="1"/>
              <a:t>quidem</a:t>
            </a:r>
            <a:r>
              <a:rPr lang="en-GB" sz="2800" dirty="0"/>
              <a:t> rerum facilis </a:t>
            </a:r>
            <a:r>
              <a:rPr lang="en-GB" sz="2800" dirty="0" err="1"/>
              <a:t>est</a:t>
            </a:r>
            <a:r>
              <a:rPr lang="en-GB" sz="2800" dirty="0"/>
              <a:t> et </a:t>
            </a:r>
            <a:r>
              <a:rPr lang="en-GB" sz="2800" dirty="0" err="1"/>
              <a:t>expedita</a:t>
            </a:r>
            <a:r>
              <a:rPr lang="en-GB" sz="2800" dirty="0"/>
              <a:t> </a:t>
            </a:r>
            <a:r>
              <a:rPr lang="en-GB" sz="2800" dirty="0" err="1"/>
              <a:t>distinctio</a:t>
            </a:r>
            <a:r>
              <a:rPr lang="en-GB" sz="2800" dirty="0"/>
              <a:t>. Nam libero tempore, cum </a:t>
            </a:r>
            <a:r>
              <a:rPr lang="en-GB" sz="2800" dirty="0" err="1"/>
              <a:t>soluta</a:t>
            </a:r>
            <a:r>
              <a:rPr lang="en-GB" sz="2800" dirty="0"/>
              <a:t> nobis </a:t>
            </a:r>
            <a:r>
              <a:rPr lang="en-GB" sz="2800" dirty="0" err="1"/>
              <a:t>est</a:t>
            </a:r>
            <a:r>
              <a:rPr lang="en-GB" sz="2800" dirty="0"/>
              <a:t> </a:t>
            </a:r>
            <a:r>
              <a:rPr lang="en-GB" sz="2800" dirty="0" err="1"/>
              <a:t>eligendi</a:t>
            </a:r>
            <a:r>
              <a:rPr lang="en-GB" sz="2800" dirty="0"/>
              <a:t> </a:t>
            </a:r>
            <a:r>
              <a:rPr lang="en-GB" sz="2800" dirty="0" err="1"/>
              <a:t>optio</a:t>
            </a:r>
            <a:r>
              <a:rPr lang="en-GB" sz="2800" dirty="0"/>
              <a:t> </a:t>
            </a:r>
            <a:r>
              <a:rPr lang="en-GB" sz="2800" dirty="0" err="1"/>
              <a:t>cumque</a:t>
            </a:r>
            <a:r>
              <a:rPr lang="en-GB" sz="2800" dirty="0"/>
              <a:t> nihil </a:t>
            </a:r>
            <a:r>
              <a:rPr lang="en-GB" sz="2800" dirty="0" err="1"/>
              <a:t>impedit</a:t>
            </a:r>
            <a:r>
              <a:rPr lang="en-GB" sz="2800" dirty="0"/>
              <a:t> quo minus id quod </a:t>
            </a:r>
            <a:r>
              <a:rPr lang="en-GB" sz="2800" dirty="0" err="1"/>
              <a:t>maxime</a:t>
            </a:r>
            <a:r>
              <a:rPr lang="en-GB" sz="2800" dirty="0"/>
              <a:t> </a:t>
            </a:r>
            <a:r>
              <a:rPr lang="en-GB" sz="2800" dirty="0" err="1"/>
              <a:t>placeat</a:t>
            </a:r>
            <a:r>
              <a:rPr lang="en-GB" sz="2800" dirty="0"/>
              <a:t> </a:t>
            </a:r>
            <a:r>
              <a:rPr lang="en-GB" sz="2800" dirty="0" err="1"/>
              <a:t>facere</a:t>
            </a:r>
            <a:r>
              <a:rPr lang="en-GB" sz="2800" dirty="0"/>
              <a:t> </a:t>
            </a:r>
            <a:r>
              <a:rPr lang="en-GB" sz="2800" dirty="0" err="1"/>
              <a:t>possimus</a:t>
            </a:r>
            <a:r>
              <a:rPr lang="en-GB" sz="2800" dirty="0"/>
              <a:t>, </a:t>
            </a:r>
            <a:r>
              <a:rPr lang="en-GB" sz="2800" dirty="0" err="1"/>
              <a:t>omnis</a:t>
            </a:r>
            <a:r>
              <a:rPr lang="en-GB" sz="2800" dirty="0"/>
              <a:t> </a:t>
            </a:r>
            <a:r>
              <a:rPr lang="en-GB" sz="2800" dirty="0" err="1"/>
              <a:t>voluptas</a:t>
            </a:r>
            <a:r>
              <a:rPr lang="en-GB" sz="2800" dirty="0"/>
              <a:t> </a:t>
            </a:r>
            <a:r>
              <a:rPr lang="en-GB" sz="2800" dirty="0" err="1"/>
              <a:t>assumenda</a:t>
            </a:r>
            <a:r>
              <a:rPr lang="en-GB" sz="2800" dirty="0"/>
              <a:t> </a:t>
            </a:r>
            <a:r>
              <a:rPr lang="en-GB" sz="2800" dirty="0" err="1"/>
              <a:t>est</a:t>
            </a:r>
            <a:r>
              <a:rPr lang="en-GB" sz="2800" dirty="0"/>
              <a:t>, </a:t>
            </a:r>
            <a:r>
              <a:rPr lang="en-GB" sz="2800" dirty="0" err="1"/>
              <a:t>omnis</a:t>
            </a:r>
            <a:r>
              <a:rPr lang="en-GB" sz="2800" dirty="0"/>
              <a:t> </a:t>
            </a:r>
            <a:r>
              <a:rPr lang="en-GB" sz="2800" dirty="0" err="1"/>
              <a:t>dolor</a:t>
            </a:r>
            <a:r>
              <a:rPr lang="en-GB" sz="2800" dirty="0"/>
              <a:t> </a:t>
            </a:r>
            <a:r>
              <a:rPr lang="en-GB" sz="2800" dirty="0" err="1"/>
              <a:t>repellendus</a:t>
            </a:r>
            <a:r>
              <a:rPr lang="en-GB" sz="2800" dirty="0"/>
              <a:t>. </a:t>
            </a:r>
            <a:r>
              <a:rPr lang="en-GB" sz="2800" dirty="0" err="1"/>
              <a:t>Temporibus</a:t>
            </a:r>
            <a:r>
              <a:rPr lang="en-GB" sz="2800" dirty="0"/>
              <a:t> autem </a:t>
            </a:r>
            <a:r>
              <a:rPr lang="en-GB" sz="2800" dirty="0" err="1"/>
              <a:t>quibusdam</a:t>
            </a:r>
            <a:r>
              <a:rPr lang="en-GB" sz="2800" dirty="0"/>
              <a:t> et </a:t>
            </a:r>
            <a:r>
              <a:rPr lang="en-GB" sz="2800" dirty="0" err="1"/>
              <a:t>aut</a:t>
            </a:r>
            <a:r>
              <a:rPr lang="en-GB" sz="2800" dirty="0"/>
              <a:t> </a:t>
            </a:r>
            <a:r>
              <a:rPr lang="en-GB" sz="2800" dirty="0" err="1"/>
              <a:t>officiis</a:t>
            </a:r>
            <a:r>
              <a:rPr lang="en-GB" sz="2800" dirty="0"/>
              <a:t> </a:t>
            </a:r>
            <a:r>
              <a:rPr lang="en-GB" sz="2800" dirty="0" err="1"/>
              <a:t>aut</a:t>
            </a:r>
            <a:r>
              <a:rPr lang="en-GB" sz="2800" dirty="0"/>
              <a:t> rerum </a:t>
            </a:r>
            <a:r>
              <a:rPr lang="en-GB" sz="2800" dirty="0" err="1"/>
              <a:t>necessitatibus</a:t>
            </a:r>
            <a:r>
              <a:rPr lang="en-GB" sz="2800" dirty="0"/>
              <a:t> </a:t>
            </a:r>
            <a:r>
              <a:rPr lang="en-GB" sz="2800" dirty="0" err="1"/>
              <a:t>saepe</a:t>
            </a:r>
            <a:r>
              <a:rPr lang="en-GB" sz="2800" dirty="0"/>
              <a:t> </a:t>
            </a:r>
            <a:r>
              <a:rPr lang="en-GB" sz="2800" dirty="0" err="1"/>
              <a:t>eveniet</a:t>
            </a:r>
            <a:r>
              <a:rPr lang="en-GB" sz="2800" dirty="0"/>
              <a:t> </a:t>
            </a:r>
            <a:r>
              <a:rPr lang="en-GB" sz="2800" dirty="0" err="1"/>
              <a:t>ut</a:t>
            </a:r>
            <a:r>
              <a:rPr lang="en-GB" sz="2800" dirty="0"/>
              <a:t> et </a:t>
            </a:r>
            <a:r>
              <a:rPr lang="en-GB" sz="2800" dirty="0" err="1"/>
              <a:t>voluptates</a:t>
            </a:r>
            <a:r>
              <a:rPr lang="en-GB" sz="2800" dirty="0"/>
              <a:t> </a:t>
            </a:r>
            <a:r>
              <a:rPr lang="en-GB" sz="2800" dirty="0" err="1"/>
              <a:t>repudiandae</a:t>
            </a:r>
            <a:r>
              <a:rPr lang="en-GB" sz="2800" dirty="0"/>
              <a:t> </a:t>
            </a:r>
            <a:r>
              <a:rPr lang="en-GB" sz="2800" dirty="0" err="1"/>
              <a:t>debitissint</a:t>
            </a:r>
            <a:r>
              <a:rPr lang="en-GB" sz="2800" dirty="0"/>
              <a:t> et </a:t>
            </a:r>
            <a:r>
              <a:rPr lang="en-GB" sz="2800" dirty="0" err="1"/>
              <a:t>molestiae</a:t>
            </a:r>
            <a:r>
              <a:rPr lang="en-GB" sz="2800" dirty="0"/>
              <a:t> non </a:t>
            </a:r>
            <a:r>
              <a:rPr lang="en-GB" sz="2800" dirty="0" err="1"/>
              <a:t>recusandae</a:t>
            </a:r>
            <a:r>
              <a:rPr lang="en-GB" sz="2800" dirty="0"/>
              <a:t>. </a:t>
            </a:r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5246357-A99A-C712-1307-AB5F3D6F9E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9161" y="8491417"/>
            <a:ext cx="33422744" cy="714258"/>
          </a:xfrm>
        </p:spPr>
        <p:txBody>
          <a:bodyPr/>
          <a:lstStyle/>
          <a:p>
            <a:r>
              <a:rPr lang="sv-SE" sz="4400" dirty="0" err="1"/>
              <a:t>Name</a:t>
            </a:r>
            <a:r>
              <a:rPr lang="sv-SE" sz="4400" dirty="0"/>
              <a:t> </a:t>
            </a:r>
            <a:r>
              <a:rPr lang="sv-SE" sz="4400" dirty="0" err="1"/>
              <a:t>Surname</a:t>
            </a:r>
            <a:r>
              <a:rPr lang="sv-SE" sz="4400" dirty="0"/>
              <a:t> – KTH Royal </a:t>
            </a:r>
            <a:r>
              <a:rPr lang="sv-SE" sz="4400" dirty="0" err="1"/>
              <a:t>Institute</a:t>
            </a:r>
            <a:r>
              <a:rPr lang="sv-SE" sz="4400" dirty="0"/>
              <a:t> </a:t>
            </a:r>
            <a:r>
              <a:rPr lang="sv-SE" sz="4400" dirty="0" err="1"/>
              <a:t>of</a:t>
            </a:r>
            <a:r>
              <a:rPr lang="sv-SE" sz="4400" dirty="0"/>
              <a:t> </a:t>
            </a:r>
            <a:r>
              <a:rPr lang="sv-SE" sz="4400" dirty="0" err="1"/>
              <a:t>Technology</a:t>
            </a:r>
            <a:endParaRPr lang="sv-SE" sz="4400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DD3FED39-EBC0-7CBD-A86F-91CC6F010A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89162" y="9900563"/>
            <a:ext cx="21873764" cy="2836627"/>
          </a:xfrm>
        </p:spPr>
        <p:txBody>
          <a:bodyPr/>
          <a:lstStyle/>
          <a:p>
            <a:r>
              <a:rPr lang="en-GB" sz="5400" dirty="0"/>
              <a:t>Intro text. </a:t>
            </a:r>
            <a:r>
              <a:rPr lang="en-GB" sz="5400" dirty="0" err="1"/>
              <a:t>Ducimus</a:t>
            </a:r>
            <a:r>
              <a:rPr lang="en-GB" sz="5400" dirty="0"/>
              <a:t> qui </a:t>
            </a:r>
            <a:r>
              <a:rPr lang="en-GB" sz="5400" dirty="0" err="1"/>
              <a:t>blanditiis</a:t>
            </a:r>
            <a:r>
              <a:rPr lang="en-GB" sz="5400" dirty="0"/>
              <a:t> </a:t>
            </a:r>
            <a:r>
              <a:rPr lang="en-GB" sz="5400" dirty="0" err="1"/>
              <a:t>praesentium</a:t>
            </a:r>
            <a:r>
              <a:rPr lang="en-GB" sz="5400" dirty="0"/>
              <a:t> </a:t>
            </a:r>
            <a:r>
              <a:rPr lang="en-GB" sz="5400" dirty="0" err="1"/>
              <a:t>voluptatum</a:t>
            </a:r>
            <a:r>
              <a:rPr lang="en-GB" sz="5400" dirty="0"/>
              <a:t> </a:t>
            </a:r>
            <a:r>
              <a:rPr lang="en-GB" sz="5400" dirty="0" err="1"/>
              <a:t>deleniti</a:t>
            </a:r>
            <a:r>
              <a:rPr lang="en-GB" sz="5400" dirty="0"/>
              <a:t> </a:t>
            </a:r>
            <a:r>
              <a:rPr lang="en-GB" sz="5400" dirty="0" err="1"/>
              <a:t>atque</a:t>
            </a:r>
            <a:r>
              <a:rPr lang="en-GB" sz="5400" dirty="0"/>
              <a:t> </a:t>
            </a:r>
            <a:r>
              <a:rPr lang="en-GB" sz="5400" dirty="0" err="1"/>
              <a:t>corrupti</a:t>
            </a:r>
            <a:r>
              <a:rPr lang="en-GB" sz="5400" dirty="0"/>
              <a:t> quos </a:t>
            </a:r>
            <a:r>
              <a:rPr lang="en-GB" sz="5400" dirty="0" err="1"/>
              <a:t>dolores</a:t>
            </a:r>
            <a:r>
              <a:rPr lang="en-GB" sz="5400" dirty="0"/>
              <a:t> et </a:t>
            </a:r>
            <a:r>
              <a:rPr lang="en-GB" sz="5400" dirty="0" err="1"/>
              <a:t>quas</a:t>
            </a:r>
            <a:r>
              <a:rPr lang="en-GB" sz="5400" dirty="0"/>
              <a:t> </a:t>
            </a:r>
            <a:r>
              <a:rPr lang="en-GB" sz="5400" dirty="0" err="1"/>
              <a:t>molestias</a:t>
            </a:r>
            <a:r>
              <a:rPr lang="en-GB" sz="5400" dirty="0"/>
              <a:t> </a:t>
            </a:r>
            <a:r>
              <a:rPr lang="en-GB" sz="5400" dirty="0" err="1"/>
              <a:t>excepturi</a:t>
            </a:r>
            <a:r>
              <a:rPr lang="en-GB" sz="5400" dirty="0"/>
              <a:t> </a:t>
            </a:r>
            <a:r>
              <a:rPr lang="en-GB" sz="5400" dirty="0" err="1"/>
              <a:t>sint</a:t>
            </a:r>
            <a:r>
              <a:rPr lang="en-GB" sz="5400" dirty="0"/>
              <a:t> </a:t>
            </a:r>
            <a:r>
              <a:rPr lang="en-GB" sz="5400" dirty="0" err="1"/>
              <a:t>occaecati</a:t>
            </a:r>
            <a:r>
              <a:rPr lang="en-GB" sz="5400" dirty="0"/>
              <a:t> </a:t>
            </a:r>
            <a:r>
              <a:rPr lang="en-GB" sz="5400" dirty="0" err="1"/>
              <a:t>cupiditate</a:t>
            </a:r>
            <a:r>
              <a:rPr lang="en-GB" sz="5400" dirty="0"/>
              <a:t> non provident, </a:t>
            </a:r>
            <a:r>
              <a:rPr lang="en-GB" sz="5400" dirty="0" err="1"/>
              <a:t>similique</a:t>
            </a:r>
            <a:r>
              <a:rPr lang="en-GB" sz="5400" dirty="0"/>
              <a:t>.</a:t>
            </a:r>
            <a:endParaRPr lang="sv-SE" sz="5400" dirty="0"/>
          </a:p>
          <a:p>
            <a:endParaRPr lang="sv-SE" dirty="0"/>
          </a:p>
        </p:txBody>
      </p:sp>
      <p:sp>
        <p:nvSpPr>
          <p:cNvPr id="35" name="Platshållare för text 34">
            <a:extLst>
              <a:ext uri="{FF2B5EF4-FFF2-40B4-BE49-F238E27FC236}">
                <a16:creationId xmlns:a16="http://schemas.microsoft.com/office/drawing/2014/main" id="{4DE209D2-F110-A6FA-D17D-45C81F15F6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7787123" y="13763964"/>
            <a:ext cx="10324783" cy="2425889"/>
          </a:xfrm>
        </p:spPr>
        <p:txBody>
          <a:bodyPr/>
          <a:lstStyle/>
          <a:p>
            <a:endParaRPr lang="sv-SE"/>
          </a:p>
        </p:txBody>
      </p:sp>
      <p:sp>
        <p:nvSpPr>
          <p:cNvPr id="36" name="Platshållare för text 35">
            <a:extLst>
              <a:ext uri="{FF2B5EF4-FFF2-40B4-BE49-F238E27FC236}">
                <a16:creationId xmlns:a16="http://schemas.microsoft.com/office/drawing/2014/main" id="{633DE900-8A6B-2CEE-C108-586396F360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7787123" y="13278654"/>
            <a:ext cx="10324783" cy="411961"/>
          </a:xfrm>
        </p:spPr>
        <p:txBody>
          <a:bodyPr/>
          <a:lstStyle/>
          <a:p>
            <a:endParaRPr lang="sv-SE" sz="2800" dirty="0"/>
          </a:p>
        </p:txBody>
      </p:sp>
      <p:sp>
        <p:nvSpPr>
          <p:cNvPr id="37" name="Platshållare för text 36">
            <a:extLst>
              <a:ext uri="{FF2B5EF4-FFF2-40B4-BE49-F238E27FC236}">
                <a16:creationId xmlns:a16="http://schemas.microsoft.com/office/drawing/2014/main" id="{0B9D4781-3083-C9CD-B070-411915B1863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7787123" y="17389230"/>
            <a:ext cx="10324783" cy="468058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8" name="Platshållare för text 37">
            <a:extLst>
              <a:ext uri="{FF2B5EF4-FFF2-40B4-BE49-F238E27FC236}">
                <a16:creationId xmlns:a16="http://schemas.microsoft.com/office/drawing/2014/main" id="{97A4CE9D-ABC8-0CA8-DD72-1DCD91F5E1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787123" y="16903921"/>
            <a:ext cx="10324783" cy="411961"/>
          </a:xfrm>
        </p:spPr>
        <p:txBody>
          <a:bodyPr/>
          <a:lstStyle/>
          <a:p>
            <a:endParaRPr lang="sv-SE" sz="2800" dirty="0"/>
          </a:p>
        </p:txBody>
      </p:sp>
      <p:sp>
        <p:nvSpPr>
          <p:cNvPr id="39" name="Platshållare för text 38">
            <a:extLst>
              <a:ext uri="{FF2B5EF4-FFF2-40B4-BE49-F238E27FC236}">
                <a16:creationId xmlns:a16="http://schemas.microsoft.com/office/drawing/2014/main" id="{9A69FBBA-1E89-7C43-4A2C-A8408A87F01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87123" y="23267048"/>
            <a:ext cx="10324783" cy="4511372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507DAFC1-04B2-8856-B787-B9EAF42CAAF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7787123" y="22781738"/>
            <a:ext cx="10324783" cy="411961"/>
          </a:xfrm>
        </p:spPr>
        <p:txBody>
          <a:bodyPr/>
          <a:lstStyle/>
          <a:p>
            <a:endParaRPr lang="sv-SE" sz="2800"/>
          </a:p>
        </p:txBody>
      </p:sp>
      <p:sp>
        <p:nvSpPr>
          <p:cNvPr id="41" name="Platshållare för text 40">
            <a:extLst>
              <a:ext uri="{FF2B5EF4-FFF2-40B4-BE49-F238E27FC236}">
                <a16:creationId xmlns:a16="http://schemas.microsoft.com/office/drawing/2014/main" id="{B1A0C1F9-0F1A-FA5B-F621-176D2828F1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7787123" y="9900563"/>
            <a:ext cx="10324783" cy="411961"/>
          </a:xfrm>
        </p:spPr>
        <p:txBody>
          <a:bodyPr/>
          <a:lstStyle/>
          <a:p>
            <a:endParaRPr lang="sv-SE" sz="2800" dirty="0"/>
          </a:p>
        </p:txBody>
      </p:sp>
      <p:sp>
        <p:nvSpPr>
          <p:cNvPr id="42" name="Platshållare för innehåll 41">
            <a:extLst>
              <a:ext uri="{FF2B5EF4-FFF2-40B4-BE49-F238E27FC236}">
                <a16:creationId xmlns:a16="http://schemas.microsoft.com/office/drawing/2014/main" id="{D30E7619-A3C8-806D-450E-82D31D70A976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27787124" y="10312717"/>
            <a:ext cx="4940317" cy="1043447"/>
          </a:xfrm>
        </p:spPr>
        <p:txBody>
          <a:bodyPr/>
          <a:lstStyle/>
          <a:p>
            <a:endParaRPr lang="sv-SE"/>
          </a:p>
        </p:txBody>
      </p:sp>
      <p:sp>
        <p:nvSpPr>
          <p:cNvPr id="43" name="Platshållare för innehåll 42">
            <a:extLst>
              <a:ext uri="{FF2B5EF4-FFF2-40B4-BE49-F238E27FC236}">
                <a16:creationId xmlns:a16="http://schemas.microsoft.com/office/drawing/2014/main" id="{13ADC59D-617A-676A-6DBC-D739C8DE1827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33171589" y="10312717"/>
            <a:ext cx="4940317" cy="1043447"/>
          </a:xfrm>
        </p:spPr>
        <p:txBody>
          <a:bodyPr/>
          <a:lstStyle/>
          <a:p>
            <a:endParaRPr lang="sv-SE"/>
          </a:p>
        </p:txBody>
      </p:sp>
      <p:sp>
        <p:nvSpPr>
          <p:cNvPr id="44" name="Platshållare för innehåll 43">
            <a:extLst>
              <a:ext uri="{FF2B5EF4-FFF2-40B4-BE49-F238E27FC236}">
                <a16:creationId xmlns:a16="http://schemas.microsoft.com/office/drawing/2014/main" id="{BE8BBB56-B8B1-6109-3902-99B2AD7E90C9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27787124" y="11685924"/>
            <a:ext cx="4940317" cy="1043447"/>
          </a:xfrm>
        </p:spPr>
        <p:txBody>
          <a:bodyPr/>
          <a:lstStyle/>
          <a:p>
            <a:endParaRPr lang="sv-SE"/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0EAA193D-A564-FE90-4540-44C55F23FB1E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33171589" y="11685924"/>
            <a:ext cx="4940317" cy="1043447"/>
          </a:xfrm>
        </p:spPr>
        <p:txBody>
          <a:bodyPr/>
          <a:lstStyle/>
          <a:p>
            <a:endParaRPr lang="sv-SE"/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088C7CF0-6834-97AC-5492-A2D3F827913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6239024" y="13278655"/>
            <a:ext cx="10324338" cy="6653722"/>
          </a:xfrm>
        </p:spPr>
        <p:txBody>
          <a:bodyPr/>
          <a:lstStyle/>
          <a:p>
            <a:r>
              <a:rPr lang="en-GB" sz="3200" b="1" dirty="0" err="1">
                <a:solidFill>
                  <a:schemeClr val="tx2"/>
                </a:solidFill>
                <a:latin typeface="+mj-lt"/>
              </a:rPr>
              <a:t>Subheader</a:t>
            </a:r>
            <a:r>
              <a:rPr lang="en-GB" sz="3200" b="1" dirty="0">
                <a:solidFill>
                  <a:schemeClr val="tx2"/>
                </a:solidFill>
                <a:latin typeface="+mj-lt"/>
              </a:rPr>
              <a:t> Figtree bold </a:t>
            </a:r>
            <a:br>
              <a:rPr lang="en-GB" sz="3200" b="1" dirty="0">
                <a:solidFill>
                  <a:schemeClr val="tx2"/>
                </a:solidFill>
                <a:latin typeface="+mj-lt"/>
              </a:rPr>
            </a:br>
            <a:r>
              <a:rPr lang="en-GB" sz="3200" b="1" dirty="0">
                <a:solidFill>
                  <a:schemeClr val="tx2"/>
                </a:solidFill>
                <a:latin typeface="+mj-lt"/>
              </a:rPr>
              <a:t>32 pt Navy blue</a:t>
            </a:r>
          </a:p>
          <a:p>
            <a:r>
              <a:rPr lang="en-GB" sz="2800" dirty="0"/>
              <a:t>Body text in two columns here. </a:t>
            </a:r>
            <a:r>
              <a:rPr lang="en-GB" sz="2800" dirty="0" err="1"/>
              <a:t>Ducimus</a:t>
            </a:r>
            <a:r>
              <a:rPr lang="en-GB" sz="2800" dirty="0"/>
              <a:t> qui </a:t>
            </a:r>
            <a:r>
              <a:rPr lang="en-GB" sz="2800" dirty="0" err="1"/>
              <a:t>blanditiis</a:t>
            </a:r>
            <a:r>
              <a:rPr lang="en-GB" sz="2800" dirty="0"/>
              <a:t> </a:t>
            </a:r>
            <a:r>
              <a:rPr lang="en-GB" sz="2800" dirty="0" err="1"/>
              <a:t>praesentium</a:t>
            </a:r>
            <a:r>
              <a:rPr lang="en-GB" sz="2800" dirty="0"/>
              <a:t> </a:t>
            </a:r>
            <a:r>
              <a:rPr lang="en-GB" sz="2800" dirty="0" err="1"/>
              <a:t>voluptatum</a:t>
            </a:r>
            <a:r>
              <a:rPr lang="en-GB" sz="2800" dirty="0"/>
              <a:t> </a:t>
            </a:r>
            <a:r>
              <a:rPr lang="en-GB" sz="2800" dirty="0" err="1"/>
              <a:t>deleniti</a:t>
            </a:r>
            <a:r>
              <a:rPr lang="en-GB" sz="2800" dirty="0"/>
              <a:t> </a:t>
            </a:r>
            <a:r>
              <a:rPr lang="en-GB" sz="2800" dirty="0" err="1"/>
              <a:t>atque</a:t>
            </a:r>
            <a:r>
              <a:rPr lang="en-GB" sz="2800" dirty="0"/>
              <a:t> </a:t>
            </a:r>
            <a:r>
              <a:rPr lang="en-GB" sz="2800" dirty="0" err="1"/>
              <a:t>corrupti</a:t>
            </a:r>
            <a:r>
              <a:rPr lang="en-GB" sz="2800" dirty="0"/>
              <a:t> quos </a:t>
            </a:r>
            <a:r>
              <a:rPr lang="en-GB" sz="2800" dirty="0" err="1"/>
              <a:t>dolores</a:t>
            </a:r>
            <a:r>
              <a:rPr lang="en-GB" sz="2800" dirty="0"/>
              <a:t> et </a:t>
            </a:r>
            <a:r>
              <a:rPr lang="en-GB" sz="2800" dirty="0" err="1"/>
              <a:t>quas</a:t>
            </a:r>
            <a:r>
              <a:rPr lang="en-GB" sz="2800" dirty="0"/>
              <a:t> </a:t>
            </a:r>
            <a:r>
              <a:rPr lang="en-GB" sz="2800" dirty="0" err="1"/>
              <a:t>molestias</a:t>
            </a:r>
            <a:r>
              <a:rPr lang="en-GB" sz="2800" dirty="0"/>
              <a:t> </a:t>
            </a:r>
            <a:r>
              <a:rPr lang="en-GB" sz="2800" dirty="0" err="1"/>
              <a:t>excepturi</a:t>
            </a:r>
            <a:r>
              <a:rPr lang="en-GB" sz="2800" dirty="0"/>
              <a:t> </a:t>
            </a:r>
            <a:r>
              <a:rPr lang="en-GB" sz="2800" dirty="0" err="1"/>
              <a:t>sint</a:t>
            </a:r>
            <a:r>
              <a:rPr lang="en-GB" sz="2800" dirty="0"/>
              <a:t> </a:t>
            </a:r>
            <a:r>
              <a:rPr lang="en-GB" sz="2800" dirty="0" err="1"/>
              <a:t>occaecati</a:t>
            </a:r>
            <a:r>
              <a:rPr lang="en-GB" sz="2800" dirty="0"/>
              <a:t> </a:t>
            </a:r>
            <a:r>
              <a:rPr lang="en-GB" sz="2800" dirty="0" err="1"/>
              <a:t>cupiditate</a:t>
            </a:r>
            <a:r>
              <a:rPr lang="en-GB" sz="2800" dirty="0"/>
              <a:t> non provident, </a:t>
            </a:r>
            <a:r>
              <a:rPr lang="en-GB" sz="2800" dirty="0" err="1"/>
              <a:t>similique</a:t>
            </a:r>
            <a:r>
              <a:rPr lang="en-GB" sz="2800" dirty="0"/>
              <a:t> sunt in culpa qui </a:t>
            </a:r>
            <a:r>
              <a:rPr lang="en-GB" sz="2800" dirty="0" err="1"/>
              <a:t>officia</a:t>
            </a:r>
            <a:r>
              <a:rPr lang="en-GB" sz="2800" dirty="0"/>
              <a:t> </a:t>
            </a:r>
            <a:r>
              <a:rPr lang="en-GB" sz="2800" dirty="0" err="1"/>
              <a:t>deserunt</a:t>
            </a:r>
            <a:r>
              <a:rPr lang="en-GB" sz="2800" dirty="0"/>
              <a:t> </a:t>
            </a:r>
            <a:r>
              <a:rPr lang="en-GB" sz="2800" dirty="0" err="1"/>
              <a:t>mollitia</a:t>
            </a:r>
            <a:r>
              <a:rPr lang="en-GB" sz="2800" dirty="0"/>
              <a:t> animi, id </a:t>
            </a:r>
            <a:r>
              <a:rPr lang="en-GB" sz="2800" dirty="0" err="1"/>
              <a:t>est</a:t>
            </a:r>
            <a:r>
              <a:rPr lang="en-GB" sz="2800" dirty="0"/>
              <a:t> </a:t>
            </a:r>
            <a:r>
              <a:rPr lang="en-GB" sz="2800" dirty="0" err="1"/>
              <a:t>laborum</a:t>
            </a:r>
            <a:r>
              <a:rPr lang="en-GB" sz="2800" dirty="0"/>
              <a:t> et </a:t>
            </a:r>
            <a:r>
              <a:rPr lang="en-GB" sz="2800" dirty="0" err="1"/>
              <a:t>dolorum</a:t>
            </a:r>
            <a:r>
              <a:rPr lang="en-GB" sz="2800" dirty="0"/>
              <a:t> </a:t>
            </a:r>
            <a:r>
              <a:rPr lang="en-GB" sz="2800" dirty="0" err="1"/>
              <a:t>fuga</a:t>
            </a:r>
            <a:r>
              <a:rPr lang="en-GB" sz="2800" dirty="0"/>
              <a:t>. Et </a:t>
            </a:r>
            <a:r>
              <a:rPr lang="en-GB" sz="2800" dirty="0" err="1"/>
              <a:t>harum</a:t>
            </a:r>
            <a:r>
              <a:rPr lang="en-GB" sz="2800" dirty="0"/>
              <a:t> </a:t>
            </a:r>
            <a:r>
              <a:rPr lang="en-GB" sz="2800" dirty="0" err="1"/>
              <a:t>quidem</a:t>
            </a:r>
            <a:r>
              <a:rPr lang="en-GB" sz="2800" dirty="0"/>
              <a:t> rerum facilis </a:t>
            </a:r>
            <a:r>
              <a:rPr lang="en-GB" sz="2800" dirty="0" err="1"/>
              <a:t>est</a:t>
            </a:r>
            <a:r>
              <a:rPr lang="en-GB" sz="2800" dirty="0"/>
              <a:t> et </a:t>
            </a:r>
            <a:r>
              <a:rPr lang="en-GB" sz="2800" dirty="0" err="1"/>
              <a:t>expedita</a:t>
            </a:r>
            <a:r>
              <a:rPr lang="en-GB" sz="2800" dirty="0"/>
              <a:t> </a:t>
            </a:r>
            <a:r>
              <a:rPr lang="en-GB" sz="2800" dirty="0" err="1"/>
              <a:t>distinctio</a:t>
            </a:r>
            <a:r>
              <a:rPr lang="en-GB" sz="2800" dirty="0"/>
              <a:t>. Nam libero tempore, cum </a:t>
            </a:r>
            <a:r>
              <a:rPr lang="en-GB" sz="2800" dirty="0" err="1"/>
              <a:t>soluta</a:t>
            </a:r>
            <a:r>
              <a:rPr lang="en-GB" sz="2800" dirty="0"/>
              <a:t> nobis </a:t>
            </a:r>
            <a:r>
              <a:rPr lang="en-GB" sz="2800" dirty="0" err="1"/>
              <a:t>est</a:t>
            </a:r>
            <a:r>
              <a:rPr lang="en-GB" sz="2800" dirty="0"/>
              <a:t> </a:t>
            </a:r>
            <a:r>
              <a:rPr lang="en-GB" sz="2800" dirty="0" err="1"/>
              <a:t>eligendi</a:t>
            </a:r>
            <a:r>
              <a:rPr lang="en-GB" sz="2800" dirty="0"/>
              <a:t> </a:t>
            </a:r>
            <a:r>
              <a:rPr lang="en-GB" sz="2800" dirty="0" err="1"/>
              <a:t>optio</a:t>
            </a:r>
            <a:r>
              <a:rPr lang="en-GB" sz="2800" dirty="0"/>
              <a:t> </a:t>
            </a:r>
            <a:r>
              <a:rPr lang="en-GB" sz="2800" dirty="0" err="1"/>
              <a:t>cumque</a:t>
            </a:r>
            <a:r>
              <a:rPr lang="en-GB" sz="2800" dirty="0"/>
              <a:t> nihil </a:t>
            </a:r>
            <a:r>
              <a:rPr lang="en-GB" sz="2800" dirty="0" err="1"/>
              <a:t>impedit</a:t>
            </a:r>
            <a:r>
              <a:rPr lang="en-GB" sz="2800" dirty="0"/>
              <a:t> quo minus id quod </a:t>
            </a:r>
            <a:r>
              <a:rPr lang="en-GB" sz="2800" dirty="0" err="1"/>
              <a:t>maxime</a:t>
            </a:r>
            <a:r>
              <a:rPr lang="en-GB" sz="2800" dirty="0"/>
              <a:t> </a:t>
            </a:r>
            <a:r>
              <a:rPr lang="en-GB" sz="2800" dirty="0" err="1"/>
              <a:t>placeat</a:t>
            </a:r>
            <a:r>
              <a:rPr lang="en-GB" sz="2800" dirty="0"/>
              <a:t> </a:t>
            </a:r>
            <a:r>
              <a:rPr lang="en-GB" sz="2800" dirty="0" err="1"/>
              <a:t>facere</a:t>
            </a:r>
            <a:r>
              <a:rPr lang="en-GB" sz="2800" dirty="0"/>
              <a:t> </a:t>
            </a:r>
            <a:r>
              <a:rPr lang="en-GB" sz="2800" dirty="0" err="1"/>
              <a:t>possimus</a:t>
            </a:r>
            <a:r>
              <a:rPr lang="en-GB" sz="2800" dirty="0"/>
              <a:t>, </a:t>
            </a:r>
            <a:r>
              <a:rPr lang="en-GB" sz="2800" dirty="0" err="1"/>
              <a:t>omnis</a:t>
            </a:r>
            <a:r>
              <a:rPr lang="en-GB" sz="2800" dirty="0"/>
              <a:t> </a:t>
            </a:r>
            <a:r>
              <a:rPr lang="en-GB" sz="2800" dirty="0" err="1"/>
              <a:t>voluptas</a:t>
            </a:r>
            <a:r>
              <a:rPr lang="en-GB" sz="2800" dirty="0"/>
              <a:t> </a:t>
            </a:r>
            <a:r>
              <a:rPr lang="en-GB" sz="2800" dirty="0" err="1"/>
              <a:t>assumenda</a:t>
            </a:r>
            <a:r>
              <a:rPr lang="en-GB" sz="2800" dirty="0"/>
              <a:t> </a:t>
            </a:r>
            <a:r>
              <a:rPr lang="en-GB" sz="2800" dirty="0" err="1"/>
              <a:t>est</a:t>
            </a:r>
            <a:r>
              <a:rPr lang="en-GB" sz="2800" dirty="0"/>
              <a:t>, </a:t>
            </a:r>
            <a:r>
              <a:rPr lang="en-GB" sz="2800" dirty="0" err="1"/>
              <a:t>omnis</a:t>
            </a:r>
            <a:r>
              <a:rPr lang="en-GB" sz="2800" dirty="0"/>
              <a:t> </a:t>
            </a:r>
            <a:r>
              <a:rPr lang="en-GB" sz="2800" dirty="0" err="1"/>
              <a:t>dolor</a:t>
            </a:r>
            <a:r>
              <a:rPr lang="en-GB" sz="2800" dirty="0"/>
              <a:t> </a:t>
            </a:r>
            <a:r>
              <a:rPr lang="en-GB" sz="2800" dirty="0" err="1"/>
              <a:t>repellendus</a:t>
            </a:r>
            <a:r>
              <a:rPr lang="en-GB" sz="2800" dirty="0"/>
              <a:t>. </a:t>
            </a:r>
            <a:r>
              <a:rPr lang="en-GB" sz="2800" dirty="0" err="1"/>
              <a:t>Temporibus</a:t>
            </a:r>
            <a:r>
              <a:rPr lang="en-GB" sz="2800" dirty="0"/>
              <a:t> autem </a:t>
            </a:r>
            <a:r>
              <a:rPr lang="en-GB" sz="2800" dirty="0" err="1"/>
              <a:t>quibusdam</a:t>
            </a:r>
            <a:r>
              <a:rPr lang="en-GB" sz="2800" dirty="0"/>
              <a:t> et </a:t>
            </a:r>
            <a:r>
              <a:rPr lang="en-GB" sz="2800" dirty="0" err="1"/>
              <a:t>aut</a:t>
            </a:r>
            <a:r>
              <a:rPr lang="en-GB" sz="2800" dirty="0"/>
              <a:t> </a:t>
            </a:r>
            <a:r>
              <a:rPr lang="en-GB" sz="2800" dirty="0" err="1"/>
              <a:t>officiis</a:t>
            </a:r>
            <a:r>
              <a:rPr lang="en-GB" sz="2800" dirty="0"/>
              <a:t> </a:t>
            </a:r>
            <a:r>
              <a:rPr lang="en-GB" sz="2800" dirty="0" err="1"/>
              <a:t>aut</a:t>
            </a:r>
            <a:r>
              <a:rPr lang="en-GB" sz="2800" dirty="0"/>
              <a:t> rerum </a:t>
            </a:r>
            <a:r>
              <a:rPr lang="en-GB" sz="2800" dirty="0" err="1"/>
              <a:t>necessitatibus</a:t>
            </a:r>
            <a:r>
              <a:rPr lang="en-GB" sz="2800" dirty="0"/>
              <a:t> </a:t>
            </a:r>
            <a:r>
              <a:rPr lang="en-GB" sz="2800" dirty="0" err="1"/>
              <a:t>saepe</a:t>
            </a:r>
            <a:r>
              <a:rPr lang="en-GB" sz="2800" dirty="0"/>
              <a:t> </a:t>
            </a:r>
            <a:r>
              <a:rPr lang="en-GB" sz="2800" dirty="0" err="1"/>
              <a:t>eveniet</a:t>
            </a:r>
            <a:r>
              <a:rPr lang="en-GB" sz="2800" dirty="0"/>
              <a:t> </a:t>
            </a:r>
            <a:r>
              <a:rPr lang="en-GB" sz="2800" dirty="0" err="1"/>
              <a:t>ut</a:t>
            </a:r>
            <a:r>
              <a:rPr lang="en-GB" sz="2800" dirty="0"/>
              <a:t> et </a:t>
            </a:r>
            <a:r>
              <a:rPr lang="en-GB" sz="2800" dirty="0" err="1"/>
              <a:t>voluptates</a:t>
            </a:r>
            <a:r>
              <a:rPr lang="en-GB" sz="2800" dirty="0"/>
              <a:t> </a:t>
            </a:r>
            <a:r>
              <a:rPr lang="en-GB" sz="2800" dirty="0" err="1"/>
              <a:t>repudiandae</a:t>
            </a:r>
            <a:r>
              <a:rPr lang="en-GB" sz="2800" dirty="0"/>
              <a:t> </a:t>
            </a:r>
            <a:r>
              <a:rPr lang="en-GB" sz="2800" dirty="0" err="1"/>
              <a:t>debitissint</a:t>
            </a:r>
            <a:r>
              <a:rPr lang="en-GB" sz="2800" dirty="0"/>
              <a:t> et </a:t>
            </a:r>
            <a:r>
              <a:rPr lang="en-GB" sz="2800" dirty="0" err="1"/>
              <a:t>molestiae</a:t>
            </a:r>
            <a:r>
              <a:rPr lang="en-GB" sz="2800" dirty="0"/>
              <a:t> non </a:t>
            </a:r>
            <a:r>
              <a:rPr lang="en-GB" sz="2800" dirty="0" err="1"/>
              <a:t>recusandae</a:t>
            </a:r>
            <a:r>
              <a:rPr lang="en-GB" sz="2800" dirty="0"/>
              <a:t>. </a:t>
            </a:r>
          </a:p>
          <a:p>
            <a:endParaRPr lang="sv-SE" dirty="0"/>
          </a:p>
        </p:txBody>
      </p:sp>
      <p:sp>
        <p:nvSpPr>
          <p:cNvPr id="46" name="Platshållare för bild 45">
            <a:extLst>
              <a:ext uri="{FF2B5EF4-FFF2-40B4-BE49-F238E27FC236}">
                <a16:creationId xmlns:a16="http://schemas.microsoft.com/office/drawing/2014/main" id="{FADBA846-F38A-F8EC-CAB3-E8E7B58AC0E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7" name="Platshållare för bild 46">
            <a:extLst>
              <a:ext uri="{FF2B5EF4-FFF2-40B4-BE49-F238E27FC236}">
                <a16:creationId xmlns:a16="http://schemas.microsoft.com/office/drawing/2014/main" id="{CF4400D1-4523-15EE-77E9-31D4D97E588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8" name="Platshållare för bild 47">
            <a:extLst>
              <a:ext uri="{FF2B5EF4-FFF2-40B4-BE49-F238E27FC236}">
                <a16:creationId xmlns:a16="http://schemas.microsoft.com/office/drawing/2014/main" id="{EA9F9C63-78F7-A6AC-10EC-AA41C7BF4C2A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9" name="Platshållare för text 48">
            <a:extLst>
              <a:ext uri="{FF2B5EF4-FFF2-40B4-BE49-F238E27FC236}">
                <a16:creationId xmlns:a16="http://schemas.microsoft.com/office/drawing/2014/main" id="{113EEC25-404F-8717-FE96-6A1B826D0B1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4E5CDD3D-49A4-2511-7FD6-ABD292FE845D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4" name="Platshållare för text 23">
            <a:extLst>
              <a:ext uri="{FF2B5EF4-FFF2-40B4-BE49-F238E27FC236}">
                <a16:creationId xmlns:a16="http://schemas.microsoft.com/office/drawing/2014/main" id="{63D6091C-0B0D-0918-DD2D-F1392FF354E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689161" y="20393819"/>
            <a:ext cx="10324338" cy="7917757"/>
          </a:xfrm>
        </p:spPr>
        <p:txBody>
          <a:bodyPr/>
          <a:lstStyle/>
          <a:p>
            <a:r>
              <a:rPr lang="en-GB" sz="3200" b="1" dirty="0" err="1">
                <a:solidFill>
                  <a:schemeClr val="tx2"/>
                </a:solidFill>
                <a:latin typeface="+mj-lt"/>
              </a:rPr>
              <a:t>Subheader</a:t>
            </a:r>
            <a:r>
              <a:rPr lang="en-GB" sz="3200" b="1" dirty="0">
                <a:solidFill>
                  <a:schemeClr val="tx2"/>
                </a:solidFill>
                <a:latin typeface="+mj-lt"/>
              </a:rPr>
              <a:t> Figtree bold </a:t>
            </a:r>
            <a:br>
              <a:rPr lang="en-GB" sz="3200" b="1" dirty="0">
                <a:solidFill>
                  <a:schemeClr val="tx2"/>
                </a:solidFill>
                <a:latin typeface="+mj-lt"/>
              </a:rPr>
            </a:br>
            <a:r>
              <a:rPr lang="en-GB" sz="3200" b="1" dirty="0">
                <a:solidFill>
                  <a:schemeClr val="tx2"/>
                </a:solidFill>
                <a:latin typeface="+mj-lt"/>
              </a:rPr>
              <a:t>32 pt Navy blue</a:t>
            </a:r>
          </a:p>
          <a:p>
            <a:r>
              <a:rPr lang="en-GB" sz="2800" dirty="0"/>
              <a:t>Body text in two columns here. </a:t>
            </a:r>
            <a:r>
              <a:rPr lang="en-GB" sz="2800" dirty="0" err="1"/>
              <a:t>Ducimus</a:t>
            </a:r>
            <a:r>
              <a:rPr lang="en-GB" sz="2800" dirty="0"/>
              <a:t> qui </a:t>
            </a:r>
            <a:r>
              <a:rPr lang="en-GB" sz="2800" dirty="0" err="1"/>
              <a:t>blanditiis</a:t>
            </a:r>
            <a:r>
              <a:rPr lang="en-GB" sz="2800" dirty="0"/>
              <a:t> </a:t>
            </a:r>
            <a:r>
              <a:rPr lang="en-GB" sz="2800" dirty="0" err="1"/>
              <a:t>praesentium</a:t>
            </a:r>
            <a:r>
              <a:rPr lang="en-GB" sz="2800" dirty="0"/>
              <a:t> </a:t>
            </a:r>
            <a:r>
              <a:rPr lang="en-GB" sz="2800" dirty="0" err="1"/>
              <a:t>voluptatum</a:t>
            </a:r>
            <a:r>
              <a:rPr lang="en-GB" sz="2800" dirty="0"/>
              <a:t> </a:t>
            </a:r>
            <a:r>
              <a:rPr lang="en-GB" sz="2800" dirty="0" err="1"/>
              <a:t>deleniti</a:t>
            </a:r>
            <a:r>
              <a:rPr lang="en-GB" sz="2800" dirty="0"/>
              <a:t> </a:t>
            </a:r>
            <a:r>
              <a:rPr lang="en-GB" sz="2800" dirty="0" err="1"/>
              <a:t>atque</a:t>
            </a:r>
            <a:r>
              <a:rPr lang="en-GB" sz="2800" dirty="0"/>
              <a:t> </a:t>
            </a:r>
            <a:r>
              <a:rPr lang="en-GB" sz="2800" dirty="0" err="1"/>
              <a:t>corrupti</a:t>
            </a:r>
            <a:r>
              <a:rPr lang="en-GB" sz="2800" dirty="0"/>
              <a:t> quos </a:t>
            </a:r>
            <a:r>
              <a:rPr lang="en-GB" sz="2800" dirty="0" err="1"/>
              <a:t>dolores</a:t>
            </a:r>
            <a:r>
              <a:rPr lang="en-GB" sz="2800" dirty="0"/>
              <a:t> et </a:t>
            </a:r>
            <a:r>
              <a:rPr lang="en-GB" sz="2800" dirty="0" err="1"/>
              <a:t>quas</a:t>
            </a:r>
            <a:r>
              <a:rPr lang="en-GB" sz="2800" dirty="0"/>
              <a:t> </a:t>
            </a:r>
            <a:r>
              <a:rPr lang="en-GB" sz="2800" dirty="0" err="1"/>
              <a:t>molestias</a:t>
            </a:r>
            <a:r>
              <a:rPr lang="en-GB" sz="2800" dirty="0"/>
              <a:t> </a:t>
            </a:r>
            <a:r>
              <a:rPr lang="en-GB" sz="2800" dirty="0" err="1"/>
              <a:t>excepturi</a:t>
            </a:r>
            <a:r>
              <a:rPr lang="en-GB" sz="2800" dirty="0"/>
              <a:t> </a:t>
            </a:r>
            <a:r>
              <a:rPr lang="en-GB" sz="2800" dirty="0" err="1"/>
              <a:t>sint</a:t>
            </a:r>
            <a:r>
              <a:rPr lang="en-GB" sz="2800" dirty="0"/>
              <a:t> </a:t>
            </a:r>
            <a:r>
              <a:rPr lang="en-GB" sz="2800" dirty="0" err="1"/>
              <a:t>occaecati</a:t>
            </a:r>
            <a:r>
              <a:rPr lang="en-GB" sz="2800" dirty="0"/>
              <a:t> </a:t>
            </a:r>
            <a:r>
              <a:rPr lang="en-GB" sz="2800" dirty="0" err="1"/>
              <a:t>cupiditate</a:t>
            </a:r>
            <a:r>
              <a:rPr lang="en-GB" sz="2800" dirty="0"/>
              <a:t> non provident, </a:t>
            </a:r>
            <a:r>
              <a:rPr lang="en-GB" sz="2800" dirty="0" err="1"/>
              <a:t>similique</a:t>
            </a:r>
            <a:r>
              <a:rPr lang="en-GB" sz="2800" dirty="0"/>
              <a:t> sunt in culpa qui </a:t>
            </a:r>
            <a:r>
              <a:rPr lang="en-GB" sz="2800" dirty="0" err="1"/>
              <a:t>officia</a:t>
            </a:r>
            <a:r>
              <a:rPr lang="en-GB" sz="2800" dirty="0"/>
              <a:t> </a:t>
            </a:r>
            <a:r>
              <a:rPr lang="en-GB" sz="2800" dirty="0" err="1"/>
              <a:t>deserunt</a:t>
            </a:r>
            <a:r>
              <a:rPr lang="en-GB" sz="2800" dirty="0"/>
              <a:t> </a:t>
            </a:r>
            <a:r>
              <a:rPr lang="en-GB" sz="2800" dirty="0" err="1"/>
              <a:t>mollitia</a:t>
            </a:r>
            <a:r>
              <a:rPr lang="en-GB" sz="2800" dirty="0"/>
              <a:t> animi, id </a:t>
            </a:r>
            <a:r>
              <a:rPr lang="en-GB" sz="2800" dirty="0" err="1"/>
              <a:t>est</a:t>
            </a:r>
            <a:r>
              <a:rPr lang="en-GB" sz="2800" dirty="0"/>
              <a:t> </a:t>
            </a:r>
            <a:r>
              <a:rPr lang="en-GB" sz="2800" dirty="0" err="1"/>
              <a:t>laborum</a:t>
            </a:r>
            <a:r>
              <a:rPr lang="en-GB" sz="2800" dirty="0"/>
              <a:t> et </a:t>
            </a:r>
            <a:r>
              <a:rPr lang="en-GB" sz="2800" dirty="0" err="1"/>
              <a:t>dolorum</a:t>
            </a:r>
            <a:r>
              <a:rPr lang="en-GB" sz="2800" dirty="0"/>
              <a:t> </a:t>
            </a:r>
            <a:r>
              <a:rPr lang="en-GB" sz="2800" dirty="0" err="1"/>
              <a:t>fuga</a:t>
            </a:r>
            <a:r>
              <a:rPr lang="en-GB" sz="2800" dirty="0"/>
              <a:t>. Et </a:t>
            </a:r>
            <a:r>
              <a:rPr lang="en-GB" sz="2800" dirty="0" err="1"/>
              <a:t>harum</a:t>
            </a:r>
            <a:r>
              <a:rPr lang="en-GB" sz="2800" dirty="0"/>
              <a:t> </a:t>
            </a:r>
            <a:r>
              <a:rPr lang="en-GB" sz="2800" dirty="0" err="1"/>
              <a:t>quidem</a:t>
            </a:r>
            <a:r>
              <a:rPr lang="en-GB" sz="2800" dirty="0"/>
              <a:t> rerum facilis </a:t>
            </a:r>
            <a:r>
              <a:rPr lang="en-GB" sz="2800" dirty="0" err="1"/>
              <a:t>est</a:t>
            </a:r>
            <a:r>
              <a:rPr lang="en-GB" sz="2800" dirty="0"/>
              <a:t> et </a:t>
            </a:r>
            <a:r>
              <a:rPr lang="en-GB" sz="2800" dirty="0" err="1"/>
              <a:t>expedita</a:t>
            </a:r>
            <a:r>
              <a:rPr lang="en-GB" sz="2800" dirty="0"/>
              <a:t> </a:t>
            </a:r>
            <a:r>
              <a:rPr lang="en-GB" sz="2800" dirty="0" err="1"/>
              <a:t>distinctio</a:t>
            </a:r>
            <a:r>
              <a:rPr lang="en-GB" sz="2800" dirty="0"/>
              <a:t>. Nam libero tempore, cum </a:t>
            </a:r>
            <a:r>
              <a:rPr lang="en-GB" sz="2800" dirty="0" err="1"/>
              <a:t>soluta</a:t>
            </a:r>
            <a:r>
              <a:rPr lang="en-GB" sz="2800" dirty="0"/>
              <a:t> nobis </a:t>
            </a:r>
            <a:r>
              <a:rPr lang="en-GB" sz="2800" dirty="0" err="1"/>
              <a:t>est</a:t>
            </a:r>
            <a:r>
              <a:rPr lang="en-GB" sz="2800" dirty="0"/>
              <a:t> </a:t>
            </a:r>
            <a:r>
              <a:rPr lang="en-GB" sz="2800" dirty="0" err="1"/>
              <a:t>eligendi</a:t>
            </a:r>
            <a:r>
              <a:rPr lang="en-GB" sz="2800" dirty="0"/>
              <a:t> </a:t>
            </a:r>
            <a:r>
              <a:rPr lang="en-GB" sz="2800" dirty="0" err="1"/>
              <a:t>optio</a:t>
            </a:r>
            <a:r>
              <a:rPr lang="en-GB" sz="2800" dirty="0"/>
              <a:t> </a:t>
            </a:r>
            <a:r>
              <a:rPr lang="en-GB" sz="2800" dirty="0" err="1"/>
              <a:t>cumque</a:t>
            </a:r>
            <a:r>
              <a:rPr lang="en-GB" sz="2800" dirty="0"/>
              <a:t> nihil </a:t>
            </a:r>
            <a:r>
              <a:rPr lang="en-GB" sz="2800" dirty="0" err="1"/>
              <a:t>impedit</a:t>
            </a:r>
            <a:r>
              <a:rPr lang="en-GB" sz="2800" dirty="0"/>
              <a:t> quo minus id quod </a:t>
            </a:r>
            <a:r>
              <a:rPr lang="en-GB" sz="2800" dirty="0" err="1"/>
              <a:t>maxime</a:t>
            </a:r>
            <a:r>
              <a:rPr lang="en-GB" sz="2800" dirty="0"/>
              <a:t> </a:t>
            </a:r>
            <a:r>
              <a:rPr lang="en-GB" sz="2800" dirty="0" err="1"/>
              <a:t>placeat</a:t>
            </a:r>
            <a:r>
              <a:rPr lang="en-GB" sz="2800" dirty="0"/>
              <a:t> </a:t>
            </a:r>
            <a:r>
              <a:rPr lang="en-GB" sz="2800" dirty="0" err="1"/>
              <a:t>facere</a:t>
            </a:r>
            <a:r>
              <a:rPr lang="en-GB" sz="2800" dirty="0"/>
              <a:t> </a:t>
            </a:r>
            <a:r>
              <a:rPr lang="en-GB" sz="2800" dirty="0" err="1"/>
              <a:t>possimus</a:t>
            </a:r>
            <a:r>
              <a:rPr lang="en-GB" sz="2800" dirty="0"/>
              <a:t>, </a:t>
            </a:r>
            <a:r>
              <a:rPr lang="en-GB" sz="2800" dirty="0" err="1"/>
              <a:t>omnis</a:t>
            </a:r>
            <a:r>
              <a:rPr lang="en-GB" sz="2800" dirty="0"/>
              <a:t> </a:t>
            </a:r>
            <a:r>
              <a:rPr lang="en-GB" sz="2800" dirty="0" err="1"/>
              <a:t>voluptas</a:t>
            </a:r>
            <a:r>
              <a:rPr lang="en-GB" sz="2800" dirty="0"/>
              <a:t> </a:t>
            </a:r>
            <a:r>
              <a:rPr lang="en-GB" sz="2800" dirty="0" err="1"/>
              <a:t>assumenda</a:t>
            </a:r>
            <a:r>
              <a:rPr lang="en-GB" sz="2800" dirty="0"/>
              <a:t> </a:t>
            </a:r>
            <a:r>
              <a:rPr lang="en-GB" sz="2800" dirty="0" err="1"/>
              <a:t>est</a:t>
            </a:r>
            <a:r>
              <a:rPr lang="en-GB" sz="2800" dirty="0"/>
              <a:t>, </a:t>
            </a:r>
            <a:r>
              <a:rPr lang="en-GB" sz="2800" dirty="0" err="1"/>
              <a:t>omnis</a:t>
            </a:r>
            <a:r>
              <a:rPr lang="en-GB" sz="2800" dirty="0"/>
              <a:t> </a:t>
            </a:r>
            <a:r>
              <a:rPr lang="en-GB" sz="2800" dirty="0" err="1"/>
              <a:t>dolor</a:t>
            </a:r>
            <a:r>
              <a:rPr lang="en-GB" sz="2800" dirty="0"/>
              <a:t> </a:t>
            </a:r>
            <a:r>
              <a:rPr lang="en-GB" sz="2800" dirty="0" err="1"/>
              <a:t>repellendus</a:t>
            </a:r>
            <a:r>
              <a:rPr lang="en-GB" sz="2800" dirty="0"/>
              <a:t>. </a:t>
            </a:r>
            <a:r>
              <a:rPr lang="en-GB" sz="2800" dirty="0" err="1"/>
              <a:t>Temporibus</a:t>
            </a:r>
            <a:r>
              <a:rPr lang="en-GB" sz="2800" dirty="0"/>
              <a:t> autem </a:t>
            </a:r>
            <a:r>
              <a:rPr lang="en-GB" sz="2800" dirty="0" err="1"/>
              <a:t>quibusdam</a:t>
            </a:r>
            <a:r>
              <a:rPr lang="en-GB" sz="2800" dirty="0"/>
              <a:t> et </a:t>
            </a:r>
            <a:r>
              <a:rPr lang="en-GB" sz="2800" dirty="0" err="1"/>
              <a:t>aut</a:t>
            </a:r>
            <a:r>
              <a:rPr lang="en-GB" sz="2800" dirty="0"/>
              <a:t> </a:t>
            </a:r>
            <a:r>
              <a:rPr lang="en-GB" sz="2800" dirty="0" err="1"/>
              <a:t>officiis</a:t>
            </a:r>
            <a:r>
              <a:rPr lang="en-GB" sz="2800" dirty="0"/>
              <a:t> </a:t>
            </a:r>
            <a:r>
              <a:rPr lang="en-GB" sz="2800" dirty="0" err="1"/>
              <a:t>aut</a:t>
            </a:r>
            <a:r>
              <a:rPr lang="en-GB" sz="2800" dirty="0"/>
              <a:t> rerum </a:t>
            </a:r>
            <a:r>
              <a:rPr lang="en-GB" sz="2800" dirty="0" err="1"/>
              <a:t>necessitatibus</a:t>
            </a:r>
            <a:r>
              <a:rPr lang="en-GB" sz="2800" dirty="0"/>
              <a:t> </a:t>
            </a:r>
            <a:r>
              <a:rPr lang="en-GB" sz="2800" dirty="0" err="1"/>
              <a:t>saepe</a:t>
            </a:r>
            <a:r>
              <a:rPr lang="en-GB" sz="2800" dirty="0"/>
              <a:t> </a:t>
            </a:r>
            <a:r>
              <a:rPr lang="en-GB" sz="2800" dirty="0" err="1"/>
              <a:t>eveniet</a:t>
            </a:r>
            <a:r>
              <a:rPr lang="en-GB" sz="2800" dirty="0"/>
              <a:t> </a:t>
            </a:r>
            <a:r>
              <a:rPr lang="en-GB" sz="2800" dirty="0" err="1"/>
              <a:t>ut</a:t>
            </a:r>
            <a:r>
              <a:rPr lang="en-GB" sz="2800" dirty="0"/>
              <a:t> et </a:t>
            </a:r>
            <a:r>
              <a:rPr lang="en-GB" sz="2800" dirty="0" err="1"/>
              <a:t>voluptates</a:t>
            </a:r>
            <a:r>
              <a:rPr lang="en-GB" sz="2800" dirty="0"/>
              <a:t> </a:t>
            </a:r>
            <a:r>
              <a:rPr lang="en-GB" sz="2800" dirty="0" err="1"/>
              <a:t>repudiandae</a:t>
            </a:r>
            <a:r>
              <a:rPr lang="en-GB" sz="2800" dirty="0"/>
              <a:t> </a:t>
            </a:r>
            <a:r>
              <a:rPr lang="en-GB" sz="2800" dirty="0" err="1"/>
              <a:t>debitissint</a:t>
            </a:r>
            <a:r>
              <a:rPr lang="en-GB" sz="2800" dirty="0"/>
              <a:t> et </a:t>
            </a:r>
            <a:r>
              <a:rPr lang="en-GB" sz="2800" dirty="0" err="1"/>
              <a:t>molestiae</a:t>
            </a:r>
            <a:r>
              <a:rPr lang="en-GB" sz="2800" dirty="0"/>
              <a:t> non </a:t>
            </a:r>
            <a:r>
              <a:rPr lang="en-GB" sz="2800" dirty="0" err="1"/>
              <a:t>recusandae</a:t>
            </a:r>
            <a:r>
              <a:rPr lang="en-GB" sz="2800" dirty="0"/>
              <a:t>. </a:t>
            </a:r>
          </a:p>
          <a:p>
            <a:endParaRPr lang="sv-SE" dirty="0"/>
          </a:p>
        </p:txBody>
      </p:sp>
      <p:sp>
        <p:nvSpPr>
          <p:cNvPr id="25" name="Platshållare för text 24">
            <a:extLst>
              <a:ext uri="{FF2B5EF4-FFF2-40B4-BE49-F238E27FC236}">
                <a16:creationId xmlns:a16="http://schemas.microsoft.com/office/drawing/2014/main" id="{DB5AF290-325D-3991-98AA-07AD40BA587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16239024" y="20393819"/>
            <a:ext cx="10324338" cy="7917757"/>
          </a:xfrm>
        </p:spPr>
        <p:txBody>
          <a:bodyPr/>
          <a:lstStyle/>
          <a:p>
            <a:r>
              <a:rPr lang="en-GB" sz="3200" b="1" dirty="0" err="1">
                <a:solidFill>
                  <a:schemeClr val="tx2"/>
                </a:solidFill>
                <a:latin typeface="+mj-lt"/>
              </a:rPr>
              <a:t>Subheader</a:t>
            </a:r>
            <a:r>
              <a:rPr lang="en-GB" sz="3200" b="1" dirty="0">
                <a:solidFill>
                  <a:schemeClr val="tx2"/>
                </a:solidFill>
                <a:latin typeface="+mj-lt"/>
              </a:rPr>
              <a:t> Figtree bold </a:t>
            </a:r>
            <a:br>
              <a:rPr lang="en-GB" sz="3200" b="1" dirty="0">
                <a:solidFill>
                  <a:schemeClr val="tx2"/>
                </a:solidFill>
                <a:latin typeface="+mj-lt"/>
              </a:rPr>
            </a:br>
            <a:r>
              <a:rPr lang="en-GB" sz="3200" b="1" dirty="0">
                <a:solidFill>
                  <a:schemeClr val="tx2"/>
                </a:solidFill>
                <a:latin typeface="+mj-lt"/>
              </a:rPr>
              <a:t>32 pt Navy blue</a:t>
            </a:r>
          </a:p>
          <a:p>
            <a:r>
              <a:rPr lang="en-GB" sz="2800" dirty="0"/>
              <a:t>Body text in two columns here. </a:t>
            </a:r>
            <a:r>
              <a:rPr lang="en-GB" sz="2800" dirty="0" err="1"/>
              <a:t>Ducimus</a:t>
            </a:r>
            <a:r>
              <a:rPr lang="en-GB" sz="2800" dirty="0"/>
              <a:t> qui </a:t>
            </a:r>
            <a:r>
              <a:rPr lang="en-GB" sz="2800" dirty="0" err="1"/>
              <a:t>blanditiis</a:t>
            </a:r>
            <a:r>
              <a:rPr lang="en-GB" sz="2800" dirty="0"/>
              <a:t> </a:t>
            </a:r>
            <a:r>
              <a:rPr lang="en-GB" sz="2800" dirty="0" err="1"/>
              <a:t>praesentium</a:t>
            </a:r>
            <a:r>
              <a:rPr lang="en-GB" sz="2800" dirty="0"/>
              <a:t> </a:t>
            </a:r>
            <a:r>
              <a:rPr lang="en-GB" sz="2800" dirty="0" err="1"/>
              <a:t>voluptatum</a:t>
            </a:r>
            <a:r>
              <a:rPr lang="en-GB" sz="2800" dirty="0"/>
              <a:t> </a:t>
            </a:r>
            <a:r>
              <a:rPr lang="en-GB" sz="2800" dirty="0" err="1"/>
              <a:t>deleniti</a:t>
            </a:r>
            <a:r>
              <a:rPr lang="en-GB" sz="2800" dirty="0"/>
              <a:t> </a:t>
            </a:r>
            <a:r>
              <a:rPr lang="en-GB" sz="2800" dirty="0" err="1"/>
              <a:t>atque</a:t>
            </a:r>
            <a:r>
              <a:rPr lang="en-GB" sz="2800" dirty="0"/>
              <a:t> </a:t>
            </a:r>
            <a:r>
              <a:rPr lang="en-GB" sz="2800" dirty="0" err="1"/>
              <a:t>corrupti</a:t>
            </a:r>
            <a:r>
              <a:rPr lang="en-GB" sz="2800" dirty="0"/>
              <a:t> quos </a:t>
            </a:r>
            <a:r>
              <a:rPr lang="en-GB" sz="2800" dirty="0" err="1"/>
              <a:t>dolores</a:t>
            </a:r>
            <a:r>
              <a:rPr lang="en-GB" sz="2800" dirty="0"/>
              <a:t> et </a:t>
            </a:r>
            <a:r>
              <a:rPr lang="en-GB" sz="2800" dirty="0" err="1"/>
              <a:t>quas</a:t>
            </a:r>
            <a:r>
              <a:rPr lang="en-GB" sz="2800" dirty="0"/>
              <a:t> </a:t>
            </a:r>
            <a:r>
              <a:rPr lang="en-GB" sz="2800" dirty="0" err="1"/>
              <a:t>molestias</a:t>
            </a:r>
            <a:r>
              <a:rPr lang="en-GB" sz="2800" dirty="0"/>
              <a:t> </a:t>
            </a:r>
            <a:r>
              <a:rPr lang="en-GB" sz="2800" dirty="0" err="1"/>
              <a:t>excepturi</a:t>
            </a:r>
            <a:r>
              <a:rPr lang="en-GB" sz="2800" dirty="0"/>
              <a:t> </a:t>
            </a:r>
            <a:r>
              <a:rPr lang="en-GB" sz="2800" dirty="0" err="1"/>
              <a:t>sint</a:t>
            </a:r>
            <a:r>
              <a:rPr lang="en-GB" sz="2800" dirty="0"/>
              <a:t> </a:t>
            </a:r>
            <a:r>
              <a:rPr lang="en-GB" sz="2800" dirty="0" err="1"/>
              <a:t>occaecati</a:t>
            </a:r>
            <a:r>
              <a:rPr lang="en-GB" sz="2800" dirty="0"/>
              <a:t> </a:t>
            </a:r>
            <a:r>
              <a:rPr lang="en-GB" sz="2800" dirty="0" err="1"/>
              <a:t>cupiditate</a:t>
            </a:r>
            <a:r>
              <a:rPr lang="en-GB" sz="2800" dirty="0"/>
              <a:t> non provident, </a:t>
            </a:r>
            <a:r>
              <a:rPr lang="en-GB" sz="2800" dirty="0" err="1"/>
              <a:t>similique</a:t>
            </a:r>
            <a:r>
              <a:rPr lang="en-GB" sz="2800" dirty="0"/>
              <a:t> sunt in culpa qui </a:t>
            </a:r>
            <a:r>
              <a:rPr lang="en-GB" sz="2800" dirty="0" err="1"/>
              <a:t>officia</a:t>
            </a:r>
            <a:r>
              <a:rPr lang="en-GB" sz="2800" dirty="0"/>
              <a:t> </a:t>
            </a:r>
            <a:r>
              <a:rPr lang="en-GB" sz="2800" dirty="0" err="1"/>
              <a:t>deserunt</a:t>
            </a:r>
            <a:r>
              <a:rPr lang="en-GB" sz="2800" dirty="0"/>
              <a:t> </a:t>
            </a:r>
            <a:r>
              <a:rPr lang="en-GB" sz="2800" dirty="0" err="1"/>
              <a:t>mollitia</a:t>
            </a:r>
            <a:r>
              <a:rPr lang="en-GB" sz="2800" dirty="0"/>
              <a:t> animi, id </a:t>
            </a:r>
            <a:r>
              <a:rPr lang="en-GB" sz="2800" dirty="0" err="1"/>
              <a:t>est</a:t>
            </a:r>
            <a:r>
              <a:rPr lang="en-GB" sz="2800" dirty="0"/>
              <a:t> </a:t>
            </a:r>
            <a:r>
              <a:rPr lang="en-GB" sz="2800" dirty="0" err="1"/>
              <a:t>laborum</a:t>
            </a:r>
            <a:r>
              <a:rPr lang="en-GB" sz="2800" dirty="0"/>
              <a:t> et </a:t>
            </a:r>
            <a:r>
              <a:rPr lang="en-GB" sz="2800" dirty="0" err="1"/>
              <a:t>dolorum</a:t>
            </a:r>
            <a:r>
              <a:rPr lang="en-GB" sz="2800" dirty="0"/>
              <a:t> </a:t>
            </a:r>
            <a:r>
              <a:rPr lang="en-GB" sz="2800" dirty="0" err="1"/>
              <a:t>fuga</a:t>
            </a:r>
            <a:r>
              <a:rPr lang="en-GB" sz="2800" dirty="0"/>
              <a:t>. Et </a:t>
            </a:r>
            <a:r>
              <a:rPr lang="en-GB" sz="2800" dirty="0" err="1"/>
              <a:t>harum</a:t>
            </a:r>
            <a:r>
              <a:rPr lang="en-GB" sz="2800" dirty="0"/>
              <a:t> </a:t>
            </a:r>
            <a:r>
              <a:rPr lang="en-GB" sz="2800" dirty="0" err="1"/>
              <a:t>quidem</a:t>
            </a:r>
            <a:r>
              <a:rPr lang="en-GB" sz="2800" dirty="0"/>
              <a:t> rerum facilis </a:t>
            </a:r>
            <a:r>
              <a:rPr lang="en-GB" sz="2800" dirty="0" err="1"/>
              <a:t>est</a:t>
            </a:r>
            <a:r>
              <a:rPr lang="en-GB" sz="2800" dirty="0"/>
              <a:t> et </a:t>
            </a:r>
            <a:r>
              <a:rPr lang="en-GB" sz="2800" dirty="0" err="1"/>
              <a:t>expedita</a:t>
            </a:r>
            <a:r>
              <a:rPr lang="en-GB" sz="2800" dirty="0"/>
              <a:t> </a:t>
            </a:r>
            <a:r>
              <a:rPr lang="en-GB" sz="2800" dirty="0" err="1"/>
              <a:t>distinctio</a:t>
            </a:r>
            <a:r>
              <a:rPr lang="en-GB" sz="2800" dirty="0"/>
              <a:t>. Nam libero tempore, cum </a:t>
            </a:r>
            <a:r>
              <a:rPr lang="en-GB" sz="2800" dirty="0" err="1"/>
              <a:t>soluta</a:t>
            </a:r>
            <a:r>
              <a:rPr lang="en-GB" sz="2800" dirty="0"/>
              <a:t> nobis </a:t>
            </a:r>
            <a:r>
              <a:rPr lang="en-GB" sz="2800" dirty="0" err="1"/>
              <a:t>est</a:t>
            </a:r>
            <a:r>
              <a:rPr lang="en-GB" sz="2800" dirty="0"/>
              <a:t> </a:t>
            </a:r>
            <a:r>
              <a:rPr lang="en-GB" sz="2800" dirty="0" err="1"/>
              <a:t>eligendi</a:t>
            </a:r>
            <a:r>
              <a:rPr lang="en-GB" sz="2800" dirty="0"/>
              <a:t> </a:t>
            </a:r>
            <a:r>
              <a:rPr lang="en-GB" sz="2800" dirty="0" err="1"/>
              <a:t>optio</a:t>
            </a:r>
            <a:r>
              <a:rPr lang="en-GB" sz="2800" dirty="0"/>
              <a:t> </a:t>
            </a:r>
            <a:r>
              <a:rPr lang="en-GB" sz="2800" dirty="0" err="1"/>
              <a:t>cumque</a:t>
            </a:r>
            <a:r>
              <a:rPr lang="en-GB" sz="2800" dirty="0"/>
              <a:t> nihil </a:t>
            </a:r>
            <a:r>
              <a:rPr lang="en-GB" sz="2800" dirty="0" err="1"/>
              <a:t>impedit</a:t>
            </a:r>
            <a:r>
              <a:rPr lang="en-GB" sz="2800" dirty="0"/>
              <a:t> quo minus id quod </a:t>
            </a:r>
            <a:r>
              <a:rPr lang="en-GB" sz="2800" dirty="0" err="1"/>
              <a:t>maxime</a:t>
            </a:r>
            <a:r>
              <a:rPr lang="en-GB" sz="2800" dirty="0"/>
              <a:t> </a:t>
            </a:r>
            <a:r>
              <a:rPr lang="en-GB" sz="2800" dirty="0" err="1"/>
              <a:t>placeat</a:t>
            </a:r>
            <a:r>
              <a:rPr lang="en-GB" sz="2800" dirty="0"/>
              <a:t> </a:t>
            </a:r>
            <a:r>
              <a:rPr lang="en-GB" sz="2800" dirty="0" err="1"/>
              <a:t>facere</a:t>
            </a:r>
            <a:r>
              <a:rPr lang="en-GB" sz="2800" dirty="0"/>
              <a:t> </a:t>
            </a:r>
            <a:r>
              <a:rPr lang="en-GB" sz="2800" dirty="0" err="1"/>
              <a:t>possimus</a:t>
            </a:r>
            <a:r>
              <a:rPr lang="en-GB" sz="2800" dirty="0"/>
              <a:t>, </a:t>
            </a:r>
            <a:r>
              <a:rPr lang="en-GB" sz="2800" dirty="0" err="1"/>
              <a:t>omnis</a:t>
            </a:r>
            <a:r>
              <a:rPr lang="en-GB" sz="2800" dirty="0"/>
              <a:t> </a:t>
            </a:r>
            <a:r>
              <a:rPr lang="en-GB" sz="2800" dirty="0" err="1"/>
              <a:t>voluptas</a:t>
            </a:r>
            <a:r>
              <a:rPr lang="en-GB" sz="2800" dirty="0"/>
              <a:t> </a:t>
            </a:r>
            <a:r>
              <a:rPr lang="en-GB" sz="2800" dirty="0" err="1"/>
              <a:t>assumenda</a:t>
            </a:r>
            <a:r>
              <a:rPr lang="en-GB" sz="2800" dirty="0"/>
              <a:t> </a:t>
            </a:r>
            <a:r>
              <a:rPr lang="en-GB" sz="2800" dirty="0" err="1"/>
              <a:t>est</a:t>
            </a:r>
            <a:r>
              <a:rPr lang="en-GB" sz="2800" dirty="0"/>
              <a:t>, </a:t>
            </a:r>
            <a:r>
              <a:rPr lang="en-GB" sz="2800" dirty="0" err="1"/>
              <a:t>omnis</a:t>
            </a:r>
            <a:r>
              <a:rPr lang="en-GB" sz="2800" dirty="0"/>
              <a:t> </a:t>
            </a:r>
            <a:r>
              <a:rPr lang="en-GB" sz="2800" dirty="0" err="1"/>
              <a:t>dolor</a:t>
            </a:r>
            <a:r>
              <a:rPr lang="en-GB" sz="2800" dirty="0"/>
              <a:t> </a:t>
            </a:r>
            <a:r>
              <a:rPr lang="en-GB" sz="2800" dirty="0" err="1"/>
              <a:t>repellendus</a:t>
            </a:r>
            <a:r>
              <a:rPr lang="en-GB" sz="2800" dirty="0"/>
              <a:t>. </a:t>
            </a:r>
            <a:r>
              <a:rPr lang="en-GB" sz="2800" dirty="0" err="1"/>
              <a:t>Temporibus</a:t>
            </a:r>
            <a:r>
              <a:rPr lang="en-GB" sz="2800" dirty="0"/>
              <a:t> autem </a:t>
            </a:r>
            <a:r>
              <a:rPr lang="en-GB" sz="2800" dirty="0" err="1"/>
              <a:t>quibusdam</a:t>
            </a:r>
            <a:r>
              <a:rPr lang="en-GB" sz="2800" dirty="0"/>
              <a:t> et </a:t>
            </a:r>
            <a:r>
              <a:rPr lang="en-GB" sz="2800" dirty="0" err="1"/>
              <a:t>aut</a:t>
            </a:r>
            <a:r>
              <a:rPr lang="en-GB" sz="2800" dirty="0"/>
              <a:t> </a:t>
            </a:r>
            <a:r>
              <a:rPr lang="en-GB" sz="2800" dirty="0" err="1"/>
              <a:t>officiis</a:t>
            </a:r>
            <a:r>
              <a:rPr lang="en-GB" sz="2800" dirty="0"/>
              <a:t> </a:t>
            </a:r>
            <a:r>
              <a:rPr lang="en-GB" sz="2800" dirty="0" err="1"/>
              <a:t>aut</a:t>
            </a:r>
            <a:r>
              <a:rPr lang="en-GB" sz="2800" dirty="0"/>
              <a:t> rerum </a:t>
            </a:r>
            <a:r>
              <a:rPr lang="en-GB" sz="2800" dirty="0" err="1"/>
              <a:t>necessitatibus</a:t>
            </a:r>
            <a:r>
              <a:rPr lang="en-GB" sz="2800" dirty="0"/>
              <a:t> </a:t>
            </a:r>
            <a:r>
              <a:rPr lang="en-GB" sz="2800" dirty="0" err="1"/>
              <a:t>saepe</a:t>
            </a:r>
            <a:r>
              <a:rPr lang="en-GB" sz="2800" dirty="0"/>
              <a:t> </a:t>
            </a:r>
            <a:r>
              <a:rPr lang="en-GB" sz="2800" dirty="0" err="1"/>
              <a:t>eveniet</a:t>
            </a:r>
            <a:r>
              <a:rPr lang="en-GB" sz="2800" dirty="0"/>
              <a:t> </a:t>
            </a:r>
            <a:r>
              <a:rPr lang="en-GB" sz="2800" dirty="0" err="1"/>
              <a:t>ut</a:t>
            </a:r>
            <a:r>
              <a:rPr lang="en-GB" sz="2800" dirty="0"/>
              <a:t> et </a:t>
            </a:r>
            <a:r>
              <a:rPr lang="en-GB" sz="2800" dirty="0" err="1"/>
              <a:t>voluptates</a:t>
            </a:r>
            <a:r>
              <a:rPr lang="en-GB" sz="2800" dirty="0"/>
              <a:t> </a:t>
            </a:r>
            <a:r>
              <a:rPr lang="en-GB" sz="2800" dirty="0" err="1"/>
              <a:t>repudiandae</a:t>
            </a:r>
            <a:r>
              <a:rPr lang="en-GB" sz="2800" dirty="0"/>
              <a:t> </a:t>
            </a:r>
            <a:r>
              <a:rPr lang="en-GB" sz="2800" dirty="0" err="1"/>
              <a:t>debitissint</a:t>
            </a:r>
            <a:r>
              <a:rPr lang="en-GB" sz="2800" dirty="0"/>
              <a:t> et </a:t>
            </a:r>
            <a:r>
              <a:rPr lang="en-GB" sz="2800" dirty="0" err="1"/>
              <a:t>molestiae</a:t>
            </a:r>
            <a:r>
              <a:rPr lang="en-GB" sz="2800" dirty="0"/>
              <a:t> non </a:t>
            </a:r>
            <a:r>
              <a:rPr lang="en-GB" sz="2800" dirty="0" err="1"/>
              <a:t>recusandae</a:t>
            </a:r>
            <a:r>
              <a:rPr lang="en-GB" sz="2800" dirty="0"/>
              <a:t>. 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1B47282-E1D4-B246-0356-8EFAB7714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9162" y="5293284"/>
            <a:ext cx="33422745" cy="2425809"/>
          </a:xfrm>
        </p:spPr>
        <p:txBody>
          <a:bodyPr/>
          <a:lstStyle/>
          <a:p>
            <a:r>
              <a:rPr lang="sv-SE" sz="12000" dirty="0" err="1"/>
              <a:t>Here</a:t>
            </a:r>
            <a:r>
              <a:rPr lang="sv-SE" sz="12000" dirty="0"/>
              <a:t> is the </a:t>
            </a:r>
            <a:r>
              <a:rPr lang="sv-SE" sz="12000" dirty="0" err="1"/>
              <a:t>headline</a:t>
            </a:r>
            <a:r>
              <a:rPr lang="sv-SE" sz="12000" dirty="0"/>
              <a:t> on </a:t>
            </a:r>
            <a:br>
              <a:rPr lang="sv-SE" sz="12000" dirty="0"/>
            </a:br>
            <a:r>
              <a:rPr lang="sv-SE" sz="12000" dirty="0" err="1"/>
              <a:t>one</a:t>
            </a:r>
            <a:r>
              <a:rPr lang="sv-SE" sz="12000" dirty="0"/>
              <a:t> or </a:t>
            </a:r>
            <a:r>
              <a:rPr lang="sv-SE" sz="12000" dirty="0" err="1"/>
              <a:t>two</a:t>
            </a:r>
            <a:r>
              <a:rPr lang="sv-SE" sz="12000" dirty="0"/>
              <a:t> </a:t>
            </a:r>
            <a:r>
              <a:rPr lang="sv-SE" sz="12000" dirty="0" err="1"/>
              <a:t>lines</a:t>
            </a:r>
            <a:endParaRPr lang="sv-SE" sz="12000" dirty="0"/>
          </a:p>
        </p:txBody>
      </p:sp>
      <p:sp>
        <p:nvSpPr>
          <p:cNvPr id="51" name="Platshållare för text 50">
            <a:extLst>
              <a:ext uri="{FF2B5EF4-FFF2-40B4-BE49-F238E27FC236}">
                <a16:creationId xmlns:a16="http://schemas.microsoft.com/office/drawing/2014/main" id="{22F1D8AF-3320-55D5-34F5-4CA193E88AA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665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TH">
      <a:dk1>
        <a:srgbClr val="000000"/>
      </a:dk1>
      <a:lt1>
        <a:srgbClr val="FFFFFF"/>
      </a:lt1>
      <a:dk2>
        <a:srgbClr val="000061"/>
      </a:dk2>
      <a:lt2>
        <a:srgbClr val="EBE5E0"/>
      </a:lt2>
      <a:accent1>
        <a:srgbClr val="004791"/>
      </a:accent1>
      <a:accent2>
        <a:srgbClr val="6198D2"/>
      </a:accent2>
      <a:accent3>
        <a:srgbClr val="000061"/>
      </a:accent3>
      <a:accent4>
        <a:srgbClr val="DEF0FF"/>
      </a:accent4>
      <a:accent5>
        <a:srgbClr val="EBE5DF"/>
      </a:accent5>
      <a:accent6>
        <a:srgbClr val="0028ED"/>
      </a:accent6>
      <a:hlink>
        <a:srgbClr val="3878C2"/>
      </a:hlink>
      <a:folHlink>
        <a:srgbClr val="004691"/>
      </a:folHlink>
    </a:clrScheme>
    <a:fontScheme name="Office">
      <a:majorFont>
        <a:latin typeface="Figtree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Georgi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Sand">
      <a:srgbClr val="EBE5E0"/>
    </a:custClr>
    <a:custClr name="KTH blue">
      <a:srgbClr val="004791"/>
    </a:custClr>
    <a:custClr name="Sky blue">
      <a:srgbClr val="6298D2"/>
    </a:custClr>
    <a:custClr name="Navy blue">
      <a:srgbClr val="000061"/>
    </a:custClr>
    <a:custClr name="Light blue">
      <a:srgbClr val="DEF0FF"/>
    </a:custClr>
    <a:custClr name="Digital blue">
      <a:srgbClr val="0029ED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Dark green">
      <a:srgbClr val="0D4A21"/>
    </a:custClr>
    <a:custClr name="Dark turquoise">
      <a:srgbClr val="1C434C"/>
    </a:custClr>
    <a:custClr name="Dark brick">
      <a:srgbClr val="78001A"/>
    </a:custClr>
    <a:custClr name="Dark yellow">
      <a:srgbClr val="A65900"/>
    </a:custClr>
    <a:custClr name="Dark grey">
      <a:srgbClr val="323232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Green">
      <a:srgbClr val="4DA060"/>
    </a:custClr>
    <a:custClr name="Turquoise">
      <a:srgbClr val="339C9C"/>
    </a:custClr>
    <a:custClr name="Brick">
      <a:srgbClr val="E86A58"/>
    </a:custClr>
    <a:custClr name="Yellow">
      <a:srgbClr val="FFBE00"/>
    </a:custClr>
    <a:custClr name="Grey">
      <a:srgbClr val="A5A5A5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Light green">
      <a:srgbClr val="C7EBBA"/>
    </a:custClr>
    <a:custClr name="Light turquoise">
      <a:srgbClr val="B2E0E0"/>
    </a:custClr>
    <a:custClr name="Light brick">
      <a:srgbClr val="FFCCC4"/>
    </a:custClr>
    <a:custClr name="Light yellow">
      <a:srgbClr val="FFF0B0"/>
    </a:custClr>
    <a:custClr name="Light grey">
      <a:srgbClr val="E6E6E6"/>
    </a:custClr>
  </a:custClrLst>
  <a:extLst>
    <a:ext uri="{05A4C25C-085E-4340-85A3-A5531E510DB2}">
      <thm15:themeFamily xmlns:thm15="http://schemas.microsoft.com/office/thememl/2012/main" name="KTH_presentation_template" id="{849AC4DD-E1C2-5246-BA3B-97A717A592CC}" vid="{53E22E81-CC6B-DF47-AF43-FCD19FCAEE8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180</TotalTime>
  <Words>504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Figtree</vt:lpstr>
      <vt:lpstr>Calibri</vt:lpstr>
      <vt:lpstr>Georgia</vt:lpstr>
      <vt:lpstr>Arial</vt:lpstr>
      <vt:lpstr>Office-tema</vt:lpstr>
      <vt:lpstr>Here is the headline on  one or two 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Bertilsson</dc:creator>
  <cp:lastModifiedBy>Tove Guldbrand</cp:lastModifiedBy>
  <cp:revision>9</cp:revision>
  <dcterms:created xsi:type="dcterms:W3CDTF">2023-08-29T11:38:46Z</dcterms:created>
  <dcterms:modified xsi:type="dcterms:W3CDTF">2025-06-02T09:12:07Z</dcterms:modified>
</cp:coreProperties>
</file>