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35999738" cy="25199975"/>
  <p:notesSz cx="6858000" cy="9144000"/>
  <p:embeddedFontLst>
    <p:embeddedFont>
      <p:font typeface="Figtree" pitchFamily="2" charset="0"/>
      <p:regular r:id="rId4"/>
      <p:bold r:id="rId5"/>
      <p:italic r:id="rId6"/>
      <p:boldItalic r:id="rId7"/>
    </p:embeddedFont>
    <p:embeddedFont>
      <p:font typeface="Georgia" panose="02040502050405020303" pitchFamily="18" charset="0"/>
      <p:regular r:id="rId8"/>
      <p:bold r:id="rId9"/>
      <p:italic r:id="rId10"/>
      <p:boldItalic r:id="rId11"/>
    </p:embeddedFont>
  </p:embeddedFontLst>
  <p:defaultTextStyle>
    <a:defPPr>
      <a:defRPr lang="sv-SE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66"/>
    <p:restoredTop sz="96327"/>
  </p:normalViewPr>
  <p:slideViewPr>
    <p:cSldViewPr snapToGrid="0">
      <p:cViewPr>
        <p:scale>
          <a:sx n="25" d="100"/>
          <a:sy n="25" d="100"/>
        </p:scale>
        <p:origin x="1651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AF7F3-5804-5C41-AE37-514E6FC17549}" type="datetimeFigureOut">
              <a:rPr lang="sv-SE" smtClean="0"/>
              <a:t>2025-06-02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1143000"/>
            <a:ext cx="4410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6DEE7-EF1C-904E-A9F1-55CB0740A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9791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Bild 29">
            <a:extLst>
              <a:ext uri="{FF2B5EF4-FFF2-40B4-BE49-F238E27FC236}">
                <a16:creationId xmlns:a16="http://schemas.microsoft.com/office/drawing/2014/main" id="{9C32FCAD-6301-BCAC-94D2-D4EBF35F92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532" y="0"/>
            <a:ext cx="36002270" cy="2519819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798893C-4CC2-2B2F-4FC8-5E0C5AE0D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3779" y="3665243"/>
            <a:ext cx="28109913" cy="2019154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DDDBB2-E3A5-184D-9122-109D1DA68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FDC4-030B-2643-AA5C-619E7BE53CE8}" type="datetime1">
              <a:rPr lang="sv-SE" smtClean="0"/>
              <a:t>2025-06-02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77E5B5-9B3B-1F13-E51F-88E6C87D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KTH Royal Institute of Technology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432B03-1FFF-FE82-834F-9C4FBE4D6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C8F4-20CD-364A-8A8E-DE130115B178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79C0AC6-B242-AC31-D406-A20DFA9AC8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43779" y="9784143"/>
            <a:ext cx="8683196" cy="65904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  <a:lvl2pPr marL="320040" indent="0">
              <a:buNone/>
              <a:defRPr sz="1800"/>
            </a:lvl2pPr>
            <a:lvl3pPr marL="640080" indent="0">
              <a:buNone/>
              <a:defRPr sz="1600"/>
            </a:lvl3pPr>
            <a:lvl4pPr marL="960120" indent="0">
              <a:buNone/>
              <a:defRPr sz="1400"/>
            </a:lvl4pPr>
            <a:lvl5pPr marL="1280160" indent="0">
              <a:buNone/>
              <a:defRPr sz="14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58CF28EE-9F5E-8FA6-6E27-FB88AE20A0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43779" y="5875533"/>
            <a:ext cx="28109912" cy="594522"/>
          </a:xfrm>
        </p:spPr>
        <p:txBody>
          <a:bodyPr numCol="1"/>
          <a:lstStyle>
            <a:lvl1pPr marL="0" indent="0">
              <a:buNone/>
              <a:defRPr sz="3080">
                <a:solidFill>
                  <a:schemeClr val="accent2"/>
                </a:solidFill>
                <a:latin typeface="+mj-lt"/>
              </a:defRPr>
            </a:lvl1pPr>
            <a:lvl2pPr marL="320040" indent="0">
              <a:buNone/>
              <a:defRPr>
                <a:latin typeface="+mj-lt"/>
              </a:defRPr>
            </a:lvl2pPr>
            <a:lvl3pPr marL="640080" indent="0">
              <a:buNone/>
              <a:defRPr>
                <a:latin typeface="+mj-lt"/>
              </a:defRPr>
            </a:lvl3pPr>
            <a:lvl4pPr marL="960120" indent="0">
              <a:buNone/>
              <a:defRPr>
                <a:latin typeface="+mj-lt"/>
              </a:defRPr>
            </a:lvl4pPr>
            <a:lvl5pPr marL="1280160" indent="0">
              <a:buNone/>
              <a:defRPr>
                <a:latin typeface="+mj-lt"/>
              </a:defRPr>
            </a:lvl5pPr>
          </a:lstStyle>
          <a:p>
            <a:pPr lvl="0"/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Surname</a:t>
            </a:r>
            <a:endParaRPr lang="sv-SE" dirty="0"/>
          </a:p>
        </p:txBody>
      </p:sp>
      <p:sp>
        <p:nvSpPr>
          <p:cNvPr id="11" name="Platshållare för text 9">
            <a:extLst>
              <a:ext uri="{FF2B5EF4-FFF2-40B4-BE49-F238E27FC236}">
                <a16:creationId xmlns:a16="http://schemas.microsoft.com/office/drawing/2014/main" id="{6942C49E-DD69-761D-E64A-D2DF46B0BB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43779" y="6972343"/>
            <a:ext cx="18396742" cy="2361104"/>
          </a:xfrm>
        </p:spPr>
        <p:txBody>
          <a:bodyPr numCol="1"/>
          <a:lstStyle>
            <a:lvl1pPr marL="0" indent="0">
              <a:buNone/>
              <a:defRPr sz="3200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>
                <a:latin typeface="+mj-lt"/>
              </a:defRPr>
            </a:lvl2pPr>
            <a:lvl3pPr marL="640080" indent="0">
              <a:buNone/>
              <a:defRPr>
                <a:latin typeface="+mj-lt"/>
              </a:defRPr>
            </a:lvl3pPr>
            <a:lvl4pPr marL="960120" indent="0">
              <a:buNone/>
              <a:defRPr>
                <a:latin typeface="+mj-lt"/>
              </a:defRPr>
            </a:lvl4pPr>
            <a:lvl5pPr marL="1280160" indent="0">
              <a:buNone/>
              <a:defRPr>
                <a:latin typeface="+mj-lt"/>
              </a:defRPr>
            </a:lvl5pPr>
          </a:lstStyle>
          <a:p>
            <a:pPr lvl="0"/>
            <a:r>
              <a:rPr lang="sv-SE" dirty="0"/>
              <a:t>Intro text</a:t>
            </a:r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8B405DB5-B30B-E7B4-8D74-262FEB6F236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3370122" y="10188096"/>
            <a:ext cx="8683570" cy="2019221"/>
          </a:xfrm>
        </p:spPr>
        <p:txBody>
          <a:bodyPr numCol="1"/>
          <a:lstStyle>
            <a:lvl1pPr marL="0" indent="0">
              <a:buNone/>
              <a:defRPr sz="2000">
                <a:latin typeface="+mj-lt"/>
              </a:defRPr>
            </a:lvl1pPr>
            <a:lvl2pPr marL="320040" indent="0">
              <a:buNone/>
              <a:defRPr sz="1400">
                <a:latin typeface="+mj-lt"/>
              </a:defRPr>
            </a:lvl2pPr>
            <a:lvl3pPr marL="640080" indent="0">
              <a:buNone/>
              <a:defRPr sz="1260">
                <a:latin typeface="+mj-lt"/>
              </a:defRPr>
            </a:lvl3pPr>
            <a:lvl4pPr marL="960120" indent="0">
              <a:buNone/>
              <a:defRPr sz="1120">
                <a:latin typeface="+mj-lt"/>
              </a:defRPr>
            </a:lvl4pPr>
            <a:lvl5pPr marL="1280160" indent="0">
              <a:buNone/>
              <a:defRPr sz="1120">
                <a:latin typeface="+mj-lt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20A220FE-DFF7-0A90-6E59-5FC8A85C79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370122" y="9784142"/>
            <a:ext cx="8683570" cy="342901"/>
          </a:xfrm>
        </p:spPr>
        <p:txBody>
          <a:bodyPr numCol="1"/>
          <a:lstStyle>
            <a:lvl1pPr marL="0" indent="0">
              <a:buNone/>
              <a:defRPr sz="2000" b="1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64008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96012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28016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/>
              <a:t>Contact</a:t>
            </a:r>
          </a:p>
        </p:txBody>
      </p:sp>
      <p:sp>
        <p:nvSpPr>
          <p:cNvPr id="15" name="Platshållare för text 7">
            <a:extLst>
              <a:ext uri="{FF2B5EF4-FFF2-40B4-BE49-F238E27FC236}">
                <a16:creationId xmlns:a16="http://schemas.microsoft.com/office/drawing/2014/main" id="{8B3239DE-709D-255A-4DF7-043102363C1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3370122" y="13205634"/>
            <a:ext cx="8683570" cy="3895947"/>
          </a:xfrm>
        </p:spPr>
        <p:txBody>
          <a:bodyPr numCol="1"/>
          <a:lstStyle>
            <a:lvl1pPr marL="0" indent="0">
              <a:buNone/>
              <a:defRPr sz="2000">
                <a:latin typeface="+mj-lt"/>
              </a:defRPr>
            </a:lvl1pPr>
            <a:lvl2pPr marL="320040" indent="0">
              <a:buNone/>
              <a:defRPr sz="1400">
                <a:latin typeface="+mj-lt"/>
              </a:defRPr>
            </a:lvl2pPr>
            <a:lvl3pPr marL="640080" indent="0">
              <a:buNone/>
              <a:defRPr sz="1260">
                <a:latin typeface="+mj-lt"/>
              </a:defRPr>
            </a:lvl3pPr>
            <a:lvl4pPr marL="960120" indent="0">
              <a:buNone/>
              <a:defRPr sz="1120">
                <a:latin typeface="+mj-lt"/>
              </a:defRPr>
            </a:lvl4pPr>
            <a:lvl5pPr marL="1280160" indent="0">
              <a:buNone/>
              <a:defRPr sz="1120">
                <a:latin typeface="+mj-lt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6" name="Platshållare för text 7">
            <a:extLst>
              <a:ext uri="{FF2B5EF4-FFF2-40B4-BE49-F238E27FC236}">
                <a16:creationId xmlns:a16="http://schemas.microsoft.com/office/drawing/2014/main" id="{9AE49C5E-4F3D-C6B4-8297-786A105D66D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370122" y="12801681"/>
            <a:ext cx="8683570" cy="342901"/>
          </a:xfrm>
        </p:spPr>
        <p:txBody>
          <a:bodyPr numCol="1"/>
          <a:lstStyle>
            <a:lvl1pPr marL="0" indent="0">
              <a:buNone/>
              <a:defRPr sz="2000" b="1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64008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96012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28016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 err="1"/>
              <a:t>Footnotes</a:t>
            </a:r>
            <a:endParaRPr lang="sv-SE" dirty="0"/>
          </a:p>
        </p:txBody>
      </p:sp>
      <p:sp>
        <p:nvSpPr>
          <p:cNvPr id="17" name="Platshållare för text 7">
            <a:extLst>
              <a:ext uri="{FF2B5EF4-FFF2-40B4-BE49-F238E27FC236}">
                <a16:creationId xmlns:a16="http://schemas.microsoft.com/office/drawing/2014/main" id="{52EA9896-50D9-1CCA-2B8C-FF36F965A1E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3370122" y="18098113"/>
            <a:ext cx="8683570" cy="5370523"/>
          </a:xfrm>
        </p:spPr>
        <p:txBody>
          <a:bodyPr numCol="1"/>
          <a:lstStyle>
            <a:lvl1pPr marL="164430" indent="-16443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2000">
                <a:latin typeface="+mj-lt"/>
              </a:defRPr>
            </a:lvl1pPr>
            <a:lvl2pPr marL="320040" indent="0">
              <a:buNone/>
              <a:defRPr sz="1400">
                <a:latin typeface="+mj-lt"/>
              </a:defRPr>
            </a:lvl2pPr>
            <a:lvl3pPr marL="640080" indent="0">
              <a:buNone/>
              <a:defRPr sz="1260">
                <a:latin typeface="+mj-lt"/>
              </a:defRPr>
            </a:lvl3pPr>
            <a:lvl4pPr marL="960120" indent="0">
              <a:buNone/>
              <a:defRPr sz="1120">
                <a:latin typeface="+mj-lt"/>
              </a:defRPr>
            </a:lvl4pPr>
            <a:lvl5pPr marL="1280160" indent="0">
              <a:buNone/>
              <a:defRPr sz="1120">
                <a:latin typeface="+mj-lt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7">
            <a:extLst>
              <a:ext uri="{FF2B5EF4-FFF2-40B4-BE49-F238E27FC236}">
                <a16:creationId xmlns:a16="http://schemas.microsoft.com/office/drawing/2014/main" id="{0759D9FB-18D5-FE05-2C39-0ECD1F2A74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3370122" y="17694160"/>
            <a:ext cx="8683570" cy="342901"/>
          </a:xfrm>
        </p:spPr>
        <p:txBody>
          <a:bodyPr numCol="1"/>
          <a:lstStyle>
            <a:lvl1pPr marL="0" indent="0">
              <a:buNone/>
              <a:defRPr sz="2000" b="1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64008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96012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28016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 err="1"/>
              <a:t>References</a:t>
            </a:r>
            <a:endParaRPr lang="sv-SE" dirty="0"/>
          </a:p>
        </p:txBody>
      </p:sp>
      <p:sp>
        <p:nvSpPr>
          <p:cNvPr id="19" name="Platshållare för text 7">
            <a:extLst>
              <a:ext uri="{FF2B5EF4-FFF2-40B4-BE49-F238E27FC236}">
                <a16:creationId xmlns:a16="http://schemas.microsoft.com/office/drawing/2014/main" id="{2501C081-1B0C-F580-BC4F-78317E33B99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370122" y="6972343"/>
            <a:ext cx="8683570" cy="342901"/>
          </a:xfrm>
        </p:spPr>
        <p:txBody>
          <a:bodyPr numCol="1"/>
          <a:lstStyle>
            <a:lvl1pPr marL="0" indent="0">
              <a:buNone/>
              <a:defRPr sz="2000" b="1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64008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96012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28016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/>
              <a:t>In </a:t>
            </a:r>
            <a:r>
              <a:rPr lang="sv-SE" dirty="0" err="1"/>
              <a:t>cooperation</a:t>
            </a:r>
            <a:r>
              <a:rPr lang="sv-SE" dirty="0"/>
              <a:t> </a:t>
            </a:r>
            <a:r>
              <a:rPr lang="sv-SE" dirty="0" err="1"/>
              <a:t>with</a:t>
            </a:r>
            <a:endParaRPr lang="sv-SE" dirty="0"/>
          </a:p>
        </p:txBody>
      </p:sp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47B198EE-6127-3DAB-C818-984F07F626CE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23370122" y="7315405"/>
            <a:ext cx="4155011" cy="868527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320040" indent="0">
              <a:buNone/>
              <a:defRPr/>
            </a:lvl2pPr>
            <a:lvl3pPr marL="640080" indent="0">
              <a:buNone/>
              <a:defRPr/>
            </a:lvl3pPr>
            <a:lvl4pPr marL="960120" indent="0">
              <a:buNone/>
              <a:defRPr/>
            </a:lvl4pPr>
            <a:lvl5pPr marL="1280160" indent="0">
              <a:buNone/>
              <a:defRPr/>
            </a:lvl5pPr>
          </a:lstStyle>
          <a:p>
            <a:pPr lvl="0"/>
            <a:r>
              <a:rPr lang="sv-SE" dirty="0"/>
              <a:t>Logo 1</a:t>
            </a:r>
          </a:p>
        </p:txBody>
      </p:sp>
      <p:sp>
        <p:nvSpPr>
          <p:cNvPr id="24" name="Platshållare för innehåll 20">
            <a:extLst>
              <a:ext uri="{FF2B5EF4-FFF2-40B4-BE49-F238E27FC236}">
                <a16:creationId xmlns:a16="http://schemas.microsoft.com/office/drawing/2014/main" id="{58B0B077-AAB9-3571-6CB5-A4998D5DFBF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27898680" y="7315405"/>
            <a:ext cx="4155011" cy="868527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320040" indent="0">
              <a:buNone/>
              <a:defRPr/>
            </a:lvl2pPr>
            <a:lvl3pPr marL="640080" indent="0">
              <a:buNone/>
              <a:defRPr/>
            </a:lvl3pPr>
            <a:lvl4pPr marL="960120" indent="0">
              <a:buNone/>
              <a:defRPr/>
            </a:lvl4pPr>
            <a:lvl5pPr marL="1280160" indent="0">
              <a:buNone/>
              <a:defRPr/>
            </a:lvl5pPr>
          </a:lstStyle>
          <a:p>
            <a:pPr lvl="0"/>
            <a:r>
              <a:rPr lang="sv-SE" dirty="0"/>
              <a:t>Logo 2</a:t>
            </a:r>
          </a:p>
        </p:txBody>
      </p:sp>
      <p:sp>
        <p:nvSpPr>
          <p:cNvPr id="25" name="Platshållare för innehåll 20">
            <a:extLst>
              <a:ext uri="{FF2B5EF4-FFF2-40B4-BE49-F238E27FC236}">
                <a16:creationId xmlns:a16="http://schemas.microsoft.com/office/drawing/2014/main" id="{640292F8-52FF-2D08-F6A1-84B86135BDF5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3370122" y="8458412"/>
            <a:ext cx="4155011" cy="868527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320040" indent="0">
              <a:buNone/>
              <a:defRPr/>
            </a:lvl2pPr>
            <a:lvl3pPr marL="640080" indent="0">
              <a:buNone/>
              <a:defRPr/>
            </a:lvl3pPr>
            <a:lvl4pPr marL="960120" indent="0">
              <a:buNone/>
              <a:defRPr/>
            </a:lvl4pPr>
            <a:lvl5pPr marL="1280160" indent="0">
              <a:buNone/>
              <a:defRPr/>
            </a:lvl5pPr>
          </a:lstStyle>
          <a:p>
            <a:pPr lvl="0"/>
            <a:r>
              <a:rPr lang="sv-SE" dirty="0"/>
              <a:t>Logo 3</a:t>
            </a:r>
          </a:p>
        </p:txBody>
      </p:sp>
      <p:sp>
        <p:nvSpPr>
          <p:cNvPr id="26" name="Platshållare för innehåll 20">
            <a:extLst>
              <a:ext uri="{FF2B5EF4-FFF2-40B4-BE49-F238E27FC236}">
                <a16:creationId xmlns:a16="http://schemas.microsoft.com/office/drawing/2014/main" id="{3C278CC1-F5F3-8C46-B04E-0E8177D67F08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7898680" y="8458412"/>
            <a:ext cx="4155011" cy="868527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320040" indent="0">
              <a:buNone/>
              <a:defRPr/>
            </a:lvl2pPr>
            <a:lvl3pPr marL="640080" indent="0">
              <a:buNone/>
              <a:defRPr/>
            </a:lvl3pPr>
            <a:lvl4pPr marL="960120" indent="0">
              <a:buNone/>
              <a:defRPr/>
            </a:lvl4pPr>
            <a:lvl5pPr marL="1280160" indent="0">
              <a:buNone/>
              <a:defRPr/>
            </a:lvl5pPr>
          </a:lstStyle>
          <a:p>
            <a:pPr lvl="0"/>
            <a:r>
              <a:rPr lang="sv-SE" dirty="0"/>
              <a:t>Logo 4</a:t>
            </a:r>
          </a:p>
        </p:txBody>
      </p:sp>
      <p:sp>
        <p:nvSpPr>
          <p:cNvPr id="3" name="Platshållare för text 7">
            <a:extLst>
              <a:ext uri="{FF2B5EF4-FFF2-40B4-BE49-F238E27FC236}">
                <a16:creationId xmlns:a16="http://schemas.microsoft.com/office/drawing/2014/main" id="{4D018FDF-A25D-D996-852A-10EBAD58B58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3657692" y="9784143"/>
            <a:ext cx="8683196" cy="65904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  <a:lvl2pPr marL="320040" indent="0">
              <a:buNone/>
              <a:defRPr sz="1800"/>
            </a:lvl2pPr>
            <a:lvl3pPr marL="640080" indent="0">
              <a:buNone/>
              <a:defRPr sz="1600"/>
            </a:lvl3pPr>
            <a:lvl4pPr marL="960120" indent="0">
              <a:buNone/>
              <a:defRPr sz="1400"/>
            </a:lvl4pPr>
            <a:lvl5pPr marL="1280160" indent="0">
              <a:buNone/>
              <a:defRPr sz="14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AE2B179-7419-E608-9770-C4FA6691D14C}"/>
              </a:ext>
            </a:extLst>
          </p:cNvPr>
          <p:cNvSpPr txBox="1"/>
          <p:nvPr userDrawn="1"/>
        </p:nvSpPr>
        <p:spPr>
          <a:xfrm>
            <a:off x="36807814" y="2567963"/>
            <a:ext cx="18396742" cy="1281029"/>
          </a:xfrm>
          <a:prstGeom prst="rect">
            <a:avLst/>
          </a:prstGeom>
          <a:solidFill>
            <a:schemeClr val="accent4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sz="3600" dirty="0" err="1">
                <a:solidFill>
                  <a:schemeClr val="accent6"/>
                </a:solidFill>
                <a:latin typeface="+mj-lt"/>
              </a:rPr>
              <a:t>Move</a:t>
            </a:r>
            <a:r>
              <a:rPr lang="sv-SE" sz="3600" dirty="0">
                <a:solidFill>
                  <a:schemeClr val="accent6"/>
                </a:solidFill>
                <a:latin typeface="+mj-lt"/>
              </a:rPr>
              <a:t> in on the page </a:t>
            </a:r>
            <a:r>
              <a:rPr lang="sv-SE" sz="3600" dirty="0" err="1">
                <a:solidFill>
                  <a:schemeClr val="accent6"/>
                </a:solidFill>
                <a:latin typeface="+mj-lt"/>
              </a:rPr>
              <a:t>when</a:t>
            </a:r>
            <a:r>
              <a:rPr lang="sv-SE" sz="3600" dirty="0">
                <a:solidFill>
                  <a:schemeClr val="accent6"/>
                </a:solidFill>
                <a:latin typeface="+mj-lt"/>
              </a:rPr>
              <a:t> </a:t>
            </a:r>
            <a:r>
              <a:rPr lang="sv-SE" sz="3600" dirty="0" err="1">
                <a:solidFill>
                  <a:schemeClr val="accent6"/>
                </a:solidFill>
                <a:latin typeface="+mj-lt"/>
              </a:rPr>
              <a:t>needed</a:t>
            </a:r>
            <a:r>
              <a:rPr lang="sv-SE" sz="3600" dirty="0">
                <a:solidFill>
                  <a:schemeClr val="accent6"/>
                </a:solidFill>
                <a:latin typeface="+mj-lt"/>
              </a:rPr>
              <a:t>:</a:t>
            </a:r>
          </a:p>
        </p:txBody>
      </p:sp>
      <p:sp>
        <p:nvSpPr>
          <p:cNvPr id="9" name="Platshållare för bild 6">
            <a:extLst>
              <a:ext uri="{FF2B5EF4-FFF2-40B4-BE49-F238E27FC236}">
                <a16:creationId xmlns:a16="http://schemas.microsoft.com/office/drawing/2014/main" id="{BAEE412D-8263-AAB9-EDE0-2D7C8415265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807814" y="17410064"/>
            <a:ext cx="18396742" cy="6058573"/>
          </a:xfrm>
        </p:spPr>
        <p:txBody>
          <a:bodyPr numCol="1"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12" name="Platshållare för bild 6">
            <a:extLst>
              <a:ext uri="{FF2B5EF4-FFF2-40B4-BE49-F238E27FC236}">
                <a16:creationId xmlns:a16="http://schemas.microsoft.com/office/drawing/2014/main" id="{63EC0D27-AC9F-DD7F-51FF-76CD64795B8D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36807814" y="11352213"/>
            <a:ext cx="8691841" cy="5274176"/>
          </a:xfrm>
        </p:spPr>
        <p:txBody>
          <a:bodyPr numCol="1"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20" name="Platshållare för bild 6">
            <a:extLst>
              <a:ext uri="{FF2B5EF4-FFF2-40B4-BE49-F238E27FC236}">
                <a16:creationId xmlns:a16="http://schemas.microsoft.com/office/drawing/2014/main" id="{8B7FC08D-1FA2-4FFD-9BEF-10ACFCC1A4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6512715" y="11352213"/>
            <a:ext cx="8691841" cy="5274176"/>
          </a:xfrm>
        </p:spPr>
        <p:txBody>
          <a:bodyPr numCol="1"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22" name="Platshållare för text 7">
            <a:extLst>
              <a:ext uri="{FF2B5EF4-FFF2-40B4-BE49-F238E27FC236}">
                <a16:creationId xmlns:a16="http://schemas.microsoft.com/office/drawing/2014/main" id="{E13AF668-52C9-3B6E-133E-8000F368E6C0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6807447" y="4434231"/>
            <a:ext cx="8683196" cy="605857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  <a:lvl2pPr marL="320040" indent="0">
              <a:buNone/>
              <a:defRPr sz="1800"/>
            </a:lvl2pPr>
            <a:lvl3pPr marL="640080" indent="0">
              <a:buNone/>
              <a:defRPr sz="1600"/>
            </a:lvl3pPr>
            <a:lvl4pPr marL="960120" indent="0">
              <a:buNone/>
              <a:defRPr sz="1400"/>
            </a:lvl4pPr>
            <a:lvl5pPr marL="1280160" indent="0">
              <a:buNone/>
              <a:defRPr sz="14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3" name="Platshållare för text 7">
            <a:extLst>
              <a:ext uri="{FF2B5EF4-FFF2-40B4-BE49-F238E27FC236}">
                <a16:creationId xmlns:a16="http://schemas.microsoft.com/office/drawing/2014/main" id="{A79B2624-1564-5B90-F65F-538301BD0D7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6521360" y="4434231"/>
            <a:ext cx="8683196" cy="605857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  <a:lvl2pPr marL="320040" indent="0">
              <a:buNone/>
              <a:defRPr sz="1800"/>
            </a:lvl2pPr>
            <a:lvl3pPr marL="640080" indent="0">
              <a:buNone/>
              <a:defRPr sz="1600"/>
            </a:lvl3pPr>
            <a:lvl4pPr marL="960120" indent="0">
              <a:buNone/>
              <a:defRPr sz="1400"/>
            </a:lvl4pPr>
            <a:lvl5pPr marL="1280160" indent="0">
              <a:buNone/>
              <a:defRPr sz="14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7" name="Platshållare för text 7">
            <a:extLst>
              <a:ext uri="{FF2B5EF4-FFF2-40B4-BE49-F238E27FC236}">
                <a16:creationId xmlns:a16="http://schemas.microsoft.com/office/drawing/2014/main" id="{3EF3029A-B5F9-18C4-A754-F2728FFEB59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959953" y="16878186"/>
            <a:ext cx="8683196" cy="65904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  <a:lvl2pPr marL="320040" indent="0">
              <a:buNone/>
              <a:defRPr sz="1800"/>
            </a:lvl2pPr>
            <a:lvl3pPr marL="640080" indent="0">
              <a:buNone/>
              <a:defRPr sz="1600"/>
            </a:lvl3pPr>
            <a:lvl4pPr marL="960120" indent="0">
              <a:buNone/>
              <a:defRPr sz="1400"/>
            </a:lvl4pPr>
            <a:lvl5pPr marL="1280160" indent="0">
              <a:buNone/>
              <a:defRPr sz="14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8" name="Platshållare för text 7">
            <a:extLst>
              <a:ext uri="{FF2B5EF4-FFF2-40B4-BE49-F238E27FC236}">
                <a16:creationId xmlns:a16="http://schemas.microsoft.com/office/drawing/2014/main" id="{D4A67F6B-4E0F-0BFA-368C-B8FD1A1B6147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13673866" y="16878186"/>
            <a:ext cx="8683196" cy="65904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  <a:lvl2pPr marL="320040" indent="0">
              <a:buNone/>
              <a:defRPr sz="1800"/>
            </a:lvl2pPr>
            <a:lvl3pPr marL="640080" indent="0">
              <a:buNone/>
              <a:defRPr sz="1600"/>
            </a:lvl3pPr>
            <a:lvl4pPr marL="960120" indent="0">
              <a:buNone/>
              <a:defRPr sz="1400"/>
            </a:lvl4pPr>
            <a:lvl5pPr marL="1280160" indent="0">
              <a:buNone/>
              <a:defRPr sz="14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9" name="Platshållare för text 7">
            <a:extLst>
              <a:ext uri="{FF2B5EF4-FFF2-40B4-BE49-F238E27FC236}">
                <a16:creationId xmlns:a16="http://schemas.microsoft.com/office/drawing/2014/main" id="{4A22BBA8-F199-4DA5-F99A-8DF1F43CE10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6807073" y="24384943"/>
            <a:ext cx="8683570" cy="468572"/>
          </a:xfrm>
        </p:spPr>
        <p:txBody>
          <a:bodyPr tIns="144000" numCol="1">
            <a:spAutoFit/>
          </a:bodyPr>
          <a:lstStyle>
            <a:lvl1pPr marL="0" indent="0">
              <a:buNone/>
              <a:defRPr sz="2000" b="0" i="1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64008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96012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28016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/>
              <a:t>Image </a:t>
            </a:r>
            <a:r>
              <a:rPr lang="sv-SE" dirty="0" err="1"/>
              <a:t>caption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878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20414E7-5508-776E-6BBC-4EE504809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3779" y="3670193"/>
            <a:ext cx="28109913" cy="2019154"/>
          </a:xfrm>
          <a:prstGeom prst="rect">
            <a:avLst/>
          </a:prstGeom>
        </p:spPr>
        <p:txBody>
          <a:bodyPr vert="horz" lIns="91440" tIns="108000" rIns="91440" bIns="4572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06EF76-9662-2CD9-346E-23511E804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43779" y="7314294"/>
            <a:ext cx="28109913" cy="15152243"/>
          </a:xfrm>
          <a:prstGeom prst="rect">
            <a:avLst/>
          </a:prstGeom>
        </p:spPr>
        <p:txBody>
          <a:bodyPr vert="horz" lIns="91440" tIns="45720" rIns="91440" bIns="45720" numCol="1" spcCol="36000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3A2378-EA0B-2CB0-A3C0-B0181DFC3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43779" y="23786482"/>
            <a:ext cx="7206232" cy="35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accent2"/>
                </a:solidFill>
                <a:latin typeface="+mj-lt"/>
              </a:defRPr>
            </a:lvl1pPr>
          </a:lstStyle>
          <a:p>
            <a:fld id="{71EE2B2A-108F-A146-9F1F-E9E2B4372F5F}" type="datetime1">
              <a:rPr lang="sv-SE" smtClean="0"/>
              <a:pPr/>
              <a:t>2025-06-02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CA2E8D-AD94-B894-C4F1-B88C763BA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922565" y="23775592"/>
            <a:ext cx="12149912" cy="35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sv-SE"/>
              <a:t>KTH Royal Institute of Technology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5617BD-973D-B163-E4ED-D245FDF0B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127936" y="23786486"/>
            <a:ext cx="5925756" cy="359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accent2"/>
                </a:solidFill>
                <a:latin typeface="+mj-lt"/>
              </a:defRPr>
            </a:lvl1pPr>
          </a:lstStyle>
          <a:p>
            <a:fld id="{B716C8F4-20CD-364A-8A8E-DE130115B17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AD7F1A46-C84F-B000-9870-E5E6E85C35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160517" y="701727"/>
            <a:ext cx="245136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 dt="0"/>
  <p:txStyles>
    <p:titleStyle>
      <a:lvl1pPr algn="l" defTabSz="640080" rtl="0" eaLnBrk="1" latinLnBrk="0" hangingPunct="1">
        <a:lnSpc>
          <a:spcPct val="80000"/>
        </a:lnSpc>
        <a:spcBef>
          <a:spcPct val="0"/>
        </a:spcBef>
        <a:buNone/>
        <a:defRPr sz="7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60020" indent="-160020" algn="l" defTabSz="640080" rtl="0" eaLnBrk="1" latinLnBrk="0" hangingPunct="1">
        <a:lnSpc>
          <a:spcPct val="90000"/>
        </a:lnSpc>
        <a:spcBef>
          <a:spcPts val="700"/>
        </a:spcBef>
        <a:buClr>
          <a:schemeClr val="accent1"/>
        </a:buClr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60020" algn="l" defTabSz="640080" rtl="0" eaLnBrk="1" latinLnBrk="0" hangingPunct="1">
        <a:lnSpc>
          <a:spcPct val="90000"/>
        </a:lnSpc>
        <a:spcBef>
          <a:spcPts val="350"/>
        </a:spcBef>
        <a:buClr>
          <a:schemeClr val="accent1"/>
        </a:buClr>
        <a:buFont typeface="Arial" panose="020B0604020202020204" pitchFamily="34" charset="0"/>
        <a:buChar char="•"/>
        <a:defRPr sz="1960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indent="-160020" algn="l" defTabSz="640080" rtl="0" eaLnBrk="1" latinLnBrk="0" hangingPunct="1">
        <a:lnSpc>
          <a:spcPct val="90000"/>
        </a:lnSpc>
        <a:spcBef>
          <a:spcPts val="350"/>
        </a:spcBef>
        <a:buClr>
          <a:schemeClr val="accent1"/>
        </a:buClr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120140" indent="-160020" algn="l" defTabSz="640080" rtl="0" eaLnBrk="1" latinLnBrk="0" hangingPunct="1">
        <a:lnSpc>
          <a:spcPct val="90000"/>
        </a:lnSpc>
        <a:spcBef>
          <a:spcPts val="35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indent="-160020" algn="l" defTabSz="640080" rtl="0" eaLnBrk="1" latinLnBrk="0" hangingPunct="1">
        <a:lnSpc>
          <a:spcPct val="90000"/>
        </a:lnSpc>
        <a:spcBef>
          <a:spcPts val="35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6022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208026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72034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1pPr>
      <a:lvl2pPr marL="32004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24028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22677" userDrawn="1">
          <p15:clr>
            <a:srgbClr val="F26B43"/>
          </p15:clr>
        </p15:guide>
        <p15:guide id="3" pos="2484" userDrawn="1">
          <p15:clr>
            <a:srgbClr val="F26B43"/>
          </p15:clr>
        </p15:guide>
        <p15:guide id="4" pos="4896" userDrawn="1">
          <p15:clr>
            <a:srgbClr val="F26B43"/>
          </p15:clr>
        </p15:guide>
        <p15:guide id="5" pos="5543" userDrawn="1">
          <p15:clr>
            <a:srgbClr val="F26B43"/>
          </p15:clr>
        </p15:guide>
        <p15:guide id="6" pos="7954" userDrawn="1">
          <p15:clr>
            <a:srgbClr val="F26B43"/>
          </p15:clr>
        </p15:guide>
        <p15:guide id="7" pos="8603" userDrawn="1">
          <p15:clr>
            <a:srgbClr val="F26B43"/>
          </p15:clr>
        </p15:guide>
        <p15:guide id="8" pos="11014" userDrawn="1">
          <p15:clr>
            <a:srgbClr val="F26B43"/>
          </p15:clr>
        </p15:guide>
        <p15:guide id="9" pos="11661" userDrawn="1">
          <p15:clr>
            <a:srgbClr val="F26B43"/>
          </p15:clr>
        </p15:guide>
        <p15:guide id="10" pos="14073" userDrawn="1">
          <p15:clr>
            <a:srgbClr val="F26B43"/>
          </p15:clr>
        </p15:guide>
        <p15:guide id="11" pos="14721" userDrawn="1">
          <p15:clr>
            <a:srgbClr val="F26B43"/>
          </p15:clr>
        </p15:guide>
        <p15:guide id="12" pos="17133" userDrawn="1">
          <p15:clr>
            <a:srgbClr val="F26B43"/>
          </p15:clr>
        </p15:guide>
        <p15:guide id="13" pos="17780" userDrawn="1">
          <p15:clr>
            <a:srgbClr val="F26B43"/>
          </p15:clr>
        </p15:guide>
        <p15:guide id="14" pos="20191" userDrawn="1">
          <p15:clr>
            <a:srgbClr val="F26B43"/>
          </p15:clr>
        </p15:guide>
        <p15:guide id="15" orient="horz" userDrawn="1">
          <p15:clr>
            <a:srgbClr val="F26B43"/>
          </p15:clr>
        </p15:guide>
        <p15:guide id="16" orient="horz" pos="15874" userDrawn="1">
          <p15:clr>
            <a:srgbClr val="F26B43"/>
          </p15:clr>
        </p15:guide>
        <p15:guide id="17" orient="horz" pos="2064" userDrawn="1">
          <p15:clr>
            <a:srgbClr val="F26B43"/>
          </p15:clr>
        </p15:guide>
        <p15:guide id="18" orient="horz" pos="3336" userDrawn="1">
          <p15:clr>
            <a:srgbClr val="F26B43"/>
          </p15:clr>
        </p15:guide>
        <p15:guide id="19" orient="horz" pos="4607" userDrawn="1">
          <p15:clr>
            <a:srgbClr val="F26B43"/>
          </p15:clr>
        </p15:guide>
        <p15:guide id="20" orient="horz" pos="5879" userDrawn="1">
          <p15:clr>
            <a:srgbClr val="F26B43"/>
          </p15:clr>
        </p15:guide>
        <p15:guide id="21" orient="horz" pos="7151" userDrawn="1">
          <p15:clr>
            <a:srgbClr val="F26B43"/>
          </p15:clr>
        </p15:guide>
        <p15:guide id="22" orient="horz" pos="8423" userDrawn="1">
          <p15:clr>
            <a:srgbClr val="F26B43"/>
          </p15:clr>
        </p15:guide>
        <p15:guide id="23" orient="horz" pos="9695" userDrawn="1">
          <p15:clr>
            <a:srgbClr val="F26B43"/>
          </p15:clr>
        </p15:guide>
        <p15:guide id="24" orient="horz" pos="10967" userDrawn="1">
          <p15:clr>
            <a:srgbClr val="F26B43"/>
          </p15:clr>
        </p15:guide>
        <p15:guide id="25" orient="horz" pos="12239" userDrawn="1">
          <p15:clr>
            <a:srgbClr val="F26B43"/>
          </p15:clr>
        </p15:guide>
        <p15:guide id="26" orient="horz" pos="13511" userDrawn="1">
          <p15:clr>
            <a:srgbClr val="F26B43"/>
          </p15:clr>
        </p15:guide>
        <p15:guide id="27" orient="horz" pos="1478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B47282-E1D4-B246-0356-8EFAB7714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3779" y="4157609"/>
            <a:ext cx="28109913" cy="2019154"/>
          </a:xfrm>
        </p:spPr>
        <p:txBody>
          <a:bodyPr/>
          <a:lstStyle/>
          <a:p>
            <a:r>
              <a:rPr lang="sv-SE" sz="10000" dirty="0" err="1"/>
              <a:t>Here</a:t>
            </a:r>
            <a:r>
              <a:rPr lang="sv-SE" sz="10000" dirty="0"/>
              <a:t> is the </a:t>
            </a:r>
            <a:r>
              <a:rPr lang="sv-SE" sz="10000" dirty="0" err="1"/>
              <a:t>headline</a:t>
            </a:r>
            <a:r>
              <a:rPr lang="sv-SE" sz="10000" dirty="0"/>
              <a:t> on </a:t>
            </a:r>
            <a:br>
              <a:rPr lang="sv-SE" sz="10000" dirty="0"/>
            </a:br>
            <a:r>
              <a:rPr lang="sv-SE" sz="10000" dirty="0" err="1"/>
              <a:t>one</a:t>
            </a:r>
            <a:r>
              <a:rPr lang="sv-SE" sz="10000" dirty="0"/>
              <a:t> or </a:t>
            </a:r>
            <a:r>
              <a:rPr lang="sv-SE" sz="10000" dirty="0" err="1"/>
              <a:t>two</a:t>
            </a:r>
            <a:r>
              <a:rPr lang="sv-SE" sz="10000" dirty="0"/>
              <a:t> </a:t>
            </a:r>
            <a:r>
              <a:rPr lang="sv-SE" sz="10000" dirty="0" err="1"/>
              <a:t>lines</a:t>
            </a:r>
            <a:endParaRPr lang="sv-SE" sz="10000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AE96117-091A-66B7-DCBC-F23070454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22565" y="24303127"/>
            <a:ext cx="12149912" cy="359142"/>
          </a:xfrm>
        </p:spPr>
        <p:txBody>
          <a:bodyPr/>
          <a:lstStyle/>
          <a:p>
            <a:r>
              <a:rPr lang="sv-SE" sz="2800" dirty="0"/>
              <a:t>KTH Royal </a:t>
            </a:r>
            <a:r>
              <a:rPr lang="sv-SE" sz="2800" dirty="0" err="1"/>
              <a:t>Institute</a:t>
            </a:r>
            <a:r>
              <a:rPr lang="sv-SE" sz="2800" dirty="0"/>
              <a:t> </a:t>
            </a:r>
            <a:r>
              <a:rPr lang="sv-SE" sz="2800" dirty="0" err="1"/>
              <a:t>of</a:t>
            </a:r>
            <a:r>
              <a:rPr lang="sv-SE" sz="2800" dirty="0"/>
              <a:t> </a:t>
            </a:r>
            <a:r>
              <a:rPr lang="sv-SE" sz="2800" dirty="0" err="1"/>
              <a:t>Technology</a:t>
            </a:r>
            <a:endParaRPr lang="sv-SE" sz="2800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A89249D-4590-017F-53CF-C84E41A254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43779" y="10628199"/>
            <a:ext cx="8683196" cy="6590450"/>
          </a:xfrm>
        </p:spPr>
        <p:txBody>
          <a:bodyPr/>
          <a:lstStyle/>
          <a:p>
            <a:r>
              <a:rPr lang="en-GB" sz="28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2800" b="1" dirty="0">
                <a:solidFill>
                  <a:schemeClr val="tx2"/>
                </a:solidFill>
                <a:latin typeface="+mj-lt"/>
              </a:rPr>
            </a:br>
            <a:r>
              <a:rPr lang="en-GB" sz="2800" b="1" dirty="0">
                <a:solidFill>
                  <a:schemeClr val="tx2"/>
                </a:solidFill>
                <a:latin typeface="+mj-lt"/>
              </a:rPr>
              <a:t>28 </a:t>
            </a:r>
            <a:r>
              <a:rPr lang="en-GB" sz="2800" b="1" dirty="0" err="1">
                <a:solidFill>
                  <a:schemeClr val="tx2"/>
                </a:solidFill>
                <a:latin typeface="+mj-lt"/>
              </a:rPr>
              <a:t>pt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 Navy blue</a:t>
            </a:r>
          </a:p>
          <a:p>
            <a:r>
              <a:rPr lang="en-GB" sz="2400" dirty="0"/>
              <a:t>Body text in two columns here. </a:t>
            </a:r>
            <a:r>
              <a:rPr lang="en-GB" sz="2400" dirty="0" err="1"/>
              <a:t>Ducimus</a:t>
            </a:r>
            <a:r>
              <a:rPr lang="en-GB" sz="2400" dirty="0"/>
              <a:t> qui </a:t>
            </a:r>
            <a:r>
              <a:rPr lang="en-GB" sz="2400" dirty="0" err="1"/>
              <a:t>blanditiis</a:t>
            </a:r>
            <a:r>
              <a:rPr lang="en-GB" sz="2400" dirty="0"/>
              <a:t> </a:t>
            </a:r>
            <a:r>
              <a:rPr lang="en-GB" sz="2400" dirty="0" err="1"/>
              <a:t>praesentium</a:t>
            </a:r>
            <a:r>
              <a:rPr lang="en-GB" sz="2400" dirty="0"/>
              <a:t> </a:t>
            </a:r>
            <a:r>
              <a:rPr lang="en-GB" sz="2400" dirty="0" err="1"/>
              <a:t>voluptatum</a:t>
            </a:r>
            <a:r>
              <a:rPr lang="en-GB" sz="2400" dirty="0"/>
              <a:t> </a:t>
            </a:r>
            <a:r>
              <a:rPr lang="en-GB" sz="2400" dirty="0" err="1"/>
              <a:t>deleniti</a:t>
            </a:r>
            <a:r>
              <a:rPr lang="en-GB" sz="2400" dirty="0"/>
              <a:t> </a:t>
            </a:r>
            <a:r>
              <a:rPr lang="en-GB" sz="2400" dirty="0" err="1"/>
              <a:t>atque</a:t>
            </a:r>
            <a:r>
              <a:rPr lang="en-GB" sz="2400" dirty="0"/>
              <a:t> </a:t>
            </a:r>
            <a:r>
              <a:rPr lang="en-GB" sz="2400" dirty="0" err="1"/>
              <a:t>corrupti</a:t>
            </a:r>
            <a:r>
              <a:rPr lang="en-GB" sz="2400" dirty="0"/>
              <a:t> quos </a:t>
            </a:r>
            <a:r>
              <a:rPr lang="en-GB" sz="2400" dirty="0" err="1"/>
              <a:t>dolores</a:t>
            </a:r>
            <a:r>
              <a:rPr lang="en-GB" sz="2400" dirty="0"/>
              <a:t> et </a:t>
            </a:r>
            <a:r>
              <a:rPr lang="en-GB" sz="2400" dirty="0" err="1"/>
              <a:t>quas</a:t>
            </a:r>
            <a:r>
              <a:rPr lang="en-GB" sz="2400" dirty="0"/>
              <a:t> </a:t>
            </a:r>
            <a:r>
              <a:rPr lang="en-GB" sz="2400" dirty="0" err="1"/>
              <a:t>molestias</a:t>
            </a:r>
            <a:r>
              <a:rPr lang="en-GB" sz="2400" dirty="0"/>
              <a:t> </a:t>
            </a:r>
            <a:r>
              <a:rPr lang="en-GB" sz="2400" dirty="0" err="1"/>
              <a:t>excepturi</a:t>
            </a:r>
            <a:r>
              <a:rPr lang="en-GB" sz="2400" dirty="0"/>
              <a:t> </a:t>
            </a:r>
            <a:r>
              <a:rPr lang="en-GB" sz="2400" dirty="0" err="1"/>
              <a:t>sint</a:t>
            </a:r>
            <a:r>
              <a:rPr lang="en-GB" sz="2400" dirty="0"/>
              <a:t> </a:t>
            </a:r>
            <a:r>
              <a:rPr lang="en-GB" sz="2400" dirty="0" err="1"/>
              <a:t>occaecati</a:t>
            </a:r>
            <a:r>
              <a:rPr lang="en-GB" sz="2400" dirty="0"/>
              <a:t> </a:t>
            </a:r>
            <a:r>
              <a:rPr lang="en-GB" sz="2400" dirty="0" err="1"/>
              <a:t>cupiditate</a:t>
            </a:r>
            <a:r>
              <a:rPr lang="en-GB" sz="2400" dirty="0"/>
              <a:t> non provident, </a:t>
            </a:r>
            <a:r>
              <a:rPr lang="en-GB" sz="2400" dirty="0" err="1"/>
              <a:t>similique</a:t>
            </a:r>
            <a:r>
              <a:rPr lang="en-GB" sz="2400" dirty="0"/>
              <a:t> sunt in culpa qui </a:t>
            </a:r>
            <a:r>
              <a:rPr lang="en-GB" sz="2400" dirty="0" err="1"/>
              <a:t>officia</a:t>
            </a:r>
            <a:r>
              <a:rPr lang="en-GB" sz="2400" dirty="0"/>
              <a:t> </a:t>
            </a:r>
            <a:r>
              <a:rPr lang="en-GB" sz="2400" dirty="0" err="1"/>
              <a:t>deserunt</a:t>
            </a:r>
            <a:r>
              <a:rPr lang="en-GB" sz="2400" dirty="0"/>
              <a:t> </a:t>
            </a:r>
            <a:r>
              <a:rPr lang="en-GB" sz="2400" dirty="0" err="1"/>
              <a:t>mollitia</a:t>
            </a:r>
            <a:r>
              <a:rPr lang="en-GB" sz="2400" dirty="0"/>
              <a:t> animi, id </a:t>
            </a:r>
            <a:r>
              <a:rPr lang="en-GB" sz="2400" dirty="0" err="1"/>
              <a:t>est</a:t>
            </a:r>
            <a:r>
              <a:rPr lang="en-GB" sz="2400" dirty="0"/>
              <a:t> </a:t>
            </a:r>
            <a:r>
              <a:rPr lang="en-GB" sz="2400" dirty="0" err="1"/>
              <a:t>laborum</a:t>
            </a:r>
            <a:r>
              <a:rPr lang="en-GB" sz="2400" dirty="0"/>
              <a:t> et </a:t>
            </a:r>
            <a:r>
              <a:rPr lang="en-GB" sz="2400" dirty="0" err="1"/>
              <a:t>dolorum</a:t>
            </a:r>
            <a:r>
              <a:rPr lang="en-GB" sz="2400" dirty="0"/>
              <a:t> </a:t>
            </a:r>
            <a:r>
              <a:rPr lang="en-GB" sz="2400" dirty="0" err="1"/>
              <a:t>fuga</a:t>
            </a:r>
            <a:r>
              <a:rPr lang="en-GB" sz="2400" dirty="0"/>
              <a:t>. Et </a:t>
            </a:r>
            <a:r>
              <a:rPr lang="en-GB" sz="2400" dirty="0" err="1"/>
              <a:t>harum</a:t>
            </a:r>
            <a:r>
              <a:rPr lang="en-GB" sz="2400" dirty="0"/>
              <a:t> </a:t>
            </a:r>
            <a:r>
              <a:rPr lang="en-GB" sz="2400" dirty="0" err="1"/>
              <a:t>quidem</a:t>
            </a:r>
            <a:r>
              <a:rPr lang="en-GB" sz="2400" dirty="0"/>
              <a:t> rerum facilis </a:t>
            </a:r>
            <a:r>
              <a:rPr lang="en-GB" sz="2400" dirty="0" err="1"/>
              <a:t>est</a:t>
            </a:r>
            <a:r>
              <a:rPr lang="en-GB" sz="2400" dirty="0"/>
              <a:t> et </a:t>
            </a:r>
            <a:r>
              <a:rPr lang="en-GB" sz="2400" dirty="0" err="1"/>
              <a:t>expedita</a:t>
            </a:r>
            <a:r>
              <a:rPr lang="en-GB" sz="2400" dirty="0"/>
              <a:t> </a:t>
            </a:r>
            <a:r>
              <a:rPr lang="en-GB" sz="2400" dirty="0" err="1"/>
              <a:t>distinctio</a:t>
            </a:r>
            <a:r>
              <a:rPr lang="en-GB" sz="2400" dirty="0"/>
              <a:t>. Nam libero tempore, cum </a:t>
            </a:r>
            <a:r>
              <a:rPr lang="en-GB" sz="2400" dirty="0" err="1"/>
              <a:t>soluta</a:t>
            </a:r>
            <a:r>
              <a:rPr lang="en-GB" sz="2400" dirty="0"/>
              <a:t> nobis </a:t>
            </a:r>
            <a:r>
              <a:rPr lang="en-GB" sz="2400" dirty="0" err="1"/>
              <a:t>est</a:t>
            </a:r>
            <a:r>
              <a:rPr lang="en-GB" sz="2400" dirty="0"/>
              <a:t> </a:t>
            </a:r>
            <a:r>
              <a:rPr lang="en-GB" sz="2400" dirty="0" err="1"/>
              <a:t>eligendi</a:t>
            </a:r>
            <a:r>
              <a:rPr lang="en-GB" sz="2400" dirty="0"/>
              <a:t> </a:t>
            </a:r>
            <a:r>
              <a:rPr lang="en-GB" sz="2400" dirty="0" err="1"/>
              <a:t>optio</a:t>
            </a:r>
            <a:r>
              <a:rPr lang="en-GB" sz="2400" dirty="0"/>
              <a:t> </a:t>
            </a:r>
            <a:r>
              <a:rPr lang="en-GB" sz="2400" dirty="0" err="1"/>
              <a:t>cumque</a:t>
            </a:r>
            <a:r>
              <a:rPr lang="en-GB" sz="2400" dirty="0"/>
              <a:t> nihil </a:t>
            </a:r>
            <a:r>
              <a:rPr lang="en-GB" sz="2400" dirty="0" err="1"/>
              <a:t>impedit</a:t>
            </a:r>
            <a:r>
              <a:rPr lang="en-GB" sz="2400" dirty="0"/>
              <a:t> quo minus id quod </a:t>
            </a:r>
            <a:r>
              <a:rPr lang="en-GB" sz="2400" dirty="0" err="1"/>
              <a:t>maxime</a:t>
            </a:r>
            <a:r>
              <a:rPr lang="en-GB" sz="2400" dirty="0"/>
              <a:t> </a:t>
            </a:r>
            <a:r>
              <a:rPr lang="en-GB" sz="2400" dirty="0" err="1"/>
              <a:t>placeat</a:t>
            </a:r>
            <a:r>
              <a:rPr lang="en-GB" sz="2400" dirty="0"/>
              <a:t> </a:t>
            </a:r>
            <a:r>
              <a:rPr lang="en-GB" sz="2400" dirty="0" err="1"/>
              <a:t>facere</a:t>
            </a:r>
            <a:r>
              <a:rPr lang="en-GB" sz="2400" dirty="0"/>
              <a:t> </a:t>
            </a:r>
            <a:r>
              <a:rPr lang="en-GB" sz="2400" dirty="0" err="1"/>
              <a:t>possimus</a:t>
            </a:r>
            <a:r>
              <a:rPr lang="en-GB" sz="2400" dirty="0"/>
              <a:t>, </a:t>
            </a:r>
            <a:r>
              <a:rPr lang="en-GB" sz="2400" dirty="0" err="1"/>
              <a:t>omnis</a:t>
            </a:r>
            <a:r>
              <a:rPr lang="en-GB" sz="2400" dirty="0"/>
              <a:t> </a:t>
            </a:r>
            <a:r>
              <a:rPr lang="en-GB" sz="2400" dirty="0" err="1"/>
              <a:t>voluptas</a:t>
            </a:r>
            <a:r>
              <a:rPr lang="en-GB" sz="2400" dirty="0"/>
              <a:t> </a:t>
            </a:r>
            <a:r>
              <a:rPr lang="en-GB" sz="2400" dirty="0" err="1"/>
              <a:t>assumenda</a:t>
            </a:r>
            <a:r>
              <a:rPr lang="en-GB" sz="2400" dirty="0"/>
              <a:t> </a:t>
            </a:r>
            <a:r>
              <a:rPr lang="en-GB" sz="2400" dirty="0" err="1"/>
              <a:t>est</a:t>
            </a:r>
            <a:r>
              <a:rPr lang="en-GB" sz="2400" dirty="0"/>
              <a:t>, </a:t>
            </a:r>
            <a:r>
              <a:rPr lang="en-GB" sz="2400" dirty="0" err="1"/>
              <a:t>omnis</a:t>
            </a:r>
            <a:r>
              <a:rPr lang="en-GB" sz="2400" dirty="0"/>
              <a:t> </a:t>
            </a:r>
            <a:r>
              <a:rPr lang="en-GB" sz="2400" dirty="0" err="1"/>
              <a:t>dolor</a:t>
            </a:r>
            <a:r>
              <a:rPr lang="en-GB" sz="2400" dirty="0"/>
              <a:t> </a:t>
            </a:r>
            <a:r>
              <a:rPr lang="en-GB" sz="2400" dirty="0" err="1"/>
              <a:t>repellendus</a:t>
            </a:r>
            <a:r>
              <a:rPr lang="en-GB" sz="2400" dirty="0"/>
              <a:t>. </a:t>
            </a:r>
            <a:r>
              <a:rPr lang="en-GB" sz="2400" dirty="0" err="1"/>
              <a:t>Temporibus</a:t>
            </a:r>
            <a:r>
              <a:rPr lang="en-GB" sz="2400" dirty="0"/>
              <a:t> autem </a:t>
            </a:r>
            <a:r>
              <a:rPr lang="en-GB" sz="2400" dirty="0" err="1"/>
              <a:t>quibusdam</a:t>
            </a:r>
            <a:r>
              <a:rPr lang="en-GB" sz="2400" dirty="0"/>
              <a:t> et </a:t>
            </a:r>
            <a:r>
              <a:rPr lang="en-GB" sz="2400" dirty="0" err="1"/>
              <a:t>aut</a:t>
            </a:r>
            <a:r>
              <a:rPr lang="en-GB" sz="2400" dirty="0"/>
              <a:t> </a:t>
            </a:r>
            <a:r>
              <a:rPr lang="en-GB" sz="2400" dirty="0" err="1"/>
              <a:t>officiis</a:t>
            </a:r>
            <a:r>
              <a:rPr lang="en-GB" sz="2400" dirty="0"/>
              <a:t> </a:t>
            </a:r>
            <a:r>
              <a:rPr lang="en-GB" sz="2400" dirty="0" err="1"/>
              <a:t>aut</a:t>
            </a:r>
            <a:r>
              <a:rPr lang="en-GB" sz="2400" dirty="0"/>
              <a:t> rerum </a:t>
            </a:r>
            <a:r>
              <a:rPr lang="en-GB" sz="2400" dirty="0" err="1"/>
              <a:t>necessitatibus</a:t>
            </a:r>
            <a:r>
              <a:rPr lang="en-GB" sz="2400" dirty="0"/>
              <a:t> </a:t>
            </a:r>
            <a:r>
              <a:rPr lang="en-GB" sz="2400" dirty="0" err="1"/>
              <a:t>saepe</a:t>
            </a:r>
            <a:r>
              <a:rPr lang="en-GB" sz="2400" dirty="0"/>
              <a:t> </a:t>
            </a:r>
            <a:r>
              <a:rPr lang="en-GB" sz="2400" dirty="0" err="1"/>
              <a:t>eveniet</a:t>
            </a:r>
            <a:r>
              <a:rPr lang="en-GB" sz="2400" dirty="0"/>
              <a:t> </a:t>
            </a:r>
            <a:r>
              <a:rPr lang="en-GB" sz="2400" dirty="0" err="1"/>
              <a:t>ut</a:t>
            </a:r>
            <a:r>
              <a:rPr lang="en-GB" sz="2400" dirty="0"/>
              <a:t> et </a:t>
            </a:r>
            <a:r>
              <a:rPr lang="en-GB" sz="2400" dirty="0" err="1"/>
              <a:t>voluptates</a:t>
            </a:r>
            <a:r>
              <a:rPr lang="en-GB" sz="2400" dirty="0"/>
              <a:t> </a:t>
            </a:r>
            <a:r>
              <a:rPr lang="en-GB" sz="2400" dirty="0" err="1"/>
              <a:t>repudiandae</a:t>
            </a:r>
            <a:r>
              <a:rPr lang="en-GB" sz="2400" dirty="0"/>
              <a:t> </a:t>
            </a:r>
            <a:r>
              <a:rPr lang="en-GB" sz="2400" dirty="0" err="1"/>
              <a:t>debitissint</a:t>
            </a:r>
            <a:r>
              <a:rPr lang="en-GB" sz="2400" dirty="0"/>
              <a:t> et </a:t>
            </a:r>
            <a:r>
              <a:rPr lang="en-GB" sz="2400" dirty="0" err="1"/>
              <a:t>molestiae</a:t>
            </a:r>
            <a:r>
              <a:rPr lang="en-GB" sz="2400" dirty="0"/>
              <a:t> non </a:t>
            </a:r>
            <a:r>
              <a:rPr lang="en-GB" sz="2400" dirty="0" err="1"/>
              <a:t>recusandae</a:t>
            </a:r>
            <a:r>
              <a:rPr lang="en-GB" sz="2400" dirty="0"/>
              <a:t>. </a:t>
            </a:r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5246357-A99A-C712-1307-AB5F3D6F9E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60508" y="6863679"/>
            <a:ext cx="28109912" cy="594522"/>
          </a:xfrm>
        </p:spPr>
        <p:txBody>
          <a:bodyPr/>
          <a:lstStyle/>
          <a:p>
            <a:r>
              <a:rPr lang="sv-SE" sz="3600" dirty="0" err="1"/>
              <a:t>Name</a:t>
            </a:r>
            <a:r>
              <a:rPr lang="sv-SE" sz="3600" dirty="0"/>
              <a:t> </a:t>
            </a:r>
            <a:r>
              <a:rPr lang="sv-SE" sz="3600" dirty="0" err="1"/>
              <a:t>Surname</a:t>
            </a:r>
            <a:r>
              <a:rPr lang="sv-SE" sz="3600" dirty="0"/>
              <a:t> – KTH Royal </a:t>
            </a:r>
            <a:r>
              <a:rPr lang="sv-SE" sz="3600" dirty="0" err="1"/>
              <a:t>Institute</a:t>
            </a:r>
            <a:r>
              <a:rPr lang="sv-SE" sz="3600" dirty="0"/>
              <a:t> </a:t>
            </a:r>
            <a:r>
              <a:rPr lang="sv-SE" sz="3600" dirty="0" err="1"/>
              <a:t>of</a:t>
            </a:r>
            <a:r>
              <a:rPr lang="sv-SE" sz="3600" dirty="0"/>
              <a:t> </a:t>
            </a:r>
            <a:r>
              <a:rPr lang="sv-SE" sz="3600" dirty="0" err="1"/>
              <a:t>Technology</a:t>
            </a:r>
            <a:endParaRPr lang="sv-SE" sz="3600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DD3FED39-EBC0-7CBD-A86F-91CC6F010A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943779" y="7915404"/>
            <a:ext cx="18396742" cy="2361104"/>
          </a:xfrm>
        </p:spPr>
        <p:txBody>
          <a:bodyPr/>
          <a:lstStyle/>
          <a:p>
            <a:r>
              <a:rPr lang="en-GB" sz="4400" dirty="0"/>
              <a:t>Intro text. </a:t>
            </a:r>
            <a:r>
              <a:rPr lang="en-GB" sz="4400" dirty="0" err="1"/>
              <a:t>Ducimus</a:t>
            </a:r>
            <a:r>
              <a:rPr lang="en-GB" sz="4400" dirty="0"/>
              <a:t> qui </a:t>
            </a:r>
            <a:r>
              <a:rPr lang="en-GB" sz="4400" dirty="0" err="1"/>
              <a:t>blanditiis</a:t>
            </a:r>
            <a:r>
              <a:rPr lang="en-GB" sz="4400" dirty="0"/>
              <a:t> </a:t>
            </a:r>
            <a:r>
              <a:rPr lang="en-GB" sz="4400" dirty="0" err="1"/>
              <a:t>praesentium</a:t>
            </a:r>
            <a:r>
              <a:rPr lang="en-GB" sz="4400" dirty="0"/>
              <a:t> </a:t>
            </a:r>
            <a:r>
              <a:rPr lang="en-GB" sz="4400" dirty="0" err="1"/>
              <a:t>voluptatum</a:t>
            </a:r>
            <a:r>
              <a:rPr lang="en-GB" sz="4400" dirty="0"/>
              <a:t> </a:t>
            </a:r>
            <a:r>
              <a:rPr lang="en-GB" sz="4400" dirty="0" err="1"/>
              <a:t>deleniti</a:t>
            </a:r>
            <a:r>
              <a:rPr lang="en-GB" sz="4400" dirty="0"/>
              <a:t> </a:t>
            </a:r>
            <a:r>
              <a:rPr lang="en-GB" sz="4400" dirty="0" err="1"/>
              <a:t>atque</a:t>
            </a:r>
            <a:r>
              <a:rPr lang="en-GB" sz="4400" dirty="0"/>
              <a:t> </a:t>
            </a:r>
            <a:r>
              <a:rPr lang="en-GB" sz="4400" dirty="0" err="1"/>
              <a:t>corrupti</a:t>
            </a:r>
            <a:r>
              <a:rPr lang="en-GB" sz="4400" dirty="0"/>
              <a:t> quos </a:t>
            </a:r>
            <a:r>
              <a:rPr lang="en-GB" sz="4400" dirty="0" err="1"/>
              <a:t>dolores</a:t>
            </a:r>
            <a:r>
              <a:rPr lang="en-GB" sz="4400" dirty="0"/>
              <a:t> et </a:t>
            </a:r>
            <a:r>
              <a:rPr lang="en-GB" sz="4400" dirty="0" err="1"/>
              <a:t>quas</a:t>
            </a:r>
            <a:r>
              <a:rPr lang="en-GB" sz="4400" dirty="0"/>
              <a:t> </a:t>
            </a:r>
            <a:r>
              <a:rPr lang="en-GB" sz="4400" dirty="0" err="1"/>
              <a:t>molestias</a:t>
            </a:r>
            <a:r>
              <a:rPr lang="en-GB" sz="4400" dirty="0"/>
              <a:t> </a:t>
            </a:r>
            <a:r>
              <a:rPr lang="en-GB" sz="4400" dirty="0" err="1"/>
              <a:t>excepturi</a:t>
            </a:r>
            <a:r>
              <a:rPr lang="en-GB" sz="4400" dirty="0"/>
              <a:t> </a:t>
            </a:r>
            <a:r>
              <a:rPr lang="en-GB" sz="4400" dirty="0" err="1"/>
              <a:t>sint</a:t>
            </a:r>
            <a:r>
              <a:rPr lang="en-GB" sz="4400" dirty="0"/>
              <a:t> </a:t>
            </a:r>
            <a:r>
              <a:rPr lang="en-GB" sz="4400" dirty="0" err="1"/>
              <a:t>occaecati</a:t>
            </a:r>
            <a:r>
              <a:rPr lang="en-GB" sz="4400" dirty="0"/>
              <a:t> </a:t>
            </a:r>
            <a:r>
              <a:rPr lang="en-GB" sz="4400" dirty="0" err="1"/>
              <a:t>cupiditate</a:t>
            </a:r>
            <a:r>
              <a:rPr lang="en-GB" sz="4400" dirty="0"/>
              <a:t> non provident, </a:t>
            </a:r>
            <a:r>
              <a:rPr lang="en-GB" sz="4400" dirty="0" err="1"/>
              <a:t>similique</a:t>
            </a:r>
            <a:r>
              <a:rPr lang="en-GB" sz="4400" dirty="0"/>
              <a:t>.</a:t>
            </a:r>
            <a:endParaRPr lang="sv-SE" sz="4400" dirty="0"/>
          </a:p>
          <a:p>
            <a:endParaRPr lang="sv-SE" dirty="0"/>
          </a:p>
        </p:txBody>
      </p:sp>
      <p:sp>
        <p:nvSpPr>
          <p:cNvPr id="59" name="Platshållare för text 58">
            <a:extLst>
              <a:ext uri="{FF2B5EF4-FFF2-40B4-BE49-F238E27FC236}">
                <a16:creationId xmlns:a16="http://schemas.microsoft.com/office/drawing/2014/main" id="{14E15C68-1BC7-DA7E-4CC8-1B775111B24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3370122" y="11056822"/>
            <a:ext cx="8683570" cy="2019221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0" name="Platshållare för text 59">
            <a:extLst>
              <a:ext uri="{FF2B5EF4-FFF2-40B4-BE49-F238E27FC236}">
                <a16:creationId xmlns:a16="http://schemas.microsoft.com/office/drawing/2014/main" id="{63AD905A-C055-C226-2F2C-EC27A0CE41E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70122" y="10652868"/>
            <a:ext cx="8683570" cy="342901"/>
          </a:xfrm>
        </p:spPr>
        <p:txBody>
          <a:bodyPr/>
          <a:lstStyle/>
          <a:p>
            <a:endParaRPr lang="sv-SE" sz="2400" dirty="0"/>
          </a:p>
        </p:txBody>
      </p:sp>
      <p:sp>
        <p:nvSpPr>
          <p:cNvPr id="61" name="Platshållare för text 60">
            <a:extLst>
              <a:ext uri="{FF2B5EF4-FFF2-40B4-BE49-F238E27FC236}">
                <a16:creationId xmlns:a16="http://schemas.microsoft.com/office/drawing/2014/main" id="{5671882B-978A-7BFB-9242-E7A97FEB28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3370122" y="14074360"/>
            <a:ext cx="8683570" cy="3895947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2" name="Platshållare för text 61">
            <a:extLst>
              <a:ext uri="{FF2B5EF4-FFF2-40B4-BE49-F238E27FC236}">
                <a16:creationId xmlns:a16="http://schemas.microsoft.com/office/drawing/2014/main" id="{98277C36-41FB-F5B2-CEFB-F1003C5124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3370122" y="13670407"/>
            <a:ext cx="8683570" cy="342901"/>
          </a:xfrm>
        </p:spPr>
        <p:txBody>
          <a:bodyPr/>
          <a:lstStyle/>
          <a:p>
            <a:endParaRPr lang="sv-SE" sz="2400" dirty="0"/>
          </a:p>
        </p:txBody>
      </p:sp>
      <p:sp>
        <p:nvSpPr>
          <p:cNvPr id="63" name="Platshållare för text 62">
            <a:extLst>
              <a:ext uri="{FF2B5EF4-FFF2-40B4-BE49-F238E27FC236}">
                <a16:creationId xmlns:a16="http://schemas.microsoft.com/office/drawing/2014/main" id="{D26CDD24-0022-67E8-2F78-7554A290609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3370122" y="18966839"/>
            <a:ext cx="8683570" cy="487908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4" name="Platshållare för text 63">
            <a:extLst>
              <a:ext uri="{FF2B5EF4-FFF2-40B4-BE49-F238E27FC236}">
                <a16:creationId xmlns:a16="http://schemas.microsoft.com/office/drawing/2014/main" id="{B11BB2D7-8281-2D5D-C966-88ACFB85023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3370122" y="18562886"/>
            <a:ext cx="8683570" cy="342901"/>
          </a:xfrm>
        </p:spPr>
        <p:txBody>
          <a:bodyPr/>
          <a:lstStyle/>
          <a:p>
            <a:endParaRPr lang="sv-SE" sz="2400" dirty="0"/>
          </a:p>
        </p:txBody>
      </p:sp>
      <p:sp>
        <p:nvSpPr>
          <p:cNvPr id="65" name="Platshållare för text 64">
            <a:extLst>
              <a:ext uri="{FF2B5EF4-FFF2-40B4-BE49-F238E27FC236}">
                <a16:creationId xmlns:a16="http://schemas.microsoft.com/office/drawing/2014/main" id="{A9A75F79-6D8C-7EDE-D2BF-D14506EC76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370122" y="7915404"/>
            <a:ext cx="8683570" cy="342901"/>
          </a:xfrm>
        </p:spPr>
        <p:txBody>
          <a:bodyPr/>
          <a:lstStyle/>
          <a:p>
            <a:endParaRPr lang="sv-SE" sz="2400" dirty="0"/>
          </a:p>
        </p:txBody>
      </p:sp>
      <p:sp>
        <p:nvSpPr>
          <p:cNvPr id="66" name="Platshållare för innehåll 65">
            <a:extLst>
              <a:ext uri="{FF2B5EF4-FFF2-40B4-BE49-F238E27FC236}">
                <a16:creationId xmlns:a16="http://schemas.microsoft.com/office/drawing/2014/main" id="{02B85404-165C-794D-06D0-329206623D3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23370122" y="8258466"/>
            <a:ext cx="4155011" cy="868527"/>
          </a:xfrm>
        </p:spPr>
        <p:txBody>
          <a:bodyPr/>
          <a:lstStyle/>
          <a:p>
            <a:endParaRPr lang="sv-SE"/>
          </a:p>
        </p:txBody>
      </p:sp>
      <p:sp>
        <p:nvSpPr>
          <p:cNvPr id="67" name="Platshållare för innehåll 66">
            <a:extLst>
              <a:ext uri="{FF2B5EF4-FFF2-40B4-BE49-F238E27FC236}">
                <a16:creationId xmlns:a16="http://schemas.microsoft.com/office/drawing/2014/main" id="{363F0B5D-F3FD-ED61-2040-B98BD022D78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7898680" y="8258466"/>
            <a:ext cx="4155011" cy="868527"/>
          </a:xfrm>
        </p:spPr>
        <p:txBody>
          <a:bodyPr/>
          <a:lstStyle/>
          <a:p>
            <a:endParaRPr lang="sv-SE"/>
          </a:p>
        </p:txBody>
      </p:sp>
      <p:sp>
        <p:nvSpPr>
          <p:cNvPr id="68" name="Platshållare för innehåll 67">
            <a:extLst>
              <a:ext uri="{FF2B5EF4-FFF2-40B4-BE49-F238E27FC236}">
                <a16:creationId xmlns:a16="http://schemas.microsoft.com/office/drawing/2014/main" id="{F85DC775-A207-37AB-7726-845EE8600767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23370122" y="9401473"/>
            <a:ext cx="4155011" cy="868527"/>
          </a:xfrm>
        </p:spPr>
        <p:txBody>
          <a:bodyPr/>
          <a:lstStyle/>
          <a:p>
            <a:endParaRPr lang="sv-SE"/>
          </a:p>
        </p:txBody>
      </p:sp>
      <p:sp>
        <p:nvSpPr>
          <p:cNvPr id="69" name="Platshållare för innehåll 68">
            <a:extLst>
              <a:ext uri="{FF2B5EF4-FFF2-40B4-BE49-F238E27FC236}">
                <a16:creationId xmlns:a16="http://schemas.microsoft.com/office/drawing/2014/main" id="{CBCEE7D0-9239-47B7-3695-60A36279322A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27898680" y="9401473"/>
            <a:ext cx="4155011" cy="868527"/>
          </a:xfrm>
        </p:spPr>
        <p:txBody>
          <a:bodyPr/>
          <a:lstStyle/>
          <a:p>
            <a:endParaRPr lang="sv-SE"/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088C7CF0-6834-97AC-5492-A2D3F827913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3640035" y="10587160"/>
            <a:ext cx="8683196" cy="6590450"/>
          </a:xfrm>
        </p:spPr>
        <p:txBody>
          <a:bodyPr/>
          <a:lstStyle/>
          <a:p>
            <a:r>
              <a:rPr lang="en-GB" sz="28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2800" b="1" dirty="0">
                <a:solidFill>
                  <a:schemeClr val="tx2"/>
                </a:solidFill>
                <a:latin typeface="+mj-lt"/>
              </a:rPr>
            </a:br>
            <a:r>
              <a:rPr lang="en-GB" sz="2800" b="1" dirty="0">
                <a:solidFill>
                  <a:schemeClr val="tx2"/>
                </a:solidFill>
                <a:latin typeface="+mj-lt"/>
              </a:rPr>
              <a:t>28 </a:t>
            </a:r>
            <a:r>
              <a:rPr lang="en-GB" sz="2800" b="1" dirty="0" err="1">
                <a:solidFill>
                  <a:schemeClr val="tx2"/>
                </a:solidFill>
                <a:latin typeface="+mj-lt"/>
              </a:rPr>
              <a:t>pt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 Navy blue</a:t>
            </a:r>
          </a:p>
          <a:p>
            <a:r>
              <a:rPr lang="en-GB" sz="2400" dirty="0"/>
              <a:t>Body text in two columns here. </a:t>
            </a:r>
            <a:r>
              <a:rPr lang="en-GB" sz="2400" dirty="0" err="1"/>
              <a:t>Ducimus</a:t>
            </a:r>
            <a:r>
              <a:rPr lang="en-GB" sz="2400" dirty="0"/>
              <a:t> qui </a:t>
            </a:r>
            <a:r>
              <a:rPr lang="en-GB" sz="2400" dirty="0" err="1"/>
              <a:t>blanditiis</a:t>
            </a:r>
            <a:r>
              <a:rPr lang="en-GB" sz="2400" dirty="0"/>
              <a:t> </a:t>
            </a:r>
            <a:r>
              <a:rPr lang="en-GB" sz="2400" dirty="0" err="1"/>
              <a:t>praesentium</a:t>
            </a:r>
            <a:r>
              <a:rPr lang="en-GB" sz="2400" dirty="0"/>
              <a:t> </a:t>
            </a:r>
            <a:r>
              <a:rPr lang="en-GB" sz="2400" dirty="0" err="1"/>
              <a:t>voluptatum</a:t>
            </a:r>
            <a:r>
              <a:rPr lang="en-GB" sz="2400" dirty="0"/>
              <a:t> </a:t>
            </a:r>
            <a:r>
              <a:rPr lang="en-GB" sz="2400" dirty="0" err="1"/>
              <a:t>deleniti</a:t>
            </a:r>
            <a:r>
              <a:rPr lang="en-GB" sz="2400" dirty="0"/>
              <a:t> </a:t>
            </a:r>
            <a:r>
              <a:rPr lang="en-GB" sz="2400" dirty="0" err="1"/>
              <a:t>atque</a:t>
            </a:r>
            <a:r>
              <a:rPr lang="en-GB" sz="2400" dirty="0"/>
              <a:t> </a:t>
            </a:r>
            <a:r>
              <a:rPr lang="en-GB" sz="2400" dirty="0" err="1"/>
              <a:t>corrupti</a:t>
            </a:r>
            <a:r>
              <a:rPr lang="en-GB" sz="2400" dirty="0"/>
              <a:t> quos </a:t>
            </a:r>
            <a:r>
              <a:rPr lang="en-GB" sz="2400" dirty="0" err="1"/>
              <a:t>dolores</a:t>
            </a:r>
            <a:r>
              <a:rPr lang="en-GB" sz="2400" dirty="0"/>
              <a:t> et </a:t>
            </a:r>
            <a:r>
              <a:rPr lang="en-GB" sz="2400" dirty="0" err="1"/>
              <a:t>quas</a:t>
            </a:r>
            <a:r>
              <a:rPr lang="en-GB" sz="2400" dirty="0"/>
              <a:t> </a:t>
            </a:r>
            <a:r>
              <a:rPr lang="en-GB" sz="2400" dirty="0" err="1"/>
              <a:t>molestias</a:t>
            </a:r>
            <a:r>
              <a:rPr lang="en-GB" sz="2400" dirty="0"/>
              <a:t> </a:t>
            </a:r>
            <a:r>
              <a:rPr lang="en-GB" sz="2400" dirty="0" err="1"/>
              <a:t>excepturi</a:t>
            </a:r>
            <a:r>
              <a:rPr lang="en-GB" sz="2400" dirty="0"/>
              <a:t> </a:t>
            </a:r>
            <a:r>
              <a:rPr lang="en-GB" sz="2400" dirty="0" err="1"/>
              <a:t>sint</a:t>
            </a:r>
            <a:r>
              <a:rPr lang="en-GB" sz="2400" dirty="0"/>
              <a:t> </a:t>
            </a:r>
            <a:r>
              <a:rPr lang="en-GB" sz="2400" dirty="0" err="1"/>
              <a:t>occaecati</a:t>
            </a:r>
            <a:r>
              <a:rPr lang="en-GB" sz="2400" dirty="0"/>
              <a:t> </a:t>
            </a:r>
            <a:r>
              <a:rPr lang="en-GB" sz="2400" dirty="0" err="1"/>
              <a:t>cupiditate</a:t>
            </a:r>
            <a:r>
              <a:rPr lang="en-GB" sz="2400" dirty="0"/>
              <a:t> non provident, </a:t>
            </a:r>
            <a:r>
              <a:rPr lang="en-GB" sz="2400" dirty="0" err="1"/>
              <a:t>similique</a:t>
            </a:r>
            <a:r>
              <a:rPr lang="en-GB" sz="2400" dirty="0"/>
              <a:t> sunt in culpa qui </a:t>
            </a:r>
            <a:r>
              <a:rPr lang="en-GB" sz="2400" dirty="0" err="1"/>
              <a:t>officia</a:t>
            </a:r>
            <a:r>
              <a:rPr lang="en-GB" sz="2400" dirty="0"/>
              <a:t> </a:t>
            </a:r>
            <a:r>
              <a:rPr lang="en-GB" sz="2400" dirty="0" err="1"/>
              <a:t>deserunt</a:t>
            </a:r>
            <a:r>
              <a:rPr lang="en-GB" sz="2400" dirty="0"/>
              <a:t> </a:t>
            </a:r>
            <a:r>
              <a:rPr lang="en-GB" sz="2400" dirty="0" err="1"/>
              <a:t>mollitia</a:t>
            </a:r>
            <a:r>
              <a:rPr lang="en-GB" sz="2400" dirty="0"/>
              <a:t> animi, id </a:t>
            </a:r>
            <a:r>
              <a:rPr lang="en-GB" sz="2400" dirty="0" err="1"/>
              <a:t>est</a:t>
            </a:r>
            <a:r>
              <a:rPr lang="en-GB" sz="2400" dirty="0"/>
              <a:t> </a:t>
            </a:r>
            <a:r>
              <a:rPr lang="en-GB" sz="2400" dirty="0" err="1"/>
              <a:t>laborum</a:t>
            </a:r>
            <a:r>
              <a:rPr lang="en-GB" sz="2400" dirty="0"/>
              <a:t> et </a:t>
            </a:r>
            <a:r>
              <a:rPr lang="en-GB" sz="2400" dirty="0" err="1"/>
              <a:t>dolorum</a:t>
            </a:r>
            <a:r>
              <a:rPr lang="en-GB" sz="2400" dirty="0"/>
              <a:t> </a:t>
            </a:r>
            <a:r>
              <a:rPr lang="en-GB" sz="2400" dirty="0" err="1"/>
              <a:t>fuga</a:t>
            </a:r>
            <a:r>
              <a:rPr lang="en-GB" sz="2400" dirty="0"/>
              <a:t>. Et </a:t>
            </a:r>
            <a:r>
              <a:rPr lang="en-GB" sz="2400" dirty="0" err="1"/>
              <a:t>harum</a:t>
            </a:r>
            <a:r>
              <a:rPr lang="en-GB" sz="2400" dirty="0"/>
              <a:t> </a:t>
            </a:r>
            <a:r>
              <a:rPr lang="en-GB" sz="2400" dirty="0" err="1"/>
              <a:t>quidem</a:t>
            </a:r>
            <a:r>
              <a:rPr lang="en-GB" sz="2400" dirty="0"/>
              <a:t> rerum facilis </a:t>
            </a:r>
            <a:r>
              <a:rPr lang="en-GB" sz="2400" dirty="0" err="1"/>
              <a:t>est</a:t>
            </a:r>
            <a:r>
              <a:rPr lang="en-GB" sz="2400" dirty="0"/>
              <a:t> et </a:t>
            </a:r>
            <a:r>
              <a:rPr lang="en-GB" sz="2400" dirty="0" err="1"/>
              <a:t>expedita</a:t>
            </a:r>
            <a:r>
              <a:rPr lang="en-GB" sz="2400" dirty="0"/>
              <a:t> </a:t>
            </a:r>
            <a:r>
              <a:rPr lang="en-GB" sz="2400" dirty="0" err="1"/>
              <a:t>distinctio</a:t>
            </a:r>
            <a:r>
              <a:rPr lang="en-GB" sz="2400" dirty="0"/>
              <a:t>. Nam libero tempore, cum </a:t>
            </a:r>
            <a:r>
              <a:rPr lang="en-GB" sz="2400" dirty="0" err="1"/>
              <a:t>soluta</a:t>
            </a:r>
            <a:r>
              <a:rPr lang="en-GB" sz="2400" dirty="0"/>
              <a:t> nobis </a:t>
            </a:r>
            <a:r>
              <a:rPr lang="en-GB" sz="2400" dirty="0" err="1"/>
              <a:t>est</a:t>
            </a:r>
            <a:r>
              <a:rPr lang="en-GB" sz="2400" dirty="0"/>
              <a:t> </a:t>
            </a:r>
            <a:r>
              <a:rPr lang="en-GB" sz="2400" dirty="0" err="1"/>
              <a:t>eligendi</a:t>
            </a:r>
            <a:r>
              <a:rPr lang="en-GB" sz="2400" dirty="0"/>
              <a:t> </a:t>
            </a:r>
            <a:r>
              <a:rPr lang="en-GB" sz="2400" dirty="0" err="1"/>
              <a:t>optio</a:t>
            </a:r>
            <a:r>
              <a:rPr lang="en-GB" sz="2400" dirty="0"/>
              <a:t> </a:t>
            </a:r>
            <a:r>
              <a:rPr lang="en-GB" sz="2400" dirty="0" err="1"/>
              <a:t>cumque</a:t>
            </a:r>
            <a:r>
              <a:rPr lang="en-GB" sz="2400" dirty="0"/>
              <a:t> nihil </a:t>
            </a:r>
            <a:r>
              <a:rPr lang="en-GB" sz="2400" dirty="0" err="1"/>
              <a:t>impedit</a:t>
            </a:r>
            <a:r>
              <a:rPr lang="en-GB" sz="2400" dirty="0"/>
              <a:t> quo minus id quod </a:t>
            </a:r>
            <a:r>
              <a:rPr lang="en-GB" sz="2400" dirty="0" err="1"/>
              <a:t>maxime</a:t>
            </a:r>
            <a:r>
              <a:rPr lang="en-GB" sz="2400" dirty="0"/>
              <a:t> </a:t>
            </a:r>
            <a:r>
              <a:rPr lang="en-GB" sz="2400" dirty="0" err="1"/>
              <a:t>placeat</a:t>
            </a:r>
            <a:r>
              <a:rPr lang="en-GB" sz="2400" dirty="0"/>
              <a:t> </a:t>
            </a:r>
            <a:r>
              <a:rPr lang="en-GB" sz="2400" dirty="0" err="1"/>
              <a:t>facere</a:t>
            </a:r>
            <a:r>
              <a:rPr lang="en-GB" sz="2400" dirty="0"/>
              <a:t> </a:t>
            </a:r>
            <a:r>
              <a:rPr lang="en-GB" sz="2400" dirty="0" err="1"/>
              <a:t>possimus</a:t>
            </a:r>
            <a:r>
              <a:rPr lang="en-GB" sz="2400" dirty="0"/>
              <a:t>, </a:t>
            </a:r>
            <a:r>
              <a:rPr lang="en-GB" sz="2400" dirty="0" err="1"/>
              <a:t>omnis</a:t>
            </a:r>
            <a:r>
              <a:rPr lang="en-GB" sz="2400" dirty="0"/>
              <a:t> </a:t>
            </a:r>
            <a:r>
              <a:rPr lang="en-GB" sz="2400" dirty="0" err="1"/>
              <a:t>voluptas</a:t>
            </a:r>
            <a:r>
              <a:rPr lang="en-GB" sz="2400" dirty="0"/>
              <a:t> </a:t>
            </a:r>
            <a:r>
              <a:rPr lang="en-GB" sz="2400" dirty="0" err="1"/>
              <a:t>assumenda</a:t>
            </a:r>
            <a:r>
              <a:rPr lang="en-GB" sz="2400" dirty="0"/>
              <a:t> </a:t>
            </a:r>
            <a:r>
              <a:rPr lang="en-GB" sz="2400" dirty="0" err="1"/>
              <a:t>est</a:t>
            </a:r>
            <a:r>
              <a:rPr lang="en-GB" sz="2400" dirty="0"/>
              <a:t>, </a:t>
            </a:r>
            <a:r>
              <a:rPr lang="en-GB" sz="2400" dirty="0" err="1"/>
              <a:t>omnis</a:t>
            </a:r>
            <a:r>
              <a:rPr lang="en-GB" sz="2400" dirty="0"/>
              <a:t> </a:t>
            </a:r>
            <a:r>
              <a:rPr lang="en-GB" sz="2400" dirty="0" err="1"/>
              <a:t>dolor</a:t>
            </a:r>
            <a:r>
              <a:rPr lang="en-GB" sz="2400" dirty="0"/>
              <a:t> </a:t>
            </a:r>
            <a:r>
              <a:rPr lang="en-GB" sz="2400" dirty="0" err="1"/>
              <a:t>repellendus</a:t>
            </a:r>
            <a:r>
              <a:rPr lang="en-GB" sz="2400" dirty="0"/>
              <a:t>. </a:t>
            </a:r>
            <a:r>
              <a:rPr lang="en-GB" sz="2400" dirty="0" err="1"/>
              <a:t>Temporibus</a:t>
            </a:r>
            <a:r>
              <a:rPr lang="en-GB" sz="2400" dirty="0"/>
              <a:t> autem </a:t>
            </a:r>
            <a:r>
              <a:rPr lang="en-GB" sz="2400" dirty="0" err="1"/>
              <a:t>quibusdam</a:t>
            </a:r>
            <a:r>
              <a:rPr lang="en-GB" sz="2400" dirty="0"/>
              <a:t> et </a:t>
            </a:r>
            <a:r>
              <a:rPr lang="en-GB" sz="2400" dirty="0" err="1"/>
              <a:t>aut</a:t>
            </a:r>
            <a:r>
              <a:rPr lang="en-GB" sz="2400" dirty="0"/>
              <a:t> </a:t>
            </a:r>
            <a:r>
              <a:rPr lang="en-GB" sz="2400" dirty="0" err="1"/>
              <a:t>officiis</a:t>
            </a:r>
            <a:r>
              <a:rPr lang="en-GB" sz="2400" dirty="0"/>
              <a:t> </a:t>
            </a:r>
            <a:r>
              <a:rPr lang="en-GB" sz="2400" dirty="0" err="1"/>
              <a:t>aut</a:t>
            </a:r>
            <a:r>
              <a:rPr lang="en-GB" sz="2400" dirty="0"/>
              <a:t> rerum </a:t>
            </a:r>
            <a:r>
              <a:rPr lang="en-GB" sz="2400" dirty="0" err="1"/>
              <a:t>necessitatibus</a:t>
            </a:r>
            <a:r>
              <a:rPr lang="en-GB" sz="2400" dirty="0"/>
              <a:t> </a:t>
            </a:r>
            <a:r>
              <a:rPr lang="en-GB" sz="2400" dirty="0" err="1"/>
              <a:t>saepe</a:t>
            </a:r>
            <a:r>
              <a:rPr lang="en-GB" sz="2400" dirty="0"/>
              <a:t> </a:t>
            </a:r>
            <a:r>
              <a:rPr lang="en-GB" sz="2400" dirty="0" err="1"/>
              <a:t>eveniet</a:t>
            </a:r>
            <a:r>
              <a:rPr lang="en-GB" sz="2400" dirty="0"/>
              <a:t> </a:t>
            </a:r>
            <a:r>
              <a:rPr lang="en-GB" sz="2400" dirty="0" err="1"/>
              <a:t>ut</a:t>
            </a:r>
            <a:r>
              <a:rPr lang="en-GB" sz="2400" dirty="0"/>
              <a:t> et </a:t>
            </a:r>
            <a:r>
              <a:rPr lang="en-GB" sz="2400" dirty="0" err="1"/>
              <a:t>voluptates</a:t>
            </a:r>
            <a:r>
              <a:rPr lang="en-GB" sz="2400" dirty="0"/>
              <a:t> </a:t>
            </a:r>
            <a:r>
              <a:rPr lang="en-GB" sz="2400" dirty="0" err="1"/>
              <a:t>repudiandae</a:t>
            </a:r>
            <a:r>
              <a:rPr lang="en-GB" sz="2400" dirty="0"/>
              <a:t> </a:t>
            </a:r>
            <a:r>
              <a:rPr lang="en-GB" sz="2400" dirty="0" err="1"/>
              <a:t>debitissint</a:t>
            </a:r>
            <a:r>
              <a:rPr lang="en-GB" sz="2400" dirty="0"/>
              <a:t> et </a:t>
            </a:r>
            <a:r>
              <a:rPr lang="en-GB" sz="2400" dirty="0" err="1"/>
              <a:t>molestiae</a:t>
            </a:r>
            <a:r>
              <a:rPr lang="en-GB" sz="2400" dirty="0"/>
              <a:t> non </a:t>
            </a:r>
            <a:r>
              <a:rPr lang="en-GB" sz="2400" dirty="0" err="1"/>
              <a:t>recusandae</a:t>
            </a:r>
            <a:r>
              <a:rPr lang="en-GB" sz="2400" dirty="0"/>
              <a:t>. </a:t>
            </a:r>
          </a:p>
          <a:p>
            <a:endParaRPr lang="sv-SE" dirty="0"/>
          </a:p>
        </p:txBody>
      </p:sp>
      <p:sp>
        <p:nvSpPr>
          <p:cNvPr id="70" name="Platshållare för bild 69">
            <a:extLst>
              <a:ext uri="{FF2B5EF4-FFF2-40B4-BE49-F238E27FC236}">
                <a16:creationId xmlns:a16="http://schemas.microsoft.com/office/drawing/2014/main" id="{6308C3FB-7911-7739-C3C0-5A1AF6989937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1" name="Platshållare för bild 70">
            <a:extLst>
              <a:ext uri="{FF2B5EF4-FFF2-40B4-BE49-F238E27FC236}">
                <a16:creationId xmlns:a16="http://schemas.microsoft.com/office/drawing/2014/main" id="{4A932231-D9D2-6A6A-79ED-AB772D66EB7C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2" name="Platshållare för bild 71">
            <a:extLst>
              <a:ext uri="{FF2B5EF4-FFF2-40B4-BE49-F238E27FC236}">
                <a16:creationId xmlns:a16="http://schemas.microsoft.com/office/drawing/2014/main" id="{424830A0-7B0A-241F-26B6-1CD5A0B3335D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3" name="Platshållare för text 72">
            <a:extLst>
              <a:ext uri="{FF2B5EF4-FFF2-40B4-BE49-F238E27FC236}">
                <a16:creationId xmlns:a16="http://schemas.microsoft.com/office/drawing/2014/main" id="{60BF17BE-A4B9-5D55-7F55-DCADF2A1CA9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4" name="Platshållare för text 73">
            <a:extLst>
              <a:ext uri="{FF2B5EF4-FFF2-40B4-BE49-F238E27FC236}">
                <a16:creationId xmlns:a16="http://schemas.microsoft.com/office/drawing/2014/main" id="{AA882645-F744-B939-F172-DC2CB53BA26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4" name="Platshållare för text 23">
            <a:extLst>
              <a:ext uri="{FF2B5EF4-FFF2-40B4-BE49-F238E27FC236}">
                <a16:creationId xmlns:a16="http://schemas.microsoft.com/office/drawing/2014/main" id="{63D6091C-0B0D-0918-DD2D-F1392FF354E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959953" y="17370552"/>
            <a:ext cx="8683196" cy="6590450"/>
          </a:xfrm>
        </p:spPr>
        <p:txBody>
          <a:bodyPr/>
          <a:lstStyle/>
          <a:p>
            <a:r>
              <a:rPr lang="en-GB" sz="28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2800" b="1" dirty="0">
                <a:solidFill>
                  <a:schemeClr val="tx2"/>
                </a:solidFill>
                <a:latin typeface="+mj-lt"/>
              </a:rPr>
            </a:br>
            <a:r>
              <a:rPr lang="en-GB" sz="2800" b="1" dirty="0">
                <a:solidFill>
                  <a:schemeClr val="tx2"/>
                </a:solidFill>
                <a:latin typeface="+mj-lt"/>
              </a:rPr>
              <a:t>28 </a:t>
            </a:r>
            <a:r>
              <a:rPr lang="en-GB" sz="2800" b="1" dirty="0" err="1">
                <a:solidFill>
                  <a:schemeClr val="tx2"/>
                </a:solidFill>
                <a:latin typeface="+mj-lt"/>
              </a:rPr>
              <a:t>pt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 Navy blue</a:t>
            </a:r>
          </a:p>
          <a:p>
            <a:r>
              <a:rPr lang="en-GB" sz="2400" dirty="0"/>
              <a:t>Body text in two columns here. </a:t>
            </a:r>
            <a:r>
              <a:rPr lang="en-GB" sz="2400" dirty="0" err="1"/>
              <a:t>Ducimus</a:t>
            </a:r>
            <a:r>
              <a:rPr lang="en-GB" sz="2400" dirty="0"/>
              <a:t> qui </a:t>
            </a:r>
            <a:r>
              <a:rPr lang="en-GB" sz="2400" dirty="0" err="1"/>
              <a:t>blanditiis</a:t>
            </a:r>
            <a:r>
              <a:rPr lang="en-GB" sz="2400" dirty="0"/>
              <a:t> </a:t>
            </a:r>
            <a:r>
              <a:rPr lang="en-GB" sz="2400" dirty="0" err="1"/>
              <a:t>praesentium</a:t>
            </a:r>
            <a:r>
              <a:rPr lang="en-GB" sz="2400" dirty="0"/>
              <a:t> </a:t>
            </a:r>
            <a:r>
              <a:rPr lang="en-GB" sz="2400" dirty="0" err="1"/>
              <a:t>voluptatum</a:t>
            </a:r>
            <a:r>
              <a:rPr lang="en-GB" sz="2400" dirty="0"/>
              <a:t> </a:t>
            </a:r>
            <a:r>
              <a:rPr lang="en-GB" sz="2400" dirty="0" err="1"/>
              <a:t>deleniti</a:t>
            </a:r>
            <a:r>
              <a:rPr lang="en-GB" sz="2400" dirty="0"/>
              <a:t> </a:t>
            </a:r>
            <a:r>
              <a:rPr lang="en-GB" sz="2400" dirty="0" err="1"/>
              <a:t>atque</a:t>
            </a:r>
            <a:r>
              <a:rPr lang="en-GB" sz="2400" dirty="0"/>
              <a:t> </a:t>
            </a:r>
            <a:r>
              <a:rPr lang="en-GB" sz="2400" dirty="0" err="1"/>
              <a:t>corrupti</a:t>
            </a:r>
            <a:r>
              <a:rPr lang="en-GB" sz="2400" dirty="0"/>
              <a:t> quos </a:t>
            </a:r>
            <a:r>
              <a:rPr lang="en-GB" sz="2400" dirty="0" err="1"/>
              <a:t>dolores</a:t>
            </a:r>
            <a:r>
              <a:rPr lang="en-GB" sz="2400" dirty="0"/>
              <a:t> et </a:t>
            </a:r>
            <a:r>
              <a:rPr lang="en-GB" sz="2400" dirty="0" err="1"/>
              <a:t>quas</a:t>
            </a:r>
            <a:r>
              <a:rPr lang="en-GB" sz="2400" dirty="0"/>
              <a:t> </a:t>
            </a:r>
            <a:r>
              <a:rPr lang="en-GB" sz="2400" dirty="0" err="1"/>
              <a:t>molestias</a:t>
            </a:r>
            <a:r>
              <a:rPr lang="en-GB" sz="2400" dirty="0"/>
              <a:t> </a:t>
            </a:r>
            <a:r>
              <a:rPr lang="en-GB" sz="2400" dirty="0" err="1"/>
              <a:t>excepturi</a:t>
            </a:r>
            <a:r>
              <a:rPr lang="en-GB" sz="2400" dirty="0"/>
              <a:t> </a:t>
            </a:r>
            <a:r>
              <a:rPr lang="en-GB" sz="2400" dirty="0" err="1"/>
              <a:t>sint</a:t>
            </a:r>
            <a:r>
              <a:rPr lang="en-GB" sz="2400" dirty="0"/>
              <a:t> </a:t>
            </a:r>
            <a:r>
              <a:rPr lang="en-GB" sz="2400" dirty="0" err="1"/>
              <a:t>occaecati</a:t>
            </a:r>
            <a:r>
              <a:rPr lang="en-GB" sz="2400" dirty="0"/>
              <a:t> </a:t>
            </a:r>
            <a:r>
              <a:rPr lang="en-GB" sz="2400" dirty="0" err="1"/>
              <a:t>cupiditate</a:t>
            </a:r>
            <a:r>
              <a:rPr lang="en-GB" sz="2400" dirty="0"/>
              <a:t> non provident, </a:t>
            </a:r>
            <a:r>
              <a:rPr lang="en-GB" sz="2400" dirty="0" err="1"/>
              <a:t>similique</a:t>
            </a:r>
            <a:r>
              <a:rPr lang="en-GB" sz="2400" dirty="0"/>
              <a:t> sunt in culpa qui </a:t>
            </a:r>
            <a:r>
              <a:rPr lang="en-GB" sz="2400" dirty="0" err="1"/>
              <a:t>officia</a:t>
            </a:r>
            <a:r>
              <a:rPr lang="en-GB" sz="2400" dirty="0"/>
              <a:t> </a:t>
            </a:r>
            <a:r>
              <a:rPr lang="en-GB" sz="2400" dirty="0" err="1"/>
              <a:t>deserunt</a:t>
            </a:r>
            <a:r>
              <a:rPr lang="en-GB" sz="2400" dirty="0"/>
              <a:t> </a:t>
            </a:r>
            <a:r>
              <a:rPr lang="en-GB" sz="2400" dirty="0" err="1"/>
              <a:t>mollitia</a:t>
            </a:r>
            <a:r>
              <a:rPr lang="en-GB" sz="2400" dirty="0"/>
              <a:t> animi, id </a:t>
            </a:r>
            <a:r>
              <a:rPr lang="en-GB" sz="2400" dirty="0" err="1"/>
              <a:t>est</a:t>
            </a:r>
            <a:r>
              <a:rPr lang="en-GB" sz="2400" dirty="0"/>
              <a:t> </a:t>
            </a:r>
            <a:r>
              <a:rPr lang="en-GB" sz="2400" dirty="0" err="1"/>
              <a:t>laborum</a:t>
            </a:r>
            <a:r>
              <a:rPr lang="en-GB" sz="2400" dirty="0"/>
              <a:t> et </a:t>
            </a:r>
            <a:r>
              <a:rPr lang="en-GB" sz="2400" dirty="0" err="1"/>
              <a:t>dolorum</a:t>
            </a:r>
            <a:r>
              <a:rPr lang="en-GB" sz="2400" dirty="0"/>
              <a:t> </a:t>
            </a:r>
            <a:r>
              <a:rPr lang="en-GB" sz="2400" dirty="0" err="1"/>
              <a:t>fuga</a:t>
            </a:r>
            <a:r>
              <a:rPr lang="en-GB" sz="2400" dirty="0"/>
              <a:t>. Et </a:t>
            </a:r>
            <a:r>
              <a:rPr lang="en-GB" sz="2400" dirty="0" err="1"/>
              <a:t>harum</a:t>
            </a:r>
            <a:r>
              <a:rPr lang="en-GB" sz="2400" dirty="0"/>
              <a:t> </a:t>
            </a:r>
            <a:r>
              <a:rPr lang="en-GB" sz="2400" dirty="0" err="1"/>
              <a:t>quidem</a:t>
            </a:r>
            <a:r>
              <a:rPr lang="en-GB" sz="2400" dirty="0"/>
              <a:t> rerum facilis </a:t>
            </a:r>
            <a:r>
              <a:rPr lang="en-GB" sz="2400" dirty="0" err="1"/>
              <a:t>est</a:t>
            </a:r>
            <a:r>
              <a:rPr lang="en-GB" sz="2400" dirty="0"/>
              <a:t> et </a:t>
            </a:r>
            <a:r>
              <a:rPr lang="en-GB" sz="2400" dirty="0" err="1"/>
              <a:t>expedita</a:t>
            </a:r>
            <a:r>
              <a:rPr lang="en-GB" sz="2400" dirty="0"/>
              <a:t> </a:t>
            </a:r>
            <a:r>
              <a:rPr lang="en-GB" sz="2400" dirty="0" err="1"/>
              <a:t>distinctio</a:t>
            </a:r>
            <a:r>
              <a:rPr lang="en-GB" sz="2400" dirty="0"/>
              <a:t>. Nam libero tempore, cum </a:t>
            </a:r>
            <a:r>
              <a:rPr lang="en-GB" sz="2400" dirty="0" err="1"/>
              <a:t>soluta</a:t>
            </a:r>
            <a:r>
              <a:rPr lang="en-GB" sz="2400" dirty="0"/>
              <a:t> nobis </a:t>
            </a:r>
            <a:r>
              <a:rPr lang="en-GB" sz="2400" dirty="0" err="1"/>
              <a:t>est</a:t>
            </a:r>
            <a:r>
              <a:rPr lang="en-GB" sz="2400" dirty="0"/>
              <a:t> </a:t>
            </a:r>
            <a:r>
              <a:rPr lang="en-GB" sz="2400" dirty="0" err="1"/>
              <a:t>eligendi</a:t>
            </a:r>
            <a:r>
              <a:rPr lang="en-GB" sz="2400" dirty="0"/>
              <a:t> </a:t>
            </a:r>
            <a:r>
              <a:rPr lang="en-GB" sz="2400" dirty="0" err="1"/>
              <a:t>optio</a:t>
            </a:r>
            <a:r>
              <a:rPr lang="en-GB" sz="2400" dirty="0"/>
              <a:t> </a:t>
            </a:r>
            <a:r>
              <a:rPr lang="en-GB" sz="2400" dirty="0" err="1"/>
              <a:t>cumque</a:t>
            </a:r>
            <a:r>
              <a:rPr lang="en-GB" sz="2400" dirty="0"/>
              <a:t> nihil </a:t>
            </a:r>
            <a:r>
              <a:rPr lang="en-GB" sz="2400" dirty="0" err="1"/>
              <a:t>impedit</a:t>
            </a:r>
            <a:r>
              <a:rPr lang="en-GB" sz="2400" dirty="0"/>
              <a:t> quo minus id quod </a:t>
            </a:r>
            <a:r>
              <a:rPr lang="en-GB" sz="2400" dirty="0" err="1"/>
              <a:t>maxime</a:t>
            </a:r>
            <a:r>
              <a:rPr lang="en-GB" sz="2400" dirty="0"/>
              <a:t> </a:t>
            </a:r>
            <a:r>
              <a:rPr lang="en-GB" sz="2400" dirty="0" err="1"/>
              <a:t>placeat</a:t>
            </a:r>
            <a:r>
              <a:rPr lang="en-GB" sz="2400" dirty="0"/>
              <a:t> </a:t>
            </a:r>
            <a:r>
              <a:rPr lang="en-GB" sz="2400" dirty="0" err="1"/>
              <a:t>facere</a:t>
            </a:r>
            <a:r>
              <a:rPr lang="en-GB" sz="2400" dirty="0"/>
              <a:t> </a:t>
            </a:r>
            <a:r>
              <a:rPr lang="en-GB" sz="2400" dirty="0" err="1"/>
              <a:t>possimus</a:t>
            </a:r>
            <a:r>
              <a:rPr lang="en-GB" sz="2400" dirty="0"/>
              <a:t>, </a:t>
            </a:r>
            <a:r>
              <a:rPr lang="en-GB" sz="2400" dirty="0" err="1"/>
              <a:t>omnis</a:t>
            </a:r>
            <a:r>
              <a:rPr lang="en-GB" sz="2400" dirty="0"/>
              <a:t> </a:t>
            </a:r>
            <a:r>
              <a:rPr lang="en-GB" sz="2400" dirty="0" err="1"/>
              <a:t>voluptas</a:t>
            </a:r>
            <a:r>
              <a:rPr lang="en-GB" sz="2400" dirty="0"/>
              <a:t> </a:t>
            </a:r>
            <a:r>
              <a:rPr lang="en-GB" sz="2400" dirty="0" err="1"/>
              <a:t>assumenda</a:t>
            </a:r>
            <a:r>
              <a:rPr lang="en-GB" sz="2400" dirty="0"/>
              <a:t> </a:t>
            </a:r>
            <a:r>
              <a:rPr lang="en-GB" sz="2400" dirty="0" err="1"/>
              <a:t>est</a:t>
            </a:r>
            <a:r>
              <a:rPr lang="en-GB" sz="2400" dirty="0"/>
              <a:t>, </a:t>
            </a:r>
            <a:r>
              <a:rPr lang="en-GB" sz="2400" dirty="0" err="1"/>
              <a:t>omnis</a:t>
            </a:r>
            <a:r>
              <a:rPr lang="en-GB" sz="2400" dirty="0"/>
              <a:t> </a:t>
            </a:r>
            <a:r>
              <a:rPr lang="en-GB" sz="2400" dirty="0" err="1"/>
              <a:t>dolor</a:t>
            </a:r>
            <a:r>
              <a:rPr lang="en-GB" sz="2400" dirty="0"/>
              <a:t> </a:t>
            </a:r>
            <a:r>
              <a:rPr lang="en-GB" sz="2400" dirty="0" err="1"/>
              <a:t>repellendus</a:t>
            </a:r>
            <a:r>
              <a:rPr lang="en-GB" sz="2400" dirty="0"/>
              <a:t>. </a:t>
            </a:r>
            <a:r>
              <a:rPr lang="en-GB" sz="2400" dirty="0" err="1"/>
              <a:t>Temporibus</a:t>
            </a:r>
            <a:r>
              <a:rPr lang="en-GB" sz="2400" dirty="0"/>
              <a:t> autem </a:t>
            </a:r>
            <a:r>
              <a:rPr lang="en-GB" sz="2400" dirty="0" err="1"/>
              <a:t>quibusdam</a:t>
            </a:r>
            <a:r>
              <a:rPr lang="en-GB" sz="2400" dirty="0"/>
              <a:t> et </a:t>
            </a:r>
            <a:r>
              <a:rPr lang="en-GB" sz="2400" dirty="0" err="1"/>
              <a:t>aut</a:t>
            </a:r>
            <a:r>
              <a:rPr lang="en-GB" sz="2400" dirty="0"/>
              <a:t> </a:t>
            </a:r>
            <a:r>
              <a:rPr lang="en-GB" sz="2400" dirty="0" err="1"/>
              <a:t>officiis</a:t>
            </a:r>
            <a:r>
              <a:rPr lang="en-GB" sz="2400" dirty="0"/>
              <a:t> </a:t>
            </a:r>
            <a:r>
              <a:rPr lang="en-GB" sz="2400" dirty="0" err="1"/>
              <a:t>aut</a:t>
            </a:r>
            <a:r>
              <a:rPr lang="en-GB" sz="2400" dirty="0"/>
              <a:t> rerum </a:t>
            </a:r>
            <a:r>
              <a:rPr lang="en-GB" sz="2400" dirty="0" err="1"/>
              <a:t>necessitatibus</a:t>
            </a:r>
            <a:r>
              <a:rPr lang="en-GB" sz="2400" dirty="0"/>
              <a:t> </a:t>
            </a:r>
            <a:r>
              <a:rPr lang="en-GB" sz="2400" dirty="0" err="1"/>
              <a:t>saepe</a:t>
            </a:r>
            <a:r>
              <a:rPr lang="en-GB" sz="2400" dirty="0"/>
              <a:t> </a:t>
            </a:r>
            <a:r>
              <a:rPr lang="en-GB" sz="2400" dirty="0" err="1"/>
              <a:t>eveniet</a:t>
            </a:r>
            <a:r>
              <a:rPr lang="en-GB" sz="2400" dirty="0"/>
              <a:t> </a:t>
            </a:r>
            <a:r>
              <a:rPr lang="en-GB" sz="2400" dirty="0" err="1"/>
              <a:t>ut</a:t>
            </a:r>
            <a:r>
              <a:rPr lang="en-GB" sz="2400" dirty="0"/>
              <a:t> et </a:t>
            </a:r>
            <a:r>
              <a:rPr lang="en-GB" sz="2400" dirty="0" err="1"/>
              <a:t>voluptates</a:t>
            </a:r>
            <a:r>
              <a:rPr lang="en-GB" sz="2400" dirty="0"/>
              <a:t> </a:t>
            </a:r>
            <a:r>
              <a:rPr lang="en-GB" sz="2400" dirty="0" err="1"/>
              <a:t>repudiandae</a:t>
            </a:r>
            <a:r>
              <a:rPr lang="en-GB" sz="2400" dirty="0"/>
              <a:t> </a:t>
            </a:r>
            <a:r>
              <a:rPr lang="en-GB" sz="2400" dirty="0" err="1"/>
              <a:t>debitissint</a:t>
            </a:r>
            <a:r>
              <a:rPr lang="en-GB" sz="2400" dirty="0"/>
              <a:t> et </a:t>
            </a:r>
            <a:r>
              <a:rPr lang="en-GB" sz="2400" dirty="0" err="1"/>
              <a:t>molestiae</a:t>
            </a:r>
            <a:r>
              <a:rPr lang="en-GB" sz="2400" dirty="0"/>
              <a:t> non </a:t>
            </a:r>
            <a:r>
              <a:rPr lang="en-GB" sz="2400" dirty="0" err="1"/>
              <a:t>recusandae</a:t>
            </a:r>
            <a:r>
              <a:rPr lang="en-GB" sz="2400" dirty="0"/>
              <a:t>. </a:t>
            </a:r>
          </a:p>
          <a:p>
            <a:endParaRPr lang="sv-SE" dirty="0"/>
          </a:p>
        </p:txBody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DB5AF290-325D-3991-98AA-07AD40BA587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13673866" y="17370552"/>
            <a:ext cx="8683196" cy="6590450"/>
          </a:xfrm>
        </p:spPr>
        <p:txBody>
          <a:bodyPr/>
          <a:lstStyle/>
          <a:p>
            <a:r>
              <a:rPr lang="en-GB" sz="28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2800" b="1" dirty="0">
                <a:solidFill>
                  <a:schemeClr val="tx2"/>
                </a:solidFill>
                <a:latin typeface="+mj-lt"/>
              </a:rPr>
            </a:br>
            <a:r>
              <a:rPr lang="en-GB" sz="2800" b="1" dirty="0">
                <a:solidFill>
                  <a:schemeClr val="tx2"/>
                </a:solidFill>
                <a:latin typeface="+mj-lt"/>
              </a:rPr>
              <a:t>28 </a:t>
            </a:r>
            <a:r>
              <a:rPr lang="en-GB" sz="2800" b="1" dirty="0" err="1">
                <a:solidFill>
                  <a:schemeClr val="tx2"/>
                </a:solidFill>
                <a:latin typeface="+mj-lt"/>
              </a:rPr>
              <a:t>pt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 Navy blue</a:t>
            </a:r>
          </a:p>
          <a:p>
            <a:r>
              <a:rPr lang="en-GB" sz="2400" dirty="0"/>
              <a:t>Body text in two columns here. </a:t>
            </a:r>
            <a:r>
              <a:rPr lang="en-GB" sz="2400" dirty="0" err="1"/>
              <a:t>Ducimus</a:t>
            </a:r>
            <a:r>
              <a:rPr lang="en-GB" sz="2400" dirty="0"/>
              <a:t> qui </a:t>
            </a:r>
            <a:r>
              <a:rPr lang="en-GB" sz="2400" dirty="0" err="1"/>
              <a:t>blanditiis</a:t>
            </a:r>
            <a:r>
              <a:rPr lang="en-GB" sz="2400" dirty="0"/>
              <a:t> </a:t>
            </a:r>
            <a:r>
              <a:rPr lang="en-GB" sz="2400" dirty="0" err="1"/>
              <a:t>praesentium</a:t>
            </a:r>
            <a:r>
              <a:rPr lang="en-GB" sz="2400" dirty="0"/>
              <a:t> </a:t>
            </a:r>
            <a:r>
              <a:rPr lang="en-GB" sz="2400" dirty="0" err="1"/>
              <a:t>voluptatum</a:t>
            </a:r>
            <a:r>
              <a:rPr lang="en-GB" sz="2400" dirty="0"/>
              <a:t> </a:t>
            </a:r>
            <a:r>
              <a:rPr lang="en-GB" sz="2400" dirty="0" err="1"/>
              <a:t>deleniti</a:t>
            </a:r>
            <a:r>
              <a:rPr lang="en-GB" sz="2400" dirty="0"/>
              <a:t> </a:t>
            </a:r>
            <a:r>
              <a:rPr lang="en-GB" sz="2400" dirty="0" err="1"/>
              <a:t>atque</a:t>
            </a:r>
            <a:r>
              <a:rPr lang="en-GB" sz="2400" dirty="0"/>
              <a:t> </a:t>
            </a:r>
            <a:r>
              <a:rPr lang="en-GB" sz="2400" dirty="0" err="1"/>
              <a:t>corrupti</a:t>
            </a:r>
            <a:r>
              <a:rPr lang="en-GB" sz="2400" dirty="0"/>
              <a:t> quos </a:t>
            </a:r>
            <a:r>
              <a:rPr lang="en-GB" sz="2400" dirty="0" err="1"/>
              <a:t>dolores</a:t>
            </a:r>
            <a:r>
              <a:rPr lang="en-GB" sz="2400" dirty="0"/>
              <a:t> et </a:t>
            </a:r>
            <a:r>
              <a:rPr lang="en-GB" sz="2400" dirty="0" err="1"/>
              <a:t>quas</a:t>
            </a:r>
            <a:r>
              <a:rPr lang="en-GB" sz="2400" dirty="0"/>
              <a:t> </a:t>
            </a:r>
            <a:r>
              <a:rPr lang="en-GB" sz="2400" dirty="0" err="1"/>
              <a:t>molestias</a:t>
            </a:r>
            <a:r>
              <a:rPr lang="en-GB" sz="2400" dirty="0"/>
              <a:t> </a:t>
            </a:r>
            <a:r>
              <a:rPr lang="en-GB" sz="2400" dirty="0" err="1"/>
              <a:t>excepturi</a:t>
            </a:r>
            <a:r>
              <a:rPr lang="en-GB" sz="2400" dirty="0"/>
              <a:t> </a:t>
            </a:r>
            <a:r>
              <a:rPr lang="en-GB" sz="2400" dirty="0" err="1"/>
              <a:t>sint</a:t>
            </a:r>
            <a:r>
              <a:rPr lang="en-GB" sz="2400" dirty="0"/>
              <a:t> </a:t>
            </a:r>
            <a:r>
              <a:rPr lang="en-GB" sz="2400" dirty="0" err="1"/>
              <a:t>occaecati</a:t>
            </a:r>
            <a:r>
              <a:rPr lang="en-GB" sz="2400" dirty="0"/>
              <a:t> </a:t>
            </a:r>
            <a:r>
              <a:rPr lang="en-GB" sz="2400" dirty="0" err="1"/>
              <a:t>cupiditate</a:t>
            </a:r>
            <a:r>
              <a:rPr lang="en-GB" sz="2400" dirty="0"/>
              <a:t> non provident, </a:t>
            </a:r>
            <a:r>
              <a:rPr lang="en-GB" sz="2400" dirty="0" err="1"/>
              <a:t>similique</a:t>
            </a:r>
            <a:r>
              <a:rPr lang="en-GB" sz="2400" dirty="0"/>
              <a:t> sunt in culpa qui </a:t>
            </a:r>
            <a:r>
              <a:rPr lang="en-GB" sz="2400" dirty="0" err="1"/>
              <a:t>officia</a:t>
            </a:r>
            <a:r>
              <a:rPr lang="en-GB" sz="2400" dirty="0"/>
              <a:t> </a:t>
            </a:r>
            <a:r>
              <a:rPr lang="en-GB" sz="2400" dirty="0" err="1"/>
              <a:t>deserunt</a:t>
            </a:r>
            <a:r>
              <a:rPr lang="en-GB" sz="2400" dirty="0"/>
              <a:t> </a:t>
            </a:r>
            <a:r>
              <a:rPr lang="en-GB" sz="2400" dirty="0" err="1"/>
              <a:t>mollitia</a:t>
            </a:r>
            <a:r>
              <a:rPr lang="en-GB" sz="2400" dirty="0"/>
              <a:t> animi, id </a:t>
            </a:r>
            <a:r>
              <a:rPr lang="en-GB" sz="2400" dirty="0" err="1"/>
              <a:t>est</a:t>
            </a:r>
            <a:r>
              <a:rPr lang="en-GB" sz="2400" dirty="0"/>
              <a:t> </a:t>
            </a:r>
            <a:r>
              <a:rPr lang="en-GB" sz="2400" dirty="0" err="1"/>
              <a:t>laborum</a:t>
            </a:r>
            <a:r>
              <a:rPr lang="en-GB" sz="2400" dirty="0"/>
              <a:t> et </a:t>
            </a:r>
            <a:r>
              <a:rPr lang="en-GB" sz="2400" dirty="0" err="1"/>
              <a:t>dolorum</a:t>
            </a:r>
            <a:r>
              <a:rPr lang="en-GB" sz="2400" dirty="0"/>
              <a:t> </a:t>
            </a:r>
            <a:r>
              <a:rPr lang="en-GB" sz="2400" dirty="0" err="1"/>
              <a:t>fuga</a:t>
            </a:r>
            <a:r>
              <a:rPr lang="en-GB" sz="2400" dirty="0"/>
              <a:t>. Et </a:t>
            </a:r>
            <a:r>
              <a:rPr lang="en-GB" sz="2400" dirty="0" err="1"/>
              <a:t>harum</a:t>
            </a:r>
            <a:r>
              <a:rPr lang="en-GB" sz="2400" dirty="0"/>
              <a:t> </a:t>
            </a:r>
            <a:r>
              <a:rPr lang="en-GB" sz="2400" dirty="0" err="1"/>
              <a:t>quidem</a:t>
            </a:r>
            <a:r>
              <a:rPr lang="en-GB" sz="2400" dirty="0"/>
              <a:t> rerum facilis </a:t>
            </a:r>
            <a:r>
              <a:rPr lang="en-GB" sz="2400" dirty="0" err="1"/>
              <a:t>est</a:t>
            </a:r>
            <a:r>
              <a:rPr lang="en-GB" sz="2400" dirty="0"/>
              <a:t> et </a:t>
            </a:r>
            <a:r>
              <a:rPr lang="en-GB" sz="2400" dirty="0" err="1"/>
              <a:t>expedita</a:t>
            </a:r>
            <a:r>
              <a:rPr lang="en-GB" sz="2400" dirty="0"/>
              <a:t> </a:t>
            </a:r>
            <a:r>
              <a:rPr lang="en-GB" sz="2400" dirty="0" err="1"/>
              <a:t>distinctio</a:t>
            </a:r>
            <a:r>
              <a:rPr lang="en-GB" sz="2400" dirty="0"/>
              <a:t>. Nam libero tempore, cum </a:t>
            </a:r>
            <a:r>
              <a:rPr lang="en-GB" sz="2400" dirty="0" err="1"/>
              <a:t>soluta</a:t>
            </a:r>
            <a:r>
              <a:rPr lang="en-GB" sz="2400" dirty="0"/>
              <a:t> nobis </a:t>
            </a:r>
            <a:r>
              <a:rPr lang="en-GB" sz="2400" dirty="0" err="1"/>
              <a:t>est</a:t>
            </a:r>
            <a:r>
              <a:rPr lang="en-GB" sz="2400" dirty="0"/>
              <a:t> </a:t>
            </a:r>
            <a:r>
              <a:rPr lang="en-GB" sz="2400" dirty="0" err="1"/>
              <a:t>eligendi</a:t>
            </a:r>
            <a:r>
              <a:rPr lang="en-GB" sz="2400" dirty="0"/>
              <a:t> </a:t>
            </a:r>
            <a:r>
              <a:rPr lang="en-GB" sz="2400" dirty="0" err="1"/>
              <a:t>optio</a:t>
            </a:r>
            <a:r>
              <a:rPr lang="en-GB" sz="2400" dirty="0"/>
              <a:t> </a:t>
            </a:r>
            <a:r>
              <a:rPr lang="en-GB" sz="2400" dirty="0" err="1"/>
              <a:t>cumque</a:t>
            </a:r>
            <a:r>
              <a:rPr lang="en-GB" sz="2400" dirty="0"/>
              <a:t> nihil </a:t>
            </a:r>
            <a:r>
              <a:rPr lang="en-GB" sz="2400" dirty="0" err="1"/>
              <a:t>impedit</a:t>
            </a:r>
            <a:r>
              <a:rPr lang="en-GB" sz="2400" dirty="0"/>
              <a:t> quo minus id quod </a:t>
            </a:r>
            <a:r>
              <a:rPr lang="en-GB" sz="2400" dirty="0" err="1"/>
              <a:t>maxime</a:t>
            </a:r>
            <a:r>
              <a:rPr lang="en-GB" sz="2400" dirty="0"/>
              <a:t> </a:t>
            </a:r>
            <a:r>
              <a:rPr lang="en-GB" sz="2400" dirty="0" err="1"/>
              <a:t>placeat</a:t>
            </a:r>
            <a:r>
              <a:rPr lang="en-GB" sz="2400" dirty="0"/>
              <a:t> </a:t>
            </a:r>
            <a:r>
              <a:rPr lang="en-GB" sz="2400" dirty="0" err="1"/>
              <a:t>facere</a:t>
            </a:r>
            <a:r>
              <a:rPr lang="en-GB" sz="2400" dirty="0"/>
              <a:t> </a:t>
            </a:r>
            <a:r>
              <a:rPr lang="en-GB" sz="2400" dirty="0" err="1"/>
              <a:t>possimus</a:t>
            </a:r>
            <a:r>
              <a:rPr lang="en-GB" sz="2400" dirty="0"/>
              <a:t>, </a:t>
            </a:r>
            <a:r>
              <a:rPr lang="en-GB" sz="2400" dirty="0" err="1"/>
              <a:t>omnis</a:t>
            </a:r>
            <a:r>
              <a:rPr lang="en-GB" sz="2400" dirty="0"/>
              <a:t> </a:t>
            </a:r>
            <a:r>
              <a:rPr lang="en-GB" sz="2400" dirty="0" err="1"/>
              <a:t>voluptas</a:t>
            </a:r>
            <a:r>
              <a:rPr lang="en-GB" sz="2400" dirty="0"/>
              <a:t> </a:t>
            </a:r>
            <a:r>
              <a:rPr lang="en-GB" sz="2400" dirty="0" err="1"/>
              <a:t>assumenda</a:t>
            </a:r>
            <a:r>
              <a:rPr lang="en-GB" sz="2400" dirty="0"/>
              <a:t> </a:t>
            </a:r>
            <a:r>
              <a:rPr lang="en-GB" sz="2400" dirty="0" err="1"/>
              <a:t>est</a:t>
            </a:r>
            <a:r>
              <a:rPr lang="en-GB" sz="2400" dirty="0"/>
              <a:t>, </a:t>
            </a:r>
            <a:r>
              <a:rPr lang="en-GB" sz="2400" dirty="0" err="1"/>
              <a:t>omnis</a:t>
            </a:r>
            <a:r>
              <a:rPr lang="en-GB" sz="2400" dirty="0"/>
              <a:t> </a:t>
            </a:r>
            <a:r>
              <a:rPr lang="en-GB" sz="2400" dirty="0" err="1"/>
              <a:t>dolor</a:t>
            </a:r>
            <a:r>
              <a:rPr lang="en-GB" sz="2400" dirty="0"/>
              <a:t> </a:t>
            </a:r>
            <a:r>
              <a:rPr lang="en-GB" sz="2400" dirty="0" err="1"/>
              <a:t>repellendus</a:t>
            </a:r>
            <a:r>
              <a:rPr lang="en-GB" sz="2400" dirty="0"/>
              <a:t>. </a:t>
            </a:r>
            <a:r>
              <a:rPr lang="en-GB" sz="2400" dirty="0" err="1"/>
              <a:t>Temporibus</a:t>
            </a:r>
            <a:r>
              <a:rPr lang="en-GB" sz="2400" dirty="0"/>
              <a:t> autem </a:t>
            </a:r>
            <a:r>
              <a:rPr lang="en-GB" sz="2400" dirty="0" err="1"/>
              <a:t>quibusdam</a:t>
            </a:r>
            <a:r>
              <a:rPr lang="en-GB" sz="2400" dirty="0"/>
              <a:t> et </a:t>
            </a:r>
            <a:r>
              <a:rPr lang="en-GB" sz="2400" dirty="0" err="1"/>
              <a:t>aut</a:t>
            </a:r>
            <a:r>
              <a:rPr lang="en-GB" sz="2400" dirty="0"/>
              <a:t> </a:t>
            </a:r>
            <a:r>
              <a:rPr lang="en-GB" sz="2400" dirty="0" err="1"/>
              <a:t>officiis</a:t>
            </a:r>
            <a:r>
              <a:rPr lang="en-GB" sz="2400" dirty="0"/>
              <a:t> </a:t>
            </a:r>
            <a:r>
              <a:rPr lang="en-GB" sz="2400" dirty="0" err="1"/>
              <a:t>aut</a:t>
            </a:r>
            <a:r>
              <a:rPr lang="en-GB" sz="2400" dirty="0"/>
              <a:t> rerum </a:t>
            </a:r>
            <a:r>
              <a:rPr lang="en-GB" sz="2400" dirty="0" err="1"/>
              <a:t>necessitatibus</a:t>
            </a:r>
            <a:r>
              <a:rPr lang="en-GB" sz="2400" dirty="0"/>
              <a:t> </a:t>
            </a:r>
            <a:r>
              <a:rPr lang="en-GB" sz="2400" dirty="0" err="1"/>
              <a:t>saepe</a:t>
            </a:r>
            <a:r>
              <a:rPr lang="en-GB" sz="2400" dirty="0"/>
              <a:t> </a:t>
            </a:r>
            <a:r>
              <a:rPr lang="en-GB" sz="2400" dirty="0" err="1"/>
              <a:t>eveniet</a:t>
            </a:r>
            <a:r>
              <a:rPr lang="en-GB" sz="2400" dirty="0"/>
              <a:t> </a:t>
            </a:r>
            <a:r>
              <a:rPr lang="en-GB" sz="2400" dirty="0" err="1"/>
              <a:t>ut</a:t>
            </a:r>
            <a:r>
              <a:rPr lang="en-GB" sz="2400" dirty="0"/>
              <a:t> et </a:t>
            </a:r>
            <a:r>
              <a:rPr lang="en-GB" sz="2400" dirty="0" err="1"/>
              <a:t>voluptates</a:t>
            </a:r>
            <a:r>
              <a:rPr lang="en-GB" sz="2400" dirty="0"/>
              <a:t> </a:t>
            </a:r>
            <a:r>
              <a:rPr lang="en-GB" sz="2400" dirty="0" err="1"/>
              <a:t>repudiandae</a:t>
            </a:r>
            <a:r>
              <a:rPr lang="en-GB" sz="2400" dirty="0"/>
              <a:t> </a:t>
            </a:r>
            <a:r>
              <a:rPr lang="en-GB" sz="2400" dirty="0" err="1"/>
              <a:t>debitissint</a:t>
            </a:r>
            <a:r>
              <a:rPr lang="en-GB" sz="2400" dirty="0"/>
              <a:t> et </a:t>
            </a:r>
            <a:r>
              <a:rPr lang="en-GB" sz="2400" dirty="0" err="1"/>
              <a:t>molestiae</a:t>
            </a:r>
            <a:r>
              <a:rPr lang="en-GB" sz="2400" dirty="0"/>
              <a:t> non </a:t>
            </a:r>
            <a:r>
              <a:rPr lang="en-GB" sz="2400" dirty="0" err="1"/>
              <a:t>recusandae</a:t>
            </a:r>
            <a:r>
              <a:rPr lang="en-GB" sz="2400" dirty="0"/>
              <a:t>. </a:t>
            </a:r>
          </a:p>
          <a:p>
            <a:endParaRPr lang="sv-SE" dirty="0"/>
          </a:p>
        </p:txBody>
      </p:sp>
      <p:sp>
        <p:nvSpPr>
          <p:cNvPr id="75" name="Platshållare för text 74">
            <a:extLst>
              <a:ext uri="{FF2B5EF4-FFF2-40B4-BE49-F238E27FC236}">
                <a16:creationId xmlns:a16="http://schemas.microsoft.com/office/drawing/2014/main" id="{58D9A979-5D19-81E4-908F-2E7AA6A4C70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665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TH">
      <a:dk1>
        <a:srgbClr val="000000"/>
      </a:dk1>
      <a:lt1>
        <a:srgbClr val="FFFFFF"/>
      </a:lt1>
      <a:dk2>
        <a:srgbClr val="000061"/>
      </a:dk2>
      <a:lt2>
        <a:srgbClr val="EBE5E0"/>
      </a:lt2>
      <a:accent1>
        <a:srgbClr val="004791"/>
      </a:accent1>
      <a:accent2>
        <a:srgbClr val="6198D2"/>
      </a:accent2>
      <a:accent3>
        <a:srgbClr val="000061"/>
      </a:accent3>
      <a:accent4>
        <a:srgbClr val="DEF0FF"/>
      </a:accent4>
      <a:accent5>
        <a:srgbClr val="EBE5DF"/>
      </a:accent5>
      <a:accent6>
        <a:srgbClr val="0028ED"/>
      </a:accent6>
      <a:hlink>
        <a:srgbClr val="3878C2"/>
      </a:hlink>
      <a:folHlink>
        <a:srgbClr val="004691"/>
      </a:folHlink>
    </a:clrScheme>
    <a:fontScheme name="Office">
      <a:majorFont>
        <a:latin typeface="Figtree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Georgi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Sand">
      <a:srgbClr val="EBE5E0"/>
    </a:custClr>
    <a:custClr name="KTH blue">
      <a:srgbClr val="004791"/>
    </a:custClr>
    <a:custClr name="Sky blue">
      <a:srgbClr val="6298D2"/>
    </a:custClr>
    <a:custClr name="Navy blue">
      <a:srgbClr val="000061"/>
    </a:custClr>
    <a:custClr name="Light blue">
      <a:srgbClr val="DEF0FF"/>
    </a:custClr>
    <a:custClr name="Digital blue">
      <a:srgbClr val="0029ED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rk green">
      <a:srgbClr val="0D4A21"/>
    </a:custClr>
    <a:custClr name="Dark turquoise">
      <a:srgbClr val="1C434C"/>
    </a:custClr>
    <a:custClr name="Dark brick">
      <a:srgbClr val="78001A"/>
    </a:custClr>
    <a:custClr name="Dark yellow">
      <a:srgbClr val="A65900"/>
    </a:custClr>
    <a:custClr name="Dark grey">
      <a:srgbClr val="323232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een">
      <a:srgbClr val="4DA060"/>
    </a:custClr>
    <a:custClr name="Turquoise">
      <a:srgbClr val="339C9C"/>
    </a:custClr>
    <a:custClr name="Brick">
      <a:srgbClr val="E86A58"/>
    </a:custClr>
    <a:custClr name="Yellow">
      <a:srgbClr val="FFBE00"/>
    </a:custClr>
    <a:custClr name="Grey">
      <a:srgbClr val="A5A5A5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Light green">
      <a:srgbClr val="C7EBBA"/>
    </a:custClr>
    <a:custClr name="Light turquoise">
      <a:srgbClr val="B2E0E0"/>
    </a:custClr>
    <a:custClr name="Light brick">
      <a:srgbClr val="FFCCC4"/>
    </a:custClr>
    <a:custClr name="Light yellow">
      <a:srgbClr val="FFF0B0"/>
    </a:custClr>
    <a:custClr name="Light grey">
      <a:srgbClr val="E6E6E6"/>
    </a:custClr>
  </a:custClrLst>
  <a:extLst>
    <a:ext uri="{05A4C25C-085E-4340-85A3-A5531E510DB2}">
      <thm15:themeFamily xmlns:thm15="http://schemas.microsoft.com/office/thememl/2012/main" name="KTH_presentation_template" id="{849AC4DD-E1C2-5246-BA3B-97A717A592CC}" vid="{53E22E81-CC6B-DF47-AF43-FCD19FCAEE8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167</TotalTime>
  <Words>504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Georgia</vt:lpstr>
      <vt:lpstr>Calibri</vt:lpstr>
      <vt:lpstr>Figtree</vt:lpstr>
      <vt:lpstr>Arial</vt:lpstr>
      <vt:lpstr>Office-tema</vt:lpstr>
      <vt:lpstr>Here is the headline on  one or two 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Bertilsson</dc:creator>
  <cp:lastModifiedBy>Tove Guldbrand</cp:lastModifiedBy>
  <cp:revision>9</cp:revision>
  <dcterms:created xsi:type="dcterms:W3CDTF">2023-08-29T11:38:46Z</dcterms:created>
  <dcterms:modified xsi:type="dcterms:W3CDTF">2025-06-02T09:11:13Z</dcterms:modified>
</cp:coreProperties>
</file>