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15"/>
  </p:notesMasterIdLst>
  <p:sldIdLst>
    <p:sldId id="260" r:id="rId5"/>
    <p:sldId id="274" r:id="rId6"/>
    <p:sldId id="265" r:id="rId7"/>
    <p:sldId id="275" r:id="rId8"/>
    <p:sldId id="276" r:id="rId9"/>
    <p:sldId id="277" r:id="rId10"/>
    <p:sldId id="278" r:id="rId11"/>
    <p:sldId id="270" r:id="rId12"/>
    <p:sldId id="271" r:id="rId13"/>
    <p:sldId id="272" r:id="rId14"/>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Figtree" panose="020B0604020202020204" charset="0"/>
      <p:regular r:id="rId20"/>
      <p:bold r:id="rId21"/>
      <p:italic r:id="rId22"/>
      <p:boldItalic r:id="rId23"/>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3953" autoAdjust="0"/>
  </p:normalViewPr>
  <p:slideViewPr>
    <p:cSldViewPr snapToGrid="0">
      <p:cViewPr varScale="1">
        <p:scale>
          <a:sx n="47" d="100"/>
          <a:sy n="47" d="100"/>
        </p:scale>
        <p:origin x="52" y="1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6.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6.xml"/><Relationship Id="rId19"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7.fntdata"/><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image" Target="NULL"/><Relationship Id="rId1" Type="http://schemas.openxmlformats.org/officeDocument/2006/relationships/image" Target="../media/image22.png"/><Relationship Id="rId6" Type="http://schemas.openxmlformats.org/officeDocument/2006/relationships/image" Target="NULL"/><Relationship Id="rId5" Type="http://schemas.openxmlformats.org/officeDocument/2006/relationships/image" Target="../media/image24.png"/><Relationship Id="rId4" Type="http://schemas.openxmlformats.org/officeDocument/2006/relationships/image" Target="NULL"/></Relationships>
</file>

<file path=ppt/diagrams/_rels/data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NULL"/><Relationship Id="rId1" Type="http://schemas.openxmlformats.org/officeDocument/2006/relationships/image" Target="../media/image33.png"/><Relationship Id="rId4" Type="http://schemas.openxmlformats.org/officeDocument/2006/relationships/image" Target="NULL"/></Relationships>
</file>

<file path=ppt/diagrams/_rels/drawing1.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image" Target="NULL"/><Relationship Id="rId1" Type="http://schemas.openxmlformats.org/officeDocument/2006/relationships/image" Target="../media/image22.png"/><Relationship Id="rId6" Type="http://schemas.openxmlformats.org/officeDocument/2006/relationships/image" Target="NULL"/><Relationship Id="rId5" Type="http://schemas.openxmlformats.org/officeDocument/2006/relationships/image" Target="../media/image24.png"/><Relationship Id="rId4" Type="http://schemas.openxmlformats.org/officeDocument/2006/relationships/image" Target="NULL"/></Relationships>
</file>

<file path=ppt/diagrams/_rels/drawing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NULL"/><Relationship Id="rId1" Type="http://schemas.openxmlformats.org/officeDocument/2006/relationships/image" Target="../media/image33.png"/><Relationship Id="rId4" Type="http://schemas.openxmlformats.org/officeDocument/2006/relationships/image" Target="NUL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7870BB-BBBE-493E-BD70-9D1D80A549A0}"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D09E460B-5678-4563-B389-73485958CA6F}">
      <dgm:prSet/>
      <dgm:spPr/>
      <dgm:t>
        <a:bodyPr/>
        <a:lstStyle/>
        <a:p>
          <a:r>
            <a:rPr lang="en-US" b="1" dirty="0" err="1"/>
            <a:t>Delmål</a:t>
          </a:r>
          <a:r>
            <a:rPr lang="en-US" b="1" dirty="0"/>
            <a:t> </a:t>
          </a:r>
          <a:r>
            <a:rPr lang="en-US" b="1" dirty="0" err="1"/>
            <a:t>för</a:t>
          </a:r>
          <a:r>
            <a:rPr lang="en-US" b="1" dirty="0"/>
            <a:t> </a:t>
          </a:r>
          <a:r>
            <a:rPr lang="en-US" b="1" dirty="0" err="1"/>
            <a:t>hållbara</a:t>
          </a:r>
          <a:r>
            <a:rPr lang="en-US" b="1" dirty="0"/>
            <a:t> </a:t>
          </a:r>
          <a:r>
            <a:rPr lang="en-US" b="1" dirty="0" err="1"/>
            <a:t>byggnader</a:t>
          </a:r>
          <a:r>
            <a:rPr lang="en-US" b="1" dirty="0"/>
            <a:t> </a:t>
          </a:r>
          <a:r>
            <a:rPr lang="en-US" b="1" dirty="0" err="1"/>
            <a:t>uppnått</a:t>
          </a:r>
          <a:r>
            <a:rPr lang="en-US" b="1" dirty="0"/>
            <a:t> </a:t>
          </a:r>
          <a:r>
            <a:rPr lang="en-US" b="1" dirty="0" err="1"/>
            <a:t>senast</a:t>
          </a:r>
          <a:r>
            <a:rPr lang="en-US" b="1" dirty="0"/>
            <a:t> vid </a:t>
          </a:r>
          <a:r>
            <a:rPr lang="en-US" b="1" dirty="0" err="1"/>
            <a:t>utgången</a:t>
          </a:r>
          <a:r>
            <a:rPr lang="en-US" b="1" dirty="0"/>
            <a:t> </a:t>
          </a:r>
          <a:r>
            <a:rPr lang="en-US" b="1" dirty="0" err="1"/>
            <a:t>av</a:t>
          </a:r>
          <a:r>
            <a:rPr lang="en-US" b="1" dirty="0"/>
            <a:t> 2025</a:t>
          </a:r>
          <a:br>
            <a:rPr lang="en-US" b="1" dirty="0"/>
          </a:br>
          <a:endParaRPr lang="en-US" dirty="0"/>
        </a:p>
      </dgm:t>
    </dgm:pt>
    <dgm:pt modelId="{5248CF96-990D-42FF-9EC6-7AC73AD7CA6D}" type="parTrans" cxnId="{A45D0B97-3385-4844-9BC2-279AB70E545A}">
      <dgm:prSet/>
      <dgm:spPr/>
      <dgm:t>
        <a:bodyPr/>
        <a:lstStyle/>
        <a:p>
          <a:endParaRPr lang="en-US"/>
        </a:p>
      </dgm:t>
    </dgm:pt>
    <dgm:pt modelId="{077EBE39-8DDE-409E-8B50-5BCBC3B6C138}" type="sibTrans" cxnId="{A45D0B97-3385-4844-9BC2-279AB70E545A}">
      <dgm:prSet/>
      <dgm:spPr/>
      <dgm:t>
        <a:bodyPr/>
        <a:lstStyle/>
        <a:p>
          <a:endParaRPr lang="en-US"/>
        </a:p>
      </dgm:t>
    </dgm:pt>
    <dgm:pt modelId="{EA753C98-CD64-4628-B94E-F934AD3F8DEE}">
      <dgm:prSet/>
      <dgm:spPr/>
      <dgm:t>
        <a:bodyPr/>
        <a:lstStyle/>
        <a:p>
          <a:r>
            <a:rPr lang="en-US" dirty="0"/>
            <a:t>5.12 KTH </a:t>
          </a:r>
          <a:r>
            <a:rPr lang="en-US" dirty="0" err="1"/>
            <a:t>i</a:t>
          </a:r>
          <a:r>
            <a:rPr lang="en-US" dirty="0"/>
            <a:t> </a:t>
          </a:r>
          <a:r>
            <a:rPr lang="en-US" dirty="0" err="1"/>
            <a:t>samverkan</a:t>
          </a:r>
          <a:r>
            <a:rPr lang="en-US" dirty="0"/>
            <a:t> med </a:t>
          </a:r>
          <a:r>
            <a:rPr lang="en-US" dirty="0" err="1"/>
            <a:t>fastighetsägare</a:t>
          </a:r>
          <a:r>
            <a:rPr lang="en-US" dirty="0"/>
            <a:t> </a:t>
          </a:r>
          <a:r>
            <a:rPr lang="en-US" b="1" dirty="0" err="1"/>
            <a:t>har</a:t>
          </a:r>
          <a:r>
            <a:rPr lang="en-US" b="1" dirty="0"/>
            <a:t> </a:t>
          </a:r>
          <a:r>
            <a:rPr lang="en-US" b="1" dirty="0" err="1"/>
            <a:t>minskat</a:t>
          </a:r>
          <a:r>
            <a:rPr lang="en-US" b="1" dirty="0"/>
            <a:t> den </a:t>
          </a:r>
          <a:r>
            <a:rPr lang="en-US" b="1" dirty="0" err="1"/>
            <a:t>köpta</a:t>
          </a:r>
          <a:r>
            <a:rPr lang="en-US" b="1" dirty="0"/>
            <a:t> </a:t>
          </a:r>
          <a:r>
            <a:rPr lang="en-US" b="1" dirty="0" err="1"/>
            <a:t>energin</a:t>
          </a:r>
          <a:r>
            <a:rPr lang="en-US" dirty="0"/>
            <a:t> (el, </a:t>
          </a:r>
          <a:r>
            <a:rPr lang="en-US" dirty="0" err="1"/>
            <a:t>värme</a:t>
          </a:r>
          <a:r>
            <a:rPr lang="en-US" dirty="0"/>
            <a:t>, </a:t>
          </a:r>
          <a:r>
            <a:rPr lang="en-US" dirty="0" err="1"/>
            <a:t>kyla</a:t>
          </a:r>
          <a:r>
            <a:rPr lang="en-US" dirty="0"/>
            <a:t>, </a:t>
          </a:r>
          <a:r>
            <a:rPr lang="en-US" dirty="0" err="1"/>
            <a:t>verksamhetsenergi</a:t>
          </a:r>
          <a:r>
            <a:rPr lang="en-US" dirty="0"/>
            <a:t>), med </a:t>
          </a:r>
          <a:r>
            <a:rPr lang="en-US" b="1" dirty="0"/>
            <a:t>3,5 %</a:t>
          </a:r>
          <a:r>
            <a:rPr lang="en-US" dirty="0"/>
            <a:t> </a:t>
          </a:r>
          <a:r>
            <a:rPr lang="en-US" dirty="0" err="1"/>
            <a:t>jämfört</a:t>
          </a:r>
          <a:r>
            <a:rPr lang="en-US" dirty="0"/>
            <a:t> med </a:t>
          </a:r>
          <a:r>
            <a:rPr lang="en-US" dirty="0" err="1"/>
            <a:t>året</a:t>
          </a:r>
          <a:r>
            <a:rPr lang="en-US" dirty="0"/>
            <a:t> </a:t>
          </a:r>
          <a:r>
            <a:rPr lang="en-US" dirty="0" err="1"/>
            <a:t>innan</a:t>
          </a:r>
          <a:r>
            <a:rPr lang="en-US" dirty="0"/>
            <a:t> </a:t>
          </a:r>
          <a:r>
            <a:rPr lang="en-US" dirty="0" err="1"/>
            <a:t>fram</a:t>
          </a:r>
          <a:r>
            <a:rPr lang="en-US" dirty="0"/>
            <a:t> till </a:t>
          </a:r>
          <a:r>
            <a:rPr lang="en-US" dirty="0" err="1"/>
            <a:t>år</a:t>
          </a:r>
          <a:r>
            <a:rPr lang="en-US" dirty="0"/>
            <a:t> 2025.</a:t>
          </a:r>
        </a:p>
      </dgm:t>
    </dgm:pt>
    <dgm:pt modelId="{B07B7EDC-D9C1-4217-868A-BAB2AD8EA6E7}" type="parTrans" cxnId="{8C01675F-AFDD-4106-82E9-0F76B417C43F}">
      <dgm:prSet/>
      <dgm:spPr/>
      <dgm:t>
        <a:bodyPr/>
        <a:lstStyle/>
        <a:p>
          <a:endParaRPr lang="en-US"/>
        </a:p>
      </dgm:t>
    </dgm:pt>
    <dgm:pt modelId="{C51103FF-6F30-42E3-AA4D-E5176C27EEB4}" type="sibTrans" cxnId="{8C01675F-AFDD-4106-82E9-0F76B417C43F}">
      <dgm:prSet/>
      <dgm:spPr/>
      <dgm:t>
        <a:bodyPr/>
        <a:lstStyle/>
        <a:p>
          <a:endParaRPr lang="en-US"/>
        </a:p>
      </dgm:t>
    </dgm:pt>
    <dgm:pt modelId="{1FB99F1F-33C9-4CDB-B8A1-4A3D8C139491}">
      <dgm:prSet/>
      <dgm:spPr/>
      <dgm:t>
        <a:bodyPr/>
        <a:lstStyle/>
        <a:p>
          <a:r>
            <a:rPr lang="en-US" dirty="0"/>
            <a:t>5.14 KTH:s </a:t>
          </a:r>
          <a:r>
            <a:rPr lang="en-US" b="1" dirty="0" err="1"/>
            <a:t>energianvändning</a:t>
          </a:r>
          <a:r>
            <a:rPr lang="en-US" dirty="0"/>
            <a:t> </a:t>
          </a:r>
          <a:r>
            <a:rPr lang="en-US" dirty="0" err="1"/>
            <a:t>har</a:t>
          </a:r>
          <a:r>
            <a:rPr lang="en-US" dirty="0"/>
            <a:t> </a:t>
          </a:r>
          <a:r>
            <a:rPr lang="en-US" dirty="0" err="1"/>
            <a:t>i</a:t>
          </a:r>
          <a:r>
            <a:rPr lang="en-US" dirty="0"/>
            <a:t> </a:t>
          </a:r>
          <a:r>
            <a:rPr lang="en-US" dirty="0" err="1"/>
            <a:t>samverkan</a:t>
          </a:r>
          <a:r>
            <a:rPr lang="en-US" dirty="0"/>
            <a:t> med </a:t>
          </a:r>
          <a:r>
            <a:rPr lang="en-US" dirty="0" err="1"/>
            <a:t>fastighetsägaren</a:t>
          </a:r>
          <a:r>
            <a:rPr lang="en-US" dirty="0"/>
            <a:t> </a:t>
          </a:r>
          <a:r>
            <a:rPr lang="en-US" b="1" dirty="0" err="1"/>
            <a:t>minskat</a:t>
          </a:r>
          <a:r>
            <a:rPr lang="en-US" b="1" dirty="0"/>
            <a:t> med 25 % </a:t>
          </a:r>
          <a:r>
            <a:rPr lang="en-US" dirty="0"/>
            <a:t>(el, </a:t>
          </a:r>
          <a:r>
            <a:rPr lang="en-US" dirty="0" err="1"/>
            <a:t>fjärrvärme</a:t>
          </a:r>
          <a:r>
            <a:rPr lang="en-US" dirty="0"/>
            <a:t>, </a:t>
          </a:r>
          <a:r>
            <a:rPr lang="en-US" dirty="0" err="1"/>
            <a:t>kyla</a:t>
          </a:r>
          <a:r>
            <a:rPr lang="en-US" dirty="0"/>
            <a:t>) per </a:t>
          </a:r>
          <a:r>
            <a:rPr lang="en-US" dirty="0" err="1"/>
            <a:t>årsarbetskraft</a:t>
          </a:r>
          <a:r>
            <a:rPr lang="en-US" dirty="0"/>
            <a:t>, </a:t>
          </a:r>
          <a:r>
            <a:rPr lang="en-US" dirty="0" err="1"/>
            <a:t>helårsstudent</a:t>
          </a:r>
          <a:r>
            <a:rPr lang="en-US" dirty="0"/>
            <a:t> </a:t>
          </a:r>
          <a:r>
            <a:rPr lang="en-US" dirty="0" err="1"/>
            <a:t>och</a:t>
          </a:r>
          <a:r>
            <a:rPr lang="en-US" dirty="0"/>
            <a:t> per </a:t>
          </a:r>
          <a:r>
            <a:rPr lang="en-US" dirty="0" err="1"/>
            <a:t>kvadratmeter</a:t>
          </a:r>
          <a:r>
            <a:rPr lang="en-US" dirty="0"/>
            <a:t>, </a:t>
          </a:r>
          <a:r>
            <a:rPr lang="en-US" dirty="0" err="1"/>
            <a:t>utan</a:t>
          </a:r>
          <a:r>
            <a:rPr lang="en-US" dirty="0"/>
            <a:t> </a:t>
          </a:r>
          <a:r>
            <a:rPr lang="en-US" dirty="0" err="1"/>
            <a:t>att</a:t>
          </a:r>
          <a:r>
            <a:rPr lang="en-US" dirty="0"/>
            <a:t> </a:t>
          </a:r>
          <a:r>
            <a:rPr lang="en-US" dirty="0" err="1"/>
            <a:t>göra</a:t>
          </a:r>
          <a:r>
            <a:rPr lang="en-US" dirty="0"/>
            <a:t> </a:t>
          </a:r>
          <a:r>
            <a:rPr lang="en-US" dirty="0" err="1"/>
            <a:t>avkall</a:t>
          </a:r>
          <a:r>
            <a:rPr lang="en-US" dirty="0"/>
            <a:t> </a:t>
          </a:r>
          <a:r>
            <a:rPr lang="en-US" dirty="0" err="1"/>
            <a:t>på</a:t>
          </a:r>
          <a:r>
            <a:rPr lang="en-US" dirty="0"/>
            <a:t> </a:t>
          </a:r>
          <a:r>
            <a:rPr lang="en-US" dirty="0" err="1"/>
            <a:t>inomhusklimatet</a:t>
          </a:r>
          <a:r>
            <a:rPr lang="en-US" dirty="0"/>
            <a:t> (</a:t>
          </a:r>
          <a:r>
            <a:rPr lang="en-US" dirty="0" err="1"/>
            <a:t>basår</a:t>
          </a:r>
          <a:r>
            <a:rPr lang="en-US" dirty="0"/>
            <a:t> 2015).</a:t>
          </a:r>
        </a:p>
      </dgm:t>
    </dgm:pt>
    <dgm:pt modelId="{08CB2DF8-A9F6-4675-9DEC-12AF6342FF16}" type="parTrans" cxnId="{01A27EB6-9500-4137-8541-CF3921A1FEAD}">
      <dgm:prSet/>
      <dgm:spPr/>
      <dgm:t>
        <a:bodyPr/>
        <a:lstStyle/>
        <a:p>
          <a:endParaRPr lang="en-US"/>
        </a:p>
      </dgm:t>
    </dgm:pt>
    <dgm:pt modelId="{D42CF4E3-B219-4E2A-A73B-35618B18920E}" type="sibTrans" cxnId="{01A27EB6-9500-4137-8541-CF3921A1FEAD}">
      <dgm:prSet/>
      <dgm:spPr/>
      <dgm:t>
        <a:bodyPr/>
        <a:lstStyle/>
        <a:p>
          <a:endParaRPr lang="en-US"/>
        </a:p>
      </dgm:t>
    </dgm:pt>
    <dgm:pt modelId="{3F56C3B8-B775-42C5-958F-488637B93086}">
      <dgm:prSet/>
      <dgm:spPr/>
      <dgm:t>
        <a:bodyPr/>
        <a:lstStyle/>
        <a:p>
          <a:r>
            <a:rPr lang="en-US" i="1" dirty="0"/>
            <a:t>5.18 KTH:s </a:t>
          </a:r>
          <a:r>
            <a:rPr lang="en-US" i="1" dirty="0" err="1"/>
            <a:t>byggnader</a:t>
          </a:r>
          <a:r>
            <a:rPr lang="en-US" i="1" dirty="0"/>
            <a:t> </a:t>
          </a:r>
          <a:r>
            <a:rPr lang="en-US" i="1" dirty="0" err="1"/>
            <a:t>och</a:t>
          </a:r>
          <a:r>
            <a:rPr lang="en-US" i="1" dirty="0"/>
            <a:t> campus </a:t>
          </a:r>
          <a:r>
            <a:rPr lang="en-US" i="1" dirty="0" err="1"/>
            <a:t>kännas</a:t>
          </a:r>
          <a:r>
            <a:rPr lang="en-US" i="1" dirty="0"/>
            <a:t> </a:t>
          </a:r>
          <a:r>
            <a:rPr lang="en-US" b="1" i="1" dirty="0" err="1"/>
            <a:t>tryggt</a:t>
          </a:r>
          <a:r>
            <a:rPr lang="en-US" b="1" i="1" dirty="0"/>
            <a:t>, </a:t>
          </a:r>
          <a:r>
            <a:rPr lang="en-US" b="1" i="1" dirty="0" err="1"/>
            <a:t>tillgängligt</a:t>
          </a:r>
          <a:r>
            <a:rPr lang="en-US" b="1" i="1" dirty="0"/>
            <a:t> </a:t>
          </a:r>
          <a:r>
            <a:rPr lang="en-US" i="1" dirty="0" err="1"/>
            <a:t>och</a:t>
          </a:r>
          <a:r>
            <a:rPr lang="en-US" i="1" dirty="0"/>
            <a:t> </a:t>
          </a:r>
          <a:r>
            <a:rPr lang="en-US" b="1" i="1" dirty="0" err="1"/>
            <a:t>inkluderande</a:t>
          </a:r>
          <a:r>
            <a:rPr lang="en-US" i="1" dirty="0"/>
            <a:t> </a:t>
          </a:r>
          <a:r>
            <a:rPr lang="en-US" b="1" i="1" dirty="0" err="1"/>
            <a:t>för</a:t>
          </a:r>
          <a:r>
            <a:rPr lang="en-US" b="1" i="1" dirty="0"/>
            <a:t> </a:t>
          </a:r>
          <a:r>
            <a:rPr lang="en-US" b="1" i="1" dirty="0" err="1"/>
            <a:t>alla</a:t>
          </a:r>
          <a:r>
            <a:rPr lang="en-US" b="1" i="1" dirty="0"/>
            <a:t> </a:t>
          </a:r>
          <a:r>
            <a:rPr lang="en-US" i="1" dirty="0" err="1"/>
            <a:t>som</a:t>
          </a:r>
          <a:r>
            <a:rPr lang="en-US" i="1" dirty="0"/>
            <a:t> </a:t>
          </a:r>
          <a:r>
            <a:rPr lang="en-US" i="1" dirty="0" err="1"/>
            <a:t>rör</a:t>
          </a:r>
          <a:r>
            <a:rPr lang="en-US" i="1" dirty="0"/>
            <a:t> sig </a:t>
          </a:r>
          <a:r>
            <a:rPr lang="en-US" i="1" dirty="0" err="1"/>
            <a:t>där</a:t>
          </a:r>
          <a:r>
            <a:rPr lang="en-US" i="1" dirty="0"/>
            <a:t>.</a:t>
          </a:r>
          <a:endParaRPr lang="en-US" dirty="0"/>
        </a:p>
      </dgm:t>
    </dgm:pt>
    <dgm:pt modelId="{2C30FF43-4BB8-41DB-9F17-DA40C372479F}" type="parTrans" cxnId="{77EB7C05-DEBA-4F05-A427-C70A7E03B60A}">
      <dgm:prSet/>
      <dgm:spPr/>
      <dgm:t>
        <a:bodyPr/>
        <a:lstStyle/>
        <a:p>
          <a:endParaRPr lang="en-US"/>
        </a:p>
      </dgm:t>
    </dgm:pt>
    <dgm:pt modelId="{5F811652-C144-4DCB-B441-3C4A9092E8F1}" type="sibTrans" cxnId="{77EB7C05-DEBA-4F05-A427-C70A7E03B60A}">
      <dgm:prSet/>
      <dgm:spPr/>
      <dgm:t>
        <a:bodyPr/>
        <a:lstStyle/>
        <a:p>
          <a:endParaRPr lang="en-US"/>
        </a:p>
      </dgm:t>
    </dgm:pt>
    <dgm:pt modelId="{F3E5500A-2275-45D5-A9FE-E3EADB605767}" type="pres">
      <dgm:prSet presAssocID="{A87870BB-BBBE-493E-BD70-9D1D80A549A0}" presName="root" presStyleCnt="0">
        <dgm:presLayoutVars>
          <dgm:dir/>
          <dgm:resizeHandles val="exact"/>
        </dgm:presLayoutVars>
      </dgm:prSet>
      <dgm:spPr/>
      <dgm:t>
        <a:bodyPr/>
        <a:lstStyle/>
        <a:p>
          <a:endParaRPr lang="en-US"/>
        </a:p>
      </dgm:t>
    </dgm:pt>
    <dgm:pt modelId="{5EEA2B7F-1D12-49E5-A8DF-F38B8EA630EF}" type="pres">
      <dgm:prSet presAssocID="{D09E460B-5678-4563-B389-73485958CA6F}" presName="compNode" presStyleCnt="0"/>
      <dgm:spPr/>
    </dgm:pt>
    <dgm:pt modelId="{D3B3881A-607F-4DF7-8ABB-E8B66EE09904}" type="pres">
      <dgm:prSet presAssocID="{D09E460B-5678-4563-B389-73485958CA6F}" presName="bgRect" presStyleLbl="bgShp" presStyleIdx="0" presStyleCnt="4"/>
      <dgm:spPr/>
    </dgm:pt>
    <dgm:pt modelId="{A706843D-0DD1-4590-B3E4-34164021023F}" type="pres">
      <dgm:prSet presAssocID="{D09E460B-5678-4563-B389-73485958CA6F}" presName="iconRect" presStyleLbl="node1" presStyleIdx="0" presStyleCnt="4"/>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Bock"/>
        </a:ext>
      </dgm:extLst>
    </dgm:pt>
    <dgm:pt modelId="{D3F9F84F-9B81-4CBA-B7A1-B5461726C917}" type="pres">
      <dgm:prSet presAssocID="{D09E460B-5678-4563-B389-73485958CA6F}" presName="spaceRect" presStyleCnt="0"/>
      <dgm:spPr/>
    </dgm:pt>
    <dgm:pt modelId="{26D97204-BBC6-4DB8-A0E1-9AE827F07B92}" type="pres">
      <dgm:prSet presAssocID="{D09E460B-5678-4563-B389-73485958CA6F}" presName="parTx" presStyleLbl="revTx" presStyleIdx="0" presStyleCnt="4">
        <dgm:presLayoutVars>
          <dgm:chMax val="0"/>
          <dgm:chPref val="0"/>
        </dgm:presLayoutVars>
      </dgm:prSet>
      <dgm:spPr/>
      <dgm:t>
        <a:bodyPr/>
        <a:lstStyle/>
        <a:p>
          <a:endParaRPr lang="en-US"/>
        </a:p>
      </dgm:t>
    </dgm:pt>
    <dgm:pt modelId="{8F2EB383-43A3-4A62-A2EF-759349149F7B}" type="pres">
      <dgm:prSet presAssocID="{077EBE39-8DDE-409E-8B50-5BCBC3B6C138}" presName="sibTrans" presStyleCnt="0"/>
      <dgm:spPr/>
    </dgm:pt>
    <dgm:pt modelId="{B499451F-AF35-452F-97B6-15B23D8FCF8C}" type="pres">
      <dgm:prSet presAssocID="{EA753C98-CD64-4628-B94E-F934AD3F8DEE}" presName="compNode" presStyleCnt="0"/>
      <dgm:spPr/>
    </dgm:pt>
    <dgm:pt modelId="{B184F575-2645-496B-A345-95B6D8BF377D}" type="pres">
      <dgm:prSet presAssocID="{EA753C98-CD64-4628-B94E-F934AD3F8DEE}" presName="bgRect" presStyleLbl="bgShp" presStyleIdx="1" presStyleCnt="4"/>
      <dgm:spPr/>
    </dgm:pt>
    <dgm:pt modelId="{AC4BBD92-CEBE-4848-98DA-977BB3D605AA}" type="pres">
      <dgm:prSet presAssocID="{EA753C98-CD64-4628-B94E-F934AD3F8DEE}" presName="iconRect" presStyleLbl="node1" presStyleIdx="1" presStyleCnt="4"/>
      <dgm:spPr>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Low Temperature"/>
        </a:ext>
      </dgm:extLst>
    </dgm:pt>
    <dgm:pt modelId="{6A762EB1-A151-486C-A67B-8372D5000FD8}" type="pres">
      <dgm:prSet presAssocID="{EA753C98-CD64-4628-B94E-F934AD3F8DEE}" presName="spaceRect" presStyleCnt="0"/>
      <dgm:spPr/>
    </dgm:pt>
    <dgm:pt modelId="{9657E6D0-1D44-43A3-8640-7C214DA682BD}" type="pres">
      <dgm:prSet presAssocID="{EA753C98-CD64-4628-B94E-F934AD3F8DEE}" presName="parTx" presStyleLbl="revTx" presStyleIdx="1" presStyleCnt="4">
        <dgm:presLayoutVars>
          <dgm:chMax val="0"/>
          <dgm:chPref val="0"/>
        </dgm:presLayoutVars>
      </dgm:prSet>
      <dgm:spPr/>
      <dgm:t>
        <a:bodyPr/>
        <a:lstStyle/>
        <a:p>
          <a:endParaRPr lang="en-US"/>
        </a:p>
      </dgm:t>
    </dgm:pt>
    <dgm:pt modelId="{A913B326-A357-4BCB-A47F-974C537C9A56}" type="pres">
      <dgm:prSet presAssocID="{C51103FF-6F30-42E3-AA4D-E5176C27EEB4}" presName="sibTrans" presStyleCnt="0"/>
      <dgm:spPr/>
    </dgm:pt>
    <dgm:pt modelId="{9C17DE2E-433B-466E-B26D-D9A7F5BA0FE7}" type="pres">
      <dgm:prSet presAssocID="{1FB99F1F-33C9-4CDB-B8A1-4A3D8C139491}" presName="compNode" presStyleCnt="0"/>
      <dgm:spPr/>
    </dgm:pt>
    <dgm:pt modelId="{23B00CF2-64DF-4B6C-A0C2-F67FDDD1008D}" type="pres">
      <dgm:prSet presAssocID="{1FB99F1F-33C9-4CDB-B8A1-4A3D8C139491}" presName="bgRect" presStyleLbl="bgShp" presStyleIdx="2" presStyleCnt="4"/>
      <dgm:spPr/>
    </dgm:pt>
    <dgm:pt modelId="{7B0520D3-51A7-4373-90AA-AA87BEB3585B}" type="pres">
      <dgm:prSet presAssocID="{1FB99F1F-33C9-4CDB-B8A1-4A3D8C139491}" presName="iconRect" presStyleLbl="node1" presStyleIdx="2" presStyleCnt="4"/>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Läkare"/>
        </a:ext>
      </dgm:extLst>
    </dgm:pt>
    <dgm:pt modelId="{A825B958-85E7-46CA-92BC-D195418DC512}" type="pres">
      <dgm:prSet presAssocID="{1FB99F1F-33C9-4CDB-B8A1-4A3D8C139491}" presName="spaceRect" presStyleCnt="0"/>
      <dgm:spPr/>
    </dgm:pt>
    <dgm:pt modelId="{6FBFCE22-CBBF-45DE-9A8F-AE8A02EE2E40}" type="pres">
      <dgm:prSet presAssocID="{1FB99F1F-33C9-4CDB-B8A1-4A3D8C139491}" presName="parTx" presStyleLbl="revTx" presStyleIdx="2" presStyleCnt="4">
        <dgm:presLayoutVars>
          <dgm:chMax val="0"/>
          <dgm:chPref val="0"/>
        </dgm:presLayoutVars>
      </dgm:prSet>
      <dgm:spPr/>
      <dgm:t>
        <a:bodyPr/>
        <a:lstStyle/>
        <a:p>
          <a:endParaRPr lang="en-US"/>
        </a:p>
      </dgm:t>
    </dgm:pt>
    <dgm:pt modelId="{99C26F6C-4FCF-490C-8D43-11EC2004C7FE}" type="pres">
      <dgm:prSet presAssocID="{D42CF4E3-B219-4E2A-A73B-35618B18920E}" presName="sibTrans" presStyleCnt="0"/>
      <dgm:spPr/>
    </dgm:pt>
    <dgm:pt modelId="{C021AD3A-3308-41E1-B007-D255C8D78C0D}" type="pres">
      <dgm:prSet presAssocID="{3F56C3B8-B775-42C5-958F-488637B93086}" presName="compNode" presStyleCnt="0"/>
      <dgm:spPr/>
    </dgm:pt>
    <dgm:pt modelId="{E5397DBC-4DC4-48F5-8517-D3FE525B6442}" type="pres">
      <dgm:prSet presAssocID="{3F56C3B8-B775-42C5-958F-488637B93086}" presName="bgRect" presStyleLbl="bgShp" presStyleIdx="3" presStyleCnt="4"/>
      <dgm:spPr/>
    </dgm:pt>
    <dgm:pt modelId="{57177622-2BE1-4630-85F1-3BB57CDEE038}" type="pres">
      <dgm:prSet presAssocID="{3F56C3B8-B775-42C5-958F-488637B93086}" presName="iconRect" presStyleLbl="node1" presStyleIdx="3" presStyleCnt="4"/>
      <dgm:spPr>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en-US"/>
        </a:p>
      </dgm:t>
      <dgm:extLst>
        <a:ext uri="{E40237B7-FDA0-4F09-8148-C483321AD2D9}">
          <dgm14:cNvPr xmlns:dgm14="http://schemas.microsoft.com/office/drawing/2010/diagram" id="0" name="" descr="Bridge scene"/>
        </a:ext>
      </dgm:extLst>
    </dgm:pt>
    <dgm:pt modelId="{75EDADF8-5094-4AD8-B7AE-40058C27DCDC}" type="pres">
      <dgm:prSet presAssocID="{3F56C3B8-B775-42C5-958F-488637B93086}" presName="spaceRect" presStyleCnt="0"/>
      <dgm:spPr/>
    </dgm:pt>
    <dgm:pt modelId="{BD6DCA1E-B08F-4C7E-80EE-E7DE9E5C5669}" type="pres">
      <dgm:prSet presAssocID="{3F56C3B8-B775-42C5-958F-488637B93086}" presName="parTx" presStyleLbl="revTx" presStyleIdx="3" presStyleCnt="4">
        <dgm:presLayoutVars>
          <dgm:chMax val="0"/>
          <dgm:chPref val="0"/>
        </dgm:presLayoutVars>
      </dgm:prSet>
      <dgm:spPr/>
      <dgm:t>
        <a:bodyPr/>
        <a:lstStyle/>
        <a:p>
          <a:endParaRPr lang="en-US"/>
        </a:p>
      </dgm:t>
    </dgm:pt>
  </dgm:ptLst>
  <dgm:cxnLst>
    <dgm:cxn modelId="{FC5FDE1D-4CEF-4F54-B006-35F85A2F2EB1}" type="presOf" srcId="{3F56C3B8-B775-42C5-958F-488637B93086}" destId="{BD6DCA1E-B08F-4C7E-80EE-E7DE9E5C5669}" srcOrd="0" destOrd="0" presId="urn:microsoft.com/office/officeart/2018/2/layout/IconVerticalSolidList"/>
    <dgm:cxn modelId="{B94AA478-E439-4BB7-9743-14F79E202891}" type="presOf" srcId="{D09E460B-5678-4563-B389-73485958CA6F}" destId="{26D97204-BBC6-4DB8-A0E1-9AE827F07B92}" srcOrd="0" destOrd="0" presId="urn:microsoft.com/office/officeart/2018/2/layout/IconVerticalSolidList"/>
    <dgm:cxn modelId="{A45D0B97-3385-4844-9BC2-279AB70E545A}" srcId="{A87870BB-BBBE-493E-BD70-9D1D80A549A0}" destId="{D09E460B-5678-4563-B389-73485958CA6F}" srcOrd="0" destOrd="0" parTransId="{5248CF96-990D-42FF-9EC6-7AC73AD7CA6D}" sibTransId="{077EBE39-8DDE-409E-8B50-5BCBC3B6C138}"/>
    <dgm:cxn modelId="{77EB7C05-DEBA-4F05-A427-C70A7E03B60A}" srcId="{A87870BB-BBBE-493E-BD70-9D1D80A549A0}" destId="{3F56C3B8-B775-42C5-958F-488637B93086}" srcOrd="3" destOrd="0" parTransId="{2C30FF43-4BB8-41DB-9F17-DA40C372479F}" sibTransId="{5F811652-C144-4DCB-B441-3C4A9092E8F1}"/>
    <dgm:cxn modelId="{01A27EB6-9500-4137-8541-CF3921A1FEAD}" srcId="{A87870BB-BBBE-493E-BD70-9D1D80A549A0}" destId="{1FB99F1F-33C9-4CDB-B8A1-4A3D8C139491}" srcOrd="2" destOrd="0" parTransId="{08CB2DF8-A9F6-4675-9DEC-12AF6342FF16}" sibTransId="{D42CF4E3-B219-4E2A-A73B-35618B18920E}"/>
    <dgm:cxn modelId="{8C01675F-AFDD-4106-82E9-0F76B417C43F}" srcId="{A87870BB-BBBE-493E-BD70-9D1D80A549A0}" destId="{EA753C98-CD64-4628-B94E-F934AD3F8DEE}" srcOrd="1" destOrd="0" parTransId="{B07B7EDC-D9C1-4217-868A-BAB2AD8EA6E7}" sibTransId="{C51103FF-6F30-42E3-AA4D-E5176C27EEB4}"/>
    <dgm:cxn modelId="{045FED6D-A11D-45D3-9AAA-EEFB7562A91B}" type="presOf" srcId="{EA753C98-CD64-4628-B94E-F934AD3F8DEE}" destId="{9657E6D0-1D44-43A3-8640-7C214DA682BD}" srcOrd="0" destOrd="0" presId="urn:microsoft.com/office/officeart/2018/2/layout/IconVerticalSolidList"/>
    <dgm:cxn modelId="{5C051C2F-5B3B-4499-AFF9-70A27CF73587}" type="presOf" srcId="{A87870BB-BBBE-493E-BD70-9D1D80A549A0}" destId="{F3E5500A-2275-45D5-A9FE-E3EADB605767}" srcOrd="0" destOrd="0" presId="urn:microsoft.com/office/officeart/2018/2/layout/IconVerticalSolidList"/>
    <dgm:cxn modelId="{8D484EF9-20AA-49FA-AA3A-EE683CDB0191}" type="presOf" srcId="{1FB99F1F-33C9-4CDB-B8A1-4A3D8C139491}" destId="{6FBFCE22-CBBF-45DE-9A8F-AE8A02EE2E40}" srcOrd="0" destOrd="0" presId="urn:microsoft.com/office/officeart/2018/2/layout/IconVerticalSolidList"/>
    <dgm:cxn modelId="{A2F8D720-626B-450F-A6F9-15CC9E807703}" type="presParOf" srcId="{F3E5500A-2275-45D5-A9FE-E3EADB605767}" destId="{5EEA2B7F-1D12-49E5-A8DF-F38B8EA630EF}" srcOrd="0" destOrd="0" presId="urn:microsoft.com/office/officeart/2018/2/layout/IconVerticalSolidList"/>
    <dgm:cxn modelId="{3EDB98DE-13E4-43E2-9D98-460ABB36DDAB}" type="presParOf" srcId="{5EEA2B7F-1D12-49E5-A8DF-F38B8EA630EF}" destId="{D3B3881A-607F-4DF7-8ABB-E8B66EE09904}" srcOrd="0" destOrd="0" presId="urn:microsoft.com/office/officeart/2018/2/layout/IconVerticalSolidList"/>
    <dgm:cxn modelId="{681BA270-C97C-4DA9-8812-7800EC670A37}" type="presParOf" srcId="{5EEA2B7F-1D12-49E5-A8DF-F38B8EA630EF}" destId="{A706843D-0DD1-4590-B3E4-34164021023F}" srcOrd="1" destOrd="0" presId="urn:microsoft.com/office/officeart/2018/2/layout/IconVerticalSolidList"/>
    <dgm:cxn modelId="{E7BD5F16-C369-4A11-9854-C2E92138D3C1}" type="presParOf" srcId="{5EEA2B7F-1D12-49E5-A8DF-F38B8EA630EF}" destId="{D3F9F84F-9B81-4CBA-B7A1-B5461726C917}" srcOrd="2" destOrd="0" presId="urn:microsoft.com/office/officeart/2018/2/layout/IconVerticalSolidList"/>
    <dgm:cxn modelId="{FE343505-0016-431C-A7EE-DA16EC833DC3}" type="presParOf" srcId="{5EEA2B7F-1D12-49E5-A8DF-F38B8EA630EF}" destId="{26D97204-BBC6-4DB8-A0E1-9AE827F07B92}" srcOrd="3" destOrd="0" presId="urn:microsoft.com/office/officeart/2018/2/layout/IconVerticalSolidList"/>
    <dgm:cxn modelId="{A1B294A8-C97F-472E-B7C6-AF750137686B}" type="presParOf" srcId="{F3E5500A-2275-45D5-A9FE-E3EADB605767}" destId="{8F2EB383-43A3-4A62-A2EF-759349149F7B}" srcOrd="1" destOrd="0" presId="urn:microsoft.com/office/officeart/2018/2/layout/IconVerticalSolidList"/>
    <dgm:cxn modelId="{828DB16B-37B4-4602-9FA4-ACB876AD6BD7}" type="presParOf" srcId="{F3E5500A-2275-45D5-A9FE-E3EADB605767}" destId="{B499451F-AF35-452F-97B6-15B23D8FCF8C}" srcOrd="2" destOrd="0" presId="urn:microsoft.com/office/officeart/2018/2/layout/IconVerticalSolidList"/>
    <dgm:cxn modelId="{9E052361-7950-40DD-9FA6-4448525D0DB9}" type="presParOf" srcId="{B499451F-AF35-452F-97B6-15B23D8FCF8C}" destId="{B184F575-2645-496B-A345-95B6D8BF377D}" srcOrd="0" destOrd="0" presId="urn:microsoft.com/office/officeart/2018/2/layout/IconVerticalSolidList"/>
    <dgm:cxn modelId="{08EBDAE1-D2A9-4743-93C0-E9888485528A}" type="presParOf" srcId="{B499451F-AF35-452F-97B6-15B23D8FCF8C}" destId="{AC4BBD92-CEBE-4848-98DA-977BB3D605AA}" srcOrd="1" destOrd="0" presId="urn:microsoft.com/office/officeart/2018/2/layout/IconVerticalSolidList"/>
    <dgm:cxn modelId="{6A4ED66B-FBF0-4524-BBCD-6F21C6C620DC}" type="presParOf" srcId="{B499451F-AF35-452F-97B6-15B23D8FCF8C}" destId="{6A762EB1-A151-486C-A67B-8372D5000FD8}" srcOrd="2" destOrd="0" presId="urn:microsoft.com/office/officeart/2018/2/layout/IconVerticalSolidList"/>
    <dgm:cxn modelId="{D41A58E8-2D3E-47DA-8535-A9886DB135DD}" type="presParOf" srcId="{B499451F-AF35-452F-97B6-15B23D8FCF8C}" destId="{9657E6D0-1D44-43A3-8640-7C214DA682BD}" srcOrd="3" destOrd="0" presId="urn:microsoft.com/office/officeart/2018/2/layout/IconVerticalSolidList"/>
    <dgm:cxn modelId="{FBE989AD-DC0F-4D89-9DF4-C99BF200E98F}" type="presParOf" srcId="{F3E5500A-2275-45D5-A9FE-E3EADB605767}" destId="{A913B326-A357-4BCB-A47F-974C537C9A56}" srcOrd="3" destOrd="0" presId="urn:microsoft.com/office/officeart/2018/2/layout/IconVerticalSolidList"/>
    <dgm:cxn modelId="{17F050C0-86C9-4D4F-BD2B-3CF50E1B1D2A}" type="presParOf" srcId="{F3E5500A-2275-45D5-A9FE-E3EADB605767}" destId="{9C17DE2E-433B-466E-B26D-D9A7F5BA0FE7}" srcOrd="4" destOrd="0" presId="urn:microsoft.com/office/officeart/2018/2/layout/IconVerticalSolidList"/>
    <dgm:cxn modelId="{EFD98DA2-C63C-446A-B81D-5BADBAF8F41D}" type="presParOf" srcId="{9C17DE2E-433B-466E-B26D-D9A7F5BA0FE7}" destId="{23B00CF2-64DF-4B6C-A0C2-F67FDDD1008D}" srcOrd="0" destOrd="0" presId="urn:microsoft.com/office/officeart/2018/2/layout/IconVerticalSolidList"/>
    <dgm:cxn modelId="{CF3D3048-6062-4EC7-843B-168BAE06D831}" type="presParOf" srcId="{9C17DE2E-433B-466E-B26D-D9A7F5BA0FE7}" destId="{7B0520D3-51A7-4373-90AA-AA87BEB3585B}" srcOrd="1" destOrd="0" presId="urn:microsoft.com/office/officeart/2018/2/layout/IconVerticalSolidList"/>
    <dgm:cxn modelId="{6AA6EAED-D776-4E8E-835A-CD5A36E8C7BC}" type="presParOf" srcId="{9C17DE2E-433B-466E-B26D-D9A7F5BA0FE7}" destId="{A825B958-85E7-46CA-92BC-D195418DC512}" srcOrd="2" destOrd="0" presId="urn:microsoft.com/office/officeart/2018/2/layout/IconVerticalSolidList"/>
    <dgm:cxn modelId="{7EAF0E68-13BC-4582-8B58-EFB6D38F4AEF}" type="presParOf" srcId="{9C17DE2E-433B-466E-B26D-D9A7F5BA0FE7}" destId="{6FBFCE22-CBBF-45DE-9A8F-AE8A02EE2E40}" srcOrd="3" destOrd="0" presId="urn:microsoft.com/office/officeart/2018/2/layout/IconVerticalSolidList"/>
    <dgm:cxn modelId="{BBD5E6CA-DDEE-40BD-9D9C-E36A1562E514}" type="presParOf" srcId="{F3E5500A-2275-45D5-A9FE-E3EADB605767}" destId="{99C26F6C-4FCF-490C-8D43-11EC2004C7FE}" srcOrd="5" destOrd="0" presId="urn:microsoft.com/office/officeart/2018/2/layout/IconVerticalSolidList"/>
    <dgm:cxn modelId="{01710807-00F8-4A8E-9F19-EE48147436FE}" type="presParOf" srcId="{F3E5500A-2275-45D5-A9FE-E3EADB605767}" destId="{C021AD3A-3308-41E1-B007-D255C8D78C0D}" srcOrd="6" destOrd="0" presId="urn:microsoft.com/office/officeart/2018/2/layout/IconVerticalSolidList"/>
    <dgm:cxn modelId="{99CDF142-419A-4A6C-A63D-E74DE9FE8222}" type="presParOf" srcId="{C021AD3A-3308-41E1-B007-D255C8D78C0D}" destId="{E5397DBC-4DC4-48F5-8517-D3FE525B6442}" srcOrd="0" destOrd="0" presId="urn:microsoft.com/office/officeart/2018/2/layout/IconVerticalSolidList"/>
    <dgm:cxn modelId="{485EAF6A-76BA-4E0B-8037-1C75D3C6A47D}" type="presParOf" srcId="{C021AD3A-3308-41E1-B007-D255C8D78C0D}" destId="{57177622-2BE1-4630-85F1-3BB57CDEE038}" srcOrd="1" destOrd="0" presId="urn:microsoft.com/office/officeart/2018/2/layout/IconVerticalSolidList"/>
    <dgm:cxn modelId="{938154F7-BC55-482D-8196-CDC576097B2D}" type="presParOf" srcId="{C021AD3A-3308-41E1-B007-D255C8D78C0D}" destId="{75EDADF8-5094-4AD8-B7AE-40058C27DCDC}" srcOrd="2" destOrd="0" presId="urn:microsoft.com/office/officeart/2018/2/layout/IconVerticalSolidList"/>
    <dgm:cxn modelId="{6F52303B-ED5E-4490-8736-8E56F0934289}" type="presParOf" srcId="{C021AD3A-3308-41E1-B007-D255C8D78C0D}" destId="{BD6DCA1E-B08F-4C7E-80EE-E7DE9E5C566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222FE5-A53E-47EB-8DCF-C7CDCE535F65}" type="doc">
      <dgm:prSet loTypeId="urn:microsoft.com/office/officeart/2016/7/layout/RepeatingBendingProcessNew" loCatId="process" qsTypeId="urn:microsoft.com/office/officeart/2005/8/quickstyle/simple2" qsCatId="simple" csTypeId="urn:microsoft.com/office/officeart/2005/8/colors/accent1_2" csCatId="accent1"/>
      <dgm:spPr/>
      <dgm:t>
        <a:bodyPr/>
        <a:lstStyle/>
        <a:p>
          <a:endParaRPr lang="en-US"/>
        </a:p>
      </dgm:t>
    </dgm:pt>
    <dgm:pt modelId="{591F7EAA-3CD2-44E3-874E-610851A4A03A}" type="pres">
      <dgm:prSet presAssocID="{9B222FE5-A53E-47EB-8DCF-C7CDCE535F65}" presName="Name0" presStyleCnt="0">
        <dgm:presLayoutVars>
          <dgm:dir/>
          <dgm:resizeHandles val="exact"/>
        </dgm:presLayoutVars>
      </dgm:prSet>
      <dgm:spPr/>
      <dgm:t>
        <a:bodyPr/>
        <a:lstStyle/>
        <a:p>
          <a:endParaRPr lang="en-US"/>
        </a:p>
      </dgm:t>
    </dgm:pt>
  </dgm:ptLst>
  <dgm:cxnLst>
    <dgm:cxn modelId="{E582BF27-E7EF-4A9C-B2C3-0D63BF81504E}" type="presOf" srcId="{9B222FE5-A53E-47EB-8DCF-C7CDCE535F65}" destId="{591F7EAA-3CD2-44E3-874E-610851A4A03A}" srcOrd="0"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F3420A5-92DE-41B8-9DBF-26D9336EBEDA}"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CC3965A3-C940-4512-BE5D-9199ADCF5383}">
      <dgm:prSet/>
      <dgm:spPr/>
      <dgm:t>
        <a:bodyPr/>
        <a:lstStyle/>
        <a:p>
          <a:r>
            <a:rPr lang="sv-SE" dirty="0">
              <a:latin typeface="+mj-lt"/>
            </a:rPr>
            <a:t>Vilka åtgärder kan er avdelningen bidra med för att minska energianvändningen?</a:t>
          </a:r>
          <a:endParaRPr lang="en-US" dirty="0">
            <a:latin typeface="+mj-lt"/>
          </a:endParaRPr>
        </a:p>
      </dgm:t>
    </dgm:pt>
    <dgm:pt modelId="{2D500072-E5E6-472D-B2B3-93FEC2841CD6}" type="parTrans" cxnId="{673CE615-B65B-4194-85D5-96D7243C2621}">
      <dgm:prSet/>
      <dgm:spPr/>
      <dgm:t>
        <a:bodyPr/>
        <a:lstStyle/>
        <a:p>
          <a:endParaRPr lang="en-US"/>
        </a:p>
      </dgm:t>
    </dgm:pt>
    <dgm:pt modelId="{90BEC745-B4B8-4C76-B52C-1206F492B6BA}" type="sibTrans" cxnId="{673CE615-B65B-4194-85D5-96D7243C2621}">
      <dgm:prSet/>
      <dgm:spPr/>
      <dgm:t>
        <a:bodyPr/>
        <a:lstStyle/>
        <a:p>
          <a:endParaRPr lang="en-US"/>
        </a:p>
      </dgm:t>
    </dgm:pt>
    <dgm:pt modelId="{B4133739-1BEE-4B22-9C91-B4BAEF6DAA1B}">
      <dgm:prSet/>
      <dgm:spPr/>
      <dgm:t>
        <a:bodyPr/>
        <a:lstStyle/>
        <a:p>
          <a:pPr rtl="0"/>
          <a:r>
            <a:rPr lang="sv-SE" i="1" dirty="0">
              <a:latin typeface="+mj-lt"/>
            </a:rPr>
            <a:t>Kontakta KTH SO för ytterligare råd och stöd  </a:t>
          </a:r>
          <a:br>
            <a:rPr lang="sv-SE" i="1" dirty="0">
              <a:latin typeface="+mj-lt"/>
            </a:rPr>
          </a:br>
          <a:r>
            <a:rPr lang="en-US" i="1" dirty="0">
              <a:latin typeface="+mj-lt"/>
            </a:rPr>
            <a:t>kth-miljo@kth.se</a:t>
          </a:r>
          <a:endParaRPr lang="en-US" dirty="0">
            <a:latin typeface="+mj-lt"/>
          </a:endParaRPr>
        </a:p>
      </dgm:t>
    </dgm:pt>
    <dgm:pt modelId="{9EFB68EC-CADA-4303-A3C1-81C72B354ABB}" type="parTrans" cxnId="{90B5AE64-44F4-4B3A-B0E0-8108A8CB283A}">
      <dgm:prSet/>
      <dgm:spPr/>
      <dgm:t>
        <a:bodyPr/>
        <a:lstStyle/>
        <a:p>
          <a:endParaRPr lang="en-US"/>
        </a:p>
      </dgm:t>
    </dgm:pt>
    <dgm:pt modelId="{220AE7BF-63A9-4A0C-A849-36C6F1CBD8F1}" type="sibTrans" cxnId="{90B5AE64-44F4-4B3A-B0E0-8108A8CB283A}">
      <dgm:prSet/>
      <dgm:spPr/>
      <dgm:t>
        <a:bodyPr/>
        <a:lstStyle/>
        <a:p>
          <a:endParaRPr lang="en-US"/>
        </a:p>
      </dgm:t>
    </dgm:pt>
    <dgm:pt modelId="{A925902E-A43B-4195-ADF2-F906AC8C6666}" type="pres">
      <dgm:prSet presAssocID="{1F3420A5-92DE-41B8-9DBF-26D9336EBEDA}" presName="root" presStyleCnt="0">
        <dgm:presLayoutVars>
          <dgm:dir/>
          <dgm:resizeHandles val="exact"/>
        </dgm:presLayoutVars>
      </dgm:prSet>
      <dgm:spPr/>
      <dgm:t>
        <a:bodyPr/>
        <a:lstStyle/>
        <a:p>
          <a:endParaRPr lang="en-US"/>
        </a:p>
      </dgm:t>
    </dgm:pt>
    <dgm:pt modelId="{CF650E3A-3C62-45F4-92C2-706C70FB112F}" type="pres">
      <dgm:prSet presAssocID="{CC3965A3-C940-4512-BE5D-9199ADCF5383}" presName="compNode" presStyleCnt="0"/>
      <dgm:spPr/>
    </dgm:pt>
    <dgm:pt modelId="{AEE70249-1451-4123-A5CF-F561FA395E04}" type="pres">
      <dgm:prSet presAssocID="{CC3965A3-C940-4512-BE5D-9199ADCF5383}" presName="bgRect" presStyleLbl="bgShp" presStyleIdx="0" presStyleCnt="2"/>
      <dgm:spPr/>
    </dgm:pt>
    <dgm:pt modelId="{975D35DC-91C3-4D05-9552-65C77CF08193}" type="pres">
      <dgm:prSet presAssocID="{CC3965A3-C940-4512-BE5D-9199ADCF5383}"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Presentation with Checklist"/>
        </a:ext>
      </dgm:extLst>
    </dgm:pt>
    <dgm:pt modelId="{6EE5D946-F13B-4F6E-A0BE-8C18EB96CA9C}" type="pres">
      <dgm:prSet presAssocID="{CC3965A3-C940-4512-BE5D-9199ADCF5383}" presName="spaceRect" presStyleCnt="0"/>
      <dgm:spPr/>
    </dgm:pt>
    <dgm:pt modelId="{64E0FA94-328B-42BE-A61B-954596D2C89F}" type="pres">
      <dgm:prSet presAssocID="{CC3965A3-C940-4512-BE5D-9199ADCF5383}" presName="parTx" presStyleLbl="revTx" presStyleIdx="0" presStyleCnt="2">
        <dgm:presLayoutVars>
          <dgm:chMax val="0"/>
          <dgm:chPref val="0"/>
        </dgm:presLayoutVars>
      </dgm:prSet>
      <dgm:spPr/>
      <dgm:t>
        <a:bodyPr/>
        <a:lstStyle/>
        <a:p>
          <a:endParaRPr lang="en-US"/>
        </a:p>
      </dgm:t>
    </dgm:pt>
    <dgm:pt modelId="{57E50C66-CB54-46BA-A431-6ACA27AE3702}" type="pres">
      <dgm:prSet presAssocID="{90BEC745-B4B8-4C76-B52C-1206F492B6BA}" presName="sibTrans" presStyleCnt="0"/>
      <dgm:spPr/>
    </dgm:pt>
    <dgm:pt modelId="{BF972B0B-E566-4E57-8773-52FBDE00C498}" type="pres">
      <dgm:prSet presAssocID="{B4133739-1BEE-4B22-9C91-B4BAEF6DAA1B}" presName="compNode" presStyleCnt="0"/>
      <dgm:spPr/>
    </dgm:pt>
    <dgm:pt modelId="{95158A66-F23E-4C14-A9CA-CBF7E5269A01}" type="pres">
      <dgm:prSet presAssocID="{B4133739-1BEE-4B22-9C91-B4BAEF6DAA1B}" presName="bgRect" presStyleLbl="bgShp" presStyleIdx="1" presStyleCnt="2"/>
      <dgm:spPr/>
    </dgm:pt>
    <dgm:pt modelId="{65AF1640-3D23-48BF-94B1-E179A01CBA27}" type="pres">
      <dgm:prSet presAssocID="{B4133739-1BEE-4B22-9C91-B4BAEF6DAA1B}" presName="iconRect" presStyleLbl="node1" presStyleIdx="1" presStyleCnt="2"/>
      <dgm:spPr>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E-post"/>
        </a:ext>
      </dgm:extLst>
    </dgm:pt>
    <dgm:pt modelId="{78473E13-DA34-407E-8120-7CDDC31D3FAC}" type="pres">
      <dgm:prSet presAssocID="{B4133739-1BEE-4B22-9C91-B4BAEF6DAA1B}" presName="spaceRect" presStyleCnt="0"/>
      <dgm:spPr/>
    </dgm:pt>
    <dgm:pt modelId="{90722389-99FE-4822-A980-062C02739351}" type="pres">
      <dgm:prSet presAssocID="{B4133739-1BEE-4B22-9C91-B4BAEF6DAA1B}" presName="parTx" presStyleLbl="revTx" presStyleIdx="1" presStyleCnt="2">
        <dgm:presLayoutVars>
          <dgm:chMax val="0"/>
          <dgm:chPref val="0"/>
        </dgm:presLayoutVars>
      </dgm:prSet>
      <dgm:spPr/>
      <dgm:t>
        <a:bodyPr/>
        <a:lstStyle/>
        <a:p>
          <a:endParaRPr lang="en-US"/>
        </a:p>
      </dgm:t>
    </dgm:pt>
  </dgm:ptLst>
  <dgm:cxnLst>
    <dgm:cxn modelId="{1DA42DBF-861A-4778-A2BA-FAD5BC9CCDE2}" type="presOf" srcId="{1F3420A5-92DE-41B8-9DBF-26D9336EBEDA}" destId="{A925902E-A43B-4195-ADF2-F906AC8C6666}" srcOrd="0" destOrd="0" presId="urn:microsoft.com/office/officeart/2018/2/layout/IconVerticalSolidList"/>
    <dgm:cxn modelId="{673CE615-B65B-4194-85D5-96D7243C2621}" srcId="{1F3420A5-92DE-41B8-9DBF-26D9336EBEDA}" destId="{CC3965A3-C940-4512-BE5D-9199ADCF5383}" srcOrd="0" destOrd="0" parTransId="{2D500072-E5E6-472D-B2B3-93FEC2841CD6}" sibTransId="{90BEC745-B4B8-4C76-B52C-1206F492B6BA}"/>
    <dgm:cxn modelId="{90B5AE64-44F4-4B3A-B0E0-8108A8CB283A}" srcId="{1F3420A5-92DE-41B8-9DBF-26D9336EBEDA}" destId="{B4133739-1BEE-4B22-9C91-B4BAEF6DAA1B}" srcOrd="1" destOrd="0" parTransId="{9EFB68EC-CADA-4303-A3C1-81C72B354ABB}" sibTransId="{220AE7BF-63A9-4A0C-A849-36C6F1CBD8F1}"/>
    <dgm:cxn modelId="{D97FF25B-2614-4D70-AE37-DF58FB95A953}" type="presOf" srcId="{B4133739-1BEE-4B22-9C91-B4BAEF6DAA1B}" destId="{90722389-99FE-4822-A980-062C02739351}" srcOrd="0" destOrd="0" presId="urn:microsoft.com/office/officeart/2018/2/layout/IconVerticalSolidList"/>
    <dgm:cxn modelId="{A89D469C-58EA-4C20-A211-6F18AE84639B}" type="presOf" srcId="{CC3965A3-C940-4512-BE5D-9199ADCF5383}" destId="{64E0FA94-328B-42BE-A61B-954596D2C89F}" srcOrd="0" destOrd="0" presId="urn:microsoft.com/office/officeart/2018/2/layout/IconVerticalSolidList"/>
    <dgm:cxn modelId="{B63F88D1-374B-4E7C-8A81-ADF78AC08A15}" type="presParOf" srcId="{A925902E-A43B-4195-ADF2-F906AC8C6666}" destId="{CF650E3A-3C62-45F4-92C2-706C70FB112F}" srcOrd="0" destOrd="0" presId="urn:microsoft.com/office/officeart/2018/2/layout/IconVerticalSolidList"/>
    <dgm:cxn modelId="{5F340F5E-92B8-4697-ACF8-36085A75701B}" type="presParOf" srcId="{CF650E3A-3C62-45F4-92C2-706C70FB112F}" destId="{AEE70249-1451-4123-A5CF-F561FA395E04}" srcOrd="0" destOrd="0" presId="urn:microsoft.com/office/officeart/2018/2/layout/IconVerticalSolidList"/>
    <dgm:cxn modelId="{D10D82E3-0E54-4BDC-B9ED-E5E1E6DA51F4}" type="presParOf" srcId="{CF650E3A-3C62-45F4-92C2-706C70FB112F}" destId="{975D35DC-91C3-4D05-9552-65C77CF08193}" srcOrd="1" destOrd="0" presId="urn:microsoft.com/office/officeart/2018/2/layout/IconVerticalSolidList"/>
    <dgm:cxn modelId="{86BEE25F-AA9F-4601-9F6D-4E79B5925FC7}" type="presParOf" srcId="{CF650E3A-3C62-45F4-92C2-706C70FB112F}" destId="{6EE5D946-F13B-4F6E-A0BE-8C18EB96CA9C}" srcOrd="2" destOrd="0" presId="urn:microsoft.com/office/officeart/2018/2/layout/IconVerticalSolidList"/>
    <dgm:cxn modelId="{67F67B66-961C-4FB4-BBFD-774CF6B61F48}" type="presParOf" srcId="{CF650E3A-3C62-45F4-92C2-706C70FB112F}" destId="{64E0FA94-328B-42BE-A61B-954596D2C89F}" srcOrd="3" destOrd="0" presId="urn:microsoft.com/office/officeart/2018/2/layout/IconVerticalSolidList"/>
    <dgm:cxn modelId="{87B478A1-CE01-4711-82F1-BF78F22546D1}" type="presParOf" srcId="{A925902E-A43B-4195-ADF2-F906AC8C6666}" destId="{57E50C66-CB54-46BA-A431-6ACA27AE3702}" srcOrd="1" destOrd="0" presId="urn:microsoft.com/office/officeart/2018/2/layout/IconVerticalSolidList"/>
    <dgm:cxn modelId="{8958EE74-CA00-4C65-9214-CFD70D6D0A86}" type="presParOf" srcId="{A925902E-A43B-4195-ADF2-F906AC8C6666}" destId="{BF972B0B-E566-4E57-8773-52FBDE00C498}" srcOrd="2" destOrd="0" presId="urn:microsoft.com/office/officeart/2018/2/layout/IconVerticalSolidList"/>
    <dgm:cxn modelId="{2A18E9C7-3EC0-4F0C-99F8-884B67BF3BA2}" type="presParOf" srcId="{BF972B0B-E566-4E57-8773-52FBDE00C498}" destId="{95158A66-F23E-4C14-A9CA-CBF7E5269A01}" srcOrd="0" destOrd="0" presId="urn:microsoft.com/office/officeart/2018/2/layout/IconVerticalSolidList"/>
    <dgm:cxn modelId="{E615F555-0959-4BBD-919F-491D2A7851BF}" type="presParOf" srcId="{BF972B0B-E566-4E57-8773-52FBDE00C498}" destId="{65AF1640-3D23-48BF-94B1-E179A01CBA27}" srcOrd="1" destOrd="0" presId="urn:microsoft.com/office/officeart/2018/2/layout/IconVerticalSolidList"/>
    <dgm:cxn modelId="{87F6B658-8138-44C2-A6E8-D4484B17A7F1}" type="presParOf" srcId="{BF972B0B-E566-4E57-8773-52FBDE00C498}" destId="{78473E13-DA34-407E-8120-7CDDC31D3FAC}" srcOrd="2" destOrd="0" presId="urn:microsoft.com/office/officeart/2018/2/layout/IconVerticalSolidList"/>
    <dgm:cxn modelId="{9CD5D542-9AB5-49E8-B998-545B9BA3B348}" type="presParOf" srcId="{BF972B0B-E566-4E57-8773-52FBDE00C498}" destId="{90722389-99FE-4822-A980-062C0273935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B3881A-607F-4DF7-8ABB-E8B66EE09904}">
      <dsp:nvSpPr>
        <dsp:cNvPr id="0" name=""/>
        <dsp:cNvSpPr/>
      </dsp:nvSpPr>
      <dsp:spPr>
        <a:xfrm>
          <a:off x="0" y="1959"/>
          <a:ext cx="10354204" cy="99311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06843D-0DD1-4590-B3E4-34164021023F}">
      <dsp:nvSpPr>
        <dsp:cNvPr id="0" name=""/>
        <dsp:cNvSpPr/>
      </dsp:nvSpPr>
      <dsp:spPr>
        <a:xfrm>
          <a:off x="300417" y="225410"/>
          <a:ext cx="546214" cy="546214"/>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6D97204-BBC6-4DB8-A0E1-9AE827F07B92}">
      <dsp:nvSpPr>
        <dsp:cNvPr id="0" name=""/>
        <dsp:cNvSpPr/>
      </dsp:nvSpPr>
      <dsp:spPr>
        <a:xfrm>
          <a:off x="1147050" y="1959"/>
          <a:ext cx="9207153" cy="9931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105" tIns="105105" rIns="105105" bIns="105105" numCol="1" spcCol="1270" anchor="ctr" anchorCtr="0">
          <a:noAutofit/>
        </a:bodyPr>
        <a:lstStyle/>
        <a:p>
          <a:pPr lvl="0" algn="l" defTabSz="844550">
            <a:lnSpc>
              <a:spcPct val="90000"/>
            </a:lnSpc>
            <a:spcBef>
              <a:spcPct val="0"/>
            </a:spcBef>
            <a:spcAft>
              <a:spcPct val="35000"/>
            </a:spcAft>
          </a:pPr>
          <a:r>
            <a:rPr lang="en-US" sz="1900" b="1" kern="1200" dirty="0" err="1"/>
            <a:t>Delmål</a:t>
          </a:r>
          <a:r>
            <a:rPr lang="en-US" sz="1900" b="1" kern="1200" dirty="0"/>
            <a:t> </a:t>
          </a:r>
          <a:r>
            <a:rPr lang="en-US" sz="1900" b="1" kern="1200" dirty="0" err="1"/>
            <a:t>för</a:t>
          </a:r>
          <a:r>
            <a:rPr lang="en-US" sz="1900" b="1" kern="1200" dirty="0"/>
            <a:t> </a:t>
          </a:r>
          <a:r>
            <a:rPr lang="en-US" sz="1900" b="1" kern="1200" dirty="0" err="1"/>
            <a:t>hållbara</a:t>
          </a:r>
          <a:r>
            <a:rPr lang="en-US" sz="1900" b="1" kern="1200" dirty="0"/>
            <a:t> </a:t>
          </a:r>
          <a:r>
            <a:rPr lang="en-US" sz="1900" b="1" kern="1200" dirty="0" err="1"/>
            <a:t>byggnader</a:t>
          </a:r>
          <a:r>
            <a:rPr lang="en-US" sz="1900" b="1" kern="1200" dirty="0"/>
            <a:t> </a:t>
          </a:r>
          <a:r>
            <a:rPr lang="en-US" sz="1900" b="1" kern="1200" dirty="0" err="1"/>
            <a:t>uppnått</a:t>
          </a:r>
          <a:r>
            <a:rPr lang="en-US" sz="1900" b="1" kern="1200" dirty="0"/>
            <a:t> </a:t>
          </a:r>
          <a:r>
            <a:rPr lang="en-US" sz="1900" b="1" kern="1200" dirty="0" err="1"/>
            <a:t>senast</a:t>
          </a:r>
          <a:r>
            <a:rPr lang="en-US" sz="1900" b="1" kern="1200" dirty="0"/>
            <a:t> vid </a:t>
          </a:r>
          <a:r>
            <a:rPr lang="en-US" sz="1900" b="1" kern="1200" dirty="0" err="1"/>
            <a:t>utgången</a:t>
          </a:r>
          <a:r>
            <a:rPr lang="en-US" sz="1900" b="1" kern="1200" dirty="0"/>
            <a:t> </a:t>
          </a:r>
          <a:r>
            <a:rPr lang="en-US" sz="1900" b="1" kern="1200" dirty="0" err="1"/>
            <a:t>av</a:t>
          </a:r>
          <a:r>
            <a:rPr lang="en-US" sz="1900" b="1" kern="1200" dirty="0"/>
            <a:t> 2025</a:t>
          </a:r>
          <a:br>
            <a:rPr lang="en-US" sz="1900" b="1" kern="1200" dirty="0"/>
          </a:br>
          <a:endParaRPr lang="en-US" sz="1900" kern="1200" dirty="0"/>
        </a:p>
      </dsp:txBody>
      <dsp:txXfrm>
        <a:off x="1147050" y="1959"/>
        <a:ext cx="9207153" cy="993117"/>
      </dsp:txXfrm>
    </dsp:sp>
    <dsp:sp modelId="{B184F575-2645-496B-A345-95B6D8BF377D}">
      <dsp:nvSpPr>
        <dsp:cNvPr id="0" name=""/>
        <dsp:cNvSpPr/>
      </dsp:nvSpPr>
      <dsp:spPr>
        <a:xfrm>
          <a:off x="0" y="1243355"/>
          <a:ext cx="10354204" cy="99311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4BBD92-CEBE-4848-98DA-977BB3D605AA}">
      <dsp:nvSpPr>
        <dsp:cNvPr id="0" name=""/>
        <dsp:cNvSpPr/>
      </dsp:nvSpPr>
      <dsp:spPr>
        <a:xfrm>
          <a:off x="300417" y="1466807"/>
          <a:ext cx="546214" cy="546214"/>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657E6D0-1D44-43A3-8640-7C214DA682BD}">
      <dsp:nvSpPr>
        <dsp:cNvPr id="0" name=""/>
        <dsp:cNvSpPr/>
      </dsp:nvSpPr>
      <dsp:spPr>
        <a:xfrm>
          <a:off x="1147050" y="1243355"/>
          <a:ext cx="9207153" cy="9931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105" tIns="105105" rIns="105105" bIns="105105" numCol="1" spcCol="1270" anchor="ctr" anchorCtr="0">
          <a:noAutofit/>
        </a:bodyPr>
        <a:lstStyle/>
        <a:p>
          <a:pPr lvl="0" algn="l" defTabSz="844550">
            <a:lnSpc>
              <a:spcPct val="90000"/>
            </a:lnSpc>
            <a:spcBef>
              <a:spcPct val="0"/>
            </a:spcBef>
            <a:spcAft>
              <a:spcPct val="35000"/>
            </a:spcAft>
          </a:pPr>
          <a:r>
            <a:rPr lang="en-US" sz="1900" kern="1200" dirty="0"/>
            <a:t>5.12 KTH </a:t>
          </a:r>
          <a:r>
            <a:rPr lang="en-US" sz="1900" kern="1200" dirty="0" err="1"/>
            <a:t>i</a:t>
          </a:r>
          <a:r>
            <a:rPr lang="en-US" sz="1900" kern="1200" dirty="0"/>
            <a:t> </a:t>
          </a:r>
          <a:r>
            <a:rPr lang="en-US" sz="1900" kern="1200" dirty="0" err="1"/>
            <a:t>samverkan</a:t>
          </a:r>
          <a:r>
            <a:rPr lang="en-US" sz="1900" kern="1200" dirty="0"/>
            <a:t> med </a:t>
          </a:r>
          <a:r>
            <a:rPr lang="en-US" sz="1900" kern="1200" dirty="0" err="1"/>
            <a:t>fastighetsägare</a:t>
          </a:r>
          <a:r>
            <a:rPr lang="en-US" sz="1900" kern="1200" dirty="0"/>
            <a:t> </a:t>
          </a:r>
          <a:r>
            <a:rPr lang="en-US" sz="1900" b="1" kern="1200" dirty="0" err="1"/>
            <a:t>har</a:t>
          </a:r>
          <a:r>
            <a:rPr lang="en-US" sz="1900" b="1" kern="1200" dirty="0"/>
            <a:t> </a:t>
          </a:r>
          <a:r>
            <a:rPr lang="en-US" sz="1900" b="1" kern="1200" dirty="0" err="1"/>
            <a:t>minskat</a:t>
          </a:r>
          <a:r>
            <a:rPr lang="en-US" sz="1900" b="1" kern="1200" dirty="0"/>
            <a:t> den </a:t>
          </a:r>
          <a:r>
            <a:rPr lang="en-US" sz="1900" b="1" kern="1200" dirty="0" err="1"/>
            <a:t>köpta</a:t>
          </a:r>
          <a:r>
            <a:rPr lang="en-US" sz="1900" b="1" kern="1200" dirty="0"/>
            <a:t> </a:t>
          </a:r>
          <a:r>
            <a:rPr lang="en-US" sz="1900" b="1" kern="1200" dirty="0" err="1"/>
            <a:t>energin</a:t>
          </a:r>
          <a:r>
            <a:rPr lang="en-US" sz="1900" kern="1200" dirty="0"/>
            <a:t> (el, </a:t>
          </a:r>
          <a:r>
            <a:rPr lang="en-US" sz="1900" kern="1200" dirty="0" err="1"/>
            <a:t>värme</a:t>
          </a:r>
          <a:r>
            <a:rPr lang="en-US" sz="1900" kern="1200" dirty="0"/>
            <a:t>, </a:t>
          </a:r>
          <a:r>
            <a:rPr lang="en-US" sz="1900" kern="1200" dirty="0" err="1"/>
            <a:t>kyla</a:t>
          </a:r>
          <a:r>
            <a:rPr lang="en-US" sz="1900" kern="1200" dirty="0"/>
            <a:t>, </a:t>
          </a:r>
          <a:r>
            <a:rPr lang="en-US" sz="1900" kern="1200" dirty="0" err="1"/>
            <a:t>verksamhetsenergi</a:t>
          </a:r>
          <a:r>
            <a:rPr lang="en-US" sz="1900" kern="1200" dirty="0"/>
            <a:t>), med </a:t>
          </a:r>
          <a:r>
            <a:rPr lang="en-US" sz="1900" b="1" kern="1200" dirty="0"/>
            <a:t>3,5 %</a:t>
          </a:r>
          <a:r>
            <a:rPr lang="en-US" sz="1900" kern="1200" dirty="0"/>
            <a:t> </a:t>
          </a:r>
          <a:r>
            <a:rPr lang="en-US" sz="1900" kern="1200" dirty="0" err="1"/>
            <a:t>jämfört</a:t>
          </a:r>
          <a:r>
            <a:rPr lang="en-US" sz="1900" kern="1200" dirty="0"/>
            <a:t> med </a:t>
          </a:r>
          <a:r>
            <a:rPr lang="en-US" sz="1900" kern="1200" dirty="0" err="1"/>
            <a:t>året</a:t>
          </a:r>
          <a:r>
            <a:rPr lang="en-US" sz="1900" kern="1200" dirty="0"/>
            <a:t> </a:t>
          </a:r>
          <a:r>
            <a:rPr lang="en-US" sz="1900" kern="1200" dirty="0" err="1"/>
            <a:t>innan</a:t>
          </a:r>
          <a:r>
            <a:rPr lang="en-US" sz="1900" kern="1200" dirty="0"/>
            <a:t> </a:t>
          </a:r>
          <a:r>
            <a:rPr lang="en-US" sz="1900" kern="1200" dirty="0" err="1"/>
            <a:t>fram</a:t>
          </a:r>
          <a:r>
            <a:rPr lang="en-US" sz="1900" kern="1200" dirty="0"/>
            <a:t> till </a:t>
          </a:r>
          <a:r>
            <a:rPr lang="en-US" sz="1900" kern="1200" dirty="0" err="1"/>
            <a:t>år</a:t>
          </a:r>
          <a:r>
            <a:rPr lang="en-US" sz="1900" kern="1200" dirty="0"/>
            <a:t> 2025.</a:t>
          </a:r>
        </a:p>
      </dsp:txBody>
      <dsp:txXfrm>
        <a:off x="1147050" y="1243355"/>
        <a:ext cx="9207153" cy="993117"/>
      </dsp:txXfrm>
    </dsp:sp>
    <dsp:sp modelId="{23B00CF2-64DF-4B6C-A0C2-F67FDDD1008D}">
      <dsp:nvSpPr>
        <dsp:cNvPr id="0" name=""/>
        <dsp:cNvSpPr/>
      </dsp:nvSpPr>
      <dsp:spPr>
        <a:xfrm>
          <a:off x="0" y="2484752"/>
          <a:ext cx="10354204" cy="99311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0520D3-51A7-4373-90AA-AA87BEB3585B}">
      <dsp:nvSpPr>
        <dsp:cNvPr id="0" name=""/>
        <dsp:cNvSpPr/>
      </dsp:nvSpPr>
      <dsp:spPr>
        <a:xfrm>
          <a:off x="300417" y="2708203"/>
          <a:ext cx="546214" cy="546214"/>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FBFCE22-CBBF-45DE-9A8F-AE8A02EE2E40}">
      <dsp:nvSpPr>
        <dsp:cNvPr id="0" name=""/>
        <dsp:cNvSpPr/>
      </dsp:nvSpPr>
      <dsp:spPr>
        <a:xfrm>
          <a:off x="1147050" y="2484752"/>
          <a:ext cx="9207153" cy="9931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105" tIns="105105" rIns="105105" bIns="105105" numCol="1" spcCol="1270" anchor="ctr" anchorCtr="0">
          <a:noAutofit/>
        </a:bodyPr>
        <a:lstStyle/>
        <a:p>
          <a:pPr lvl="0" algn="l" defTabSz="844550">
            <a:lnSpc>
              <a:spcPct val="90000"/>
            </a:lnSpc>
            <a:spcBef>
              <a:spcPct val="0"/>
            </a:spcBef>
            <a:spcAft>
              <a:spcPct val="35000"/>
            </a:spcAft>
          </a:pPr>
          <a:r>
            <a:rPr lang="en-US" sz="1900" kern="1200" dirty="0"/>
            <a:t>5.14 KTH:s </a:t>
          </a:r>
          <a:r>
            <a:rPr lang="en-US" sz="1900" b="1" kern="1200" dirty="0" err="1"/>
            <a:t>energianvändning</a:t>
          </a:r>
          <a:r>
            <a:rPr lang="en-US" sz="1900" kern="1200" dirty="0"/>
            <a:t> </a:t>
          </a:r>
          <a:r>
            <a:rPr lang="en-US" sz="1900" kern="1200" dirty="0" err="1"/>
            <a:t>har</a:t>
          </a:r>
          <a:r>
            <a:rPr lang="en-US" sz="1900" kern="1200" dirty="0"/>
            <a:t> </a:t>
          </a:r>
          <a:r>
            <a:rPr lang="en-US" sz="1900" kern="1200" dirty="0" err="1"/>
            <a:t>i</a:t>
          </a:r>
          <a:r>
            <a:rPr lang="en-US" sz="1900" kern="1200" dirty="0"/>
            <a:t> </a:t>
          </a:r>
          <a:r>
            <a:rPr lang="en-US" sz="1900" kern="1200" dirty="0" err="1"/>
            <a:t>samverkan</a:t>
          </a:r>
          <a:r>
            <a:rPr lang="en-US" sz="1900" kern="1200" dirty="0"/>
            <a:t> med </a:t>
          </a:r>
          <a:r>
            <a:rPr lang="en-US" sz="1900" kern="1200" dirty="0" err="1"/>
            <a:t>fastighetsägaren</a:t>
          </a:r>
          <a:r>
            <a:rPr lang="en-US" sz="1900" kern="1200" dirty="0"/>
            <a:t> </a:t>
          </a:r>
          <a:r>
            <a:rPr lang="en-US" sz="1900" b="1" kern="1200" dirty="0" err="1"/>
            <a:t>minskat</a:t>
          </a:r>
          <a:r>
            <a:rPr lang="en-US" sz="1900" b="1" kern="1200" dirty="0"/>
            <a:t> med 25 % </a:t>
          </a:r>
          <a:r>
            <a:rPr lang="en-US" sz="1900" kern="1200" dirty="0"/>
            <a:t>(el, </a:t>
          </a:r>
          <a:r>
            <a:rPr lang="en-US" sz="1900" kern="1200" dirty="0" err="1"/>
            <a:t>fjärrvärme</a:t>
          </a:r>
          <a:r>
            <a:rPr lang="en-US" sz="1900" kern="1200" dirty="0"/>
            <a:t>, </a:t>
          </a:r>
          <a:r>
            <a:rPr lang="en-US" sz="1900" kern="1200" dirty="0" err="1"/>
            <a:t>kyla</a:t>
          </a:r>
          <a:r>
            <a:rPr lang="en-US" sz="1900" kern="1200" dirty="0"/>
            <a:t>) per </a:t>
          </a:r>
          <a:r>
            <a:rPr lang="en-US" sz="1900" kern="1200" dirty="0" err="1"/>
            <a:t>årsarbetskraft</a:t>
          </a:r>
          <a:r>
            <a:rPr lang="en-US" sz="1900" kern="1200" dirty="0"/>
            <a:t>, </a:t>
          </a:r>
          <a:r>
            <a:rPr lang="en-US" sz="1900" kern="1200" dirty="0" err="1"/>
            <a:t>helårsstudent</a:t>
          </a:r>
          <a:r>
            <a:rPr lang="en-US" sz="1900" kern="1200" dirty="0"/>
            <a:t> </a:t>
          </a:r>
          <a:r>
            <a:rPr lang="en-US" sz="1900" kern="1200" dirty="0" err="1"/>
            <a:t>och</a:t>
          </a:r>
          <a:r>
            <a:rPr lang="en-US" sz="1900" kern="1200" dirty="0"/>
            <a:t> per </a:t>
          </a:r>
          <a:r>
            <a:rPr lang="en-US" sz="1900" kern="1200" dirty="0" err="1"/>
            <a:t>kvadratmeter</a:t>
          </a:r>
          <a:r>
            <a:rPr lang="en-US" sz="1900" kern="1200" dirty="0"/>
            <a:t>, </a:t>
          </a:r>
          <a:r>
            <a:rPr lang="en-US" sz="1900" kern="1200" dirty="0" err="1"/>
            <a:t>utan</a:t>
          </a:r>
          <a:r>
            <a:rPr lang="en-US" sz="1900" kern="1200" dirty="0"/>
            <a:t> </a:t>
          </a:r>
          <a:r>
            <a:rPr lang="en-US" sz="1900" kern="1200" dirty="0" err="1"/>
            <a:t>att</a:t>
          </a:r>
          <a:r>
            <a:rPr lang="en-US" sz="1900" kern="1200" dirty="0"/>
            <a:t> </a:t>
          </a:r>
          <a:r>
            <a:rPr lang="en-US" sz="1900" kern="1200" dirty="0" err="1"/>
            <a:t>göra</a:t>
          </a:r>
          <a:r>
            <a:rPr lang="en-US" sz="1900" kern="1200" dirty="0"/>
            <a:t> </a:t>
          </a:r>
          <a:r>
            <a:rPr lang="en-US" sz="1900" kern="1200" dirty="0" err="1"/>
            <a:t>avkall</a:t>
          </a:r>
          <a:r>
            <a:rPr lang="en-US" sz="1900" kern="1200" dirty="0"/>
            <a:t> </a:t>
          </a:r>
          <a:r>
            <a:rPr lang="en-US" sz="1900" kern="1200" dirty="0" err="1"/>
            <a:t>på</a:t>
          </a:r>
          <a:r>
            <a:rPr lang="en-US" sz="1900" kern="1200" dirty="0"/>
            <a:t> </a:t>
          </a:r>
          <a:r>
            <a:rPr lang="en-US" sz="1900" kern="1200" dirty="0" err="1"/>
            <a:t>inomhusklimatet</a:t>
          </a:r>
          <a:r>
            <a:rPr lang="en-US" sz="1900" kern="1200" dirty="0"/>
            <a:t> (</a:t>
          </a:r>
          <a:r>
            <a:rPr lang="en-US" sz="1900" kern="1200" dirty="0" err="1"/>
            <a:t>basår</a:t>
          </a:r>
          <a:r>
            <a:rPr lang="en-US" sz="1900" kern="1200" dirty="0"/>
            <a:t> 2015).</a:t>
          </a:r>
        </a:p>
      </dsp:txBody>
      <dsp:txXfrm>
        <a:off x="1147050" y="2484752"/>
        <a:ext cx="9207153" cy="993117"/>
      </dsp:txXfrm>
    </dsp:sp>
    <dsp:sp modelId="{E5397DBC-4DC4-48F5-8517-D3FE525B6442}">
      <dsp:nvSpPr>
        <dsp:cNvPr id="0" name=""/>
        <dsp:cNvSpPr/>
      </dsp:nvSpPr>
      <dsp:spPr>
        <a:xfrm>
          <a:off x="0" y="3726148"/>
          <a:ext cx="10354204" cy="99311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177622-2BE1-4630-85F1-3BB57CDEE038}">
      <dsp:nvSpPr>
        <dsp:cNvPr id="0" name=""/>
        <dsp:cNvSpPr/>
      </dsp:nvSpPr>
      <dsp:spPr>
        <a:xfrm>
          <a:off x="300417" y="3949599"/>
          <a:ext cx="546214" cy="546214"/>
        </a:xfrm>
        <a:prstGeom prst="rect">
          <a:avLst/>
        </a:prstGeom>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D6DCA1E-B08F-4C7E-80EE-E7DE9E5C5669}">
      <dsp:nvSpPr>
        <dsp:cNvPr id="0" name=""/>
        <dsp:cNvSpPr/>
      </dsp:nvSpPr>
      <dsp:spPr>
        <a:xfrm>
          <a:off x="1147050" y="3726148"/>
          <a:ext cx="9207153" cy="9931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105" tIns="105105" rIns="105105" bIns="105105" numCol="1" spcCol="1270" anchor="ctr" anchorCtr="0">
          <a:noAutofit/>
        </a:bodyPr>
        <a:lstStyle/>
        <a:p>
          <a:pPr lvl="0" algn="l" defTabSz="844550">
            <a:lnSpc>
              <a:spcPct val="90000"/>
            </a:lnSpc>
            <a:spcBef>
              <a:spcPct val="0"/>
            </a:spcBef>
            <a:spcAft>
              <a:spcPct val="35000"/>
            </a:spcAft>
          </a:pPr>
          <a:r>
            <a:rPr lang="en-US" sz="1900" i="1" kern="1200" dirty="0"/>
            <a:t>5.18 KTH:s </a:t>
          </a:r>
          <a:r>
            <a:rPr lang="en-US" sz="1900" i="1" kern="1200" dirty="0" err="1"/>
            <a:t>byggnader</a:t>
          </a:r>
          <a:r>
            <a:rPr lang="en-US" sz="1900" i="1" kern="1200" dirty="0"/>
            <a:t> </a:t>
          </a:r>
          <a:r>
            <a:rPr lang="en-US" sz="1900" i="1" kern="1200" dirty="0" err="1"/>
            <a:t>och</a:t>
          </a:r>
          <a:r>
            <a:rPr lang="en-US" sz="1900" i="1" kern="1200" dirty="0"/>
            <a:t> campus </a:t>
          </a:r>
          <a:r>
            <a:rPr lang="en-US" sz="1900" i="1" kern="1200" dirty="0" err="1"/>
            <a:t>kännas</a:t>
          </a:r>
          <a:r>
            <a:rPr lang="en-US" sz="1900" i="1" kern="1200" dirty="0"/>
            <a:t> </a:t>
          </a:r>
          <a:r>
            <a:rPr lang="en-US" sz="1900" b="1" i="1" kern="1200" dirty="0" err="1"/>
            <a:t>tryggt</a:t>
          </a:r>
          <a:r>
            <a:rPr lang="en-US" sz="1900" b="1" i="1" kern="1200" dirty="0"/>
            <a:t>, </a:t>
          </a:r>
          <a:r>
            <a:rPr lang="en-US" sz="1900" b="1" i="1" kern="1200" dirty="0" err="1"/>
            <a:t>tillgängligt</a:t>
          </a:r>
          <a:r>
            <a:rPr lang="en-US" sz="1900" b="1" i="1" kern="1200" dirty="0"/>
            <a:t> </a:t>
          </a:r>
          <a:r>
            <a:rPr lang="en-US" sz="1900" i="1" kern="1200" dirty="0" err="1"/>
            <a:t>och</a:t>
          </a:r>
          <a:r>
            <a:rPr lang="en-US" sz="1900" i="1" kern="1200" dirty="0"/>
            <a:t> </a:t>
          </a:r>
          <a:r>
            <a:rPr lang="en-US" sz="1900" b="1" i="1" kern="1200" dirty="0" err="1"/>
            <a:t>inkluderande</a:t>
          </a:r>
          <a:r>
            <a:rPr lang="en-US" sz="1900" i="1" kern="1200" dirty="0"/>
            <a:t> </a:t>
          </a:r>
          <a:r>
            <a:rPr lang="en-US" sz="1900" b="1" i="1" kern="1200" dirty="0" err="1"/>
            <a:t>för</a:t>
          </a:r>
          <a:r>
            <a:rPr lang="en-US" sz="1900" b="1" i="1" kern="1200" dirty="0"/>
            <a:t> </a:t>
          </a:r>
          <a:r>
            <a:rPr lang="en-US" sz="1900" b="1" i="1" kern="1200" dirty="0" err="1"/>
            <a:t>alla</a:t>
          </a:r>
          <a:r>
            <a:rPr lang="en-US" sz="1900" b="1" i="1" kern="1200" dirty="0"/>
            <a:t> </a:t>
          </a:r>
          <a:r>
            <a:rPr lang="en-US" sz="1900" i="1" kern="1200" dirty="0" err="1"/>
            <a:t>som</a:t>
          </a:r>
          <a:r>
            <a:rPr lang="en-US" sz="1900" i="1" kern="1200" dirty="0"/>
            <a:t> </a:t>
          </a:r>
          <a:r>
            <a:rPr lang="en-US" sz="1900" i="1" kern="1200" dirty="0" err="1"/>
            <a:t>rör</a:t>
          </a:r>
          <a:r>
            <a:rPr lang="en-US" sz="1900" i="1" kern="1200" dirty="0"/>
            <a:t> sig </a:t>
          </a:r>
          <a:r>
            <a:rPr lang="en-US" sz="1900" i="1" kern="1200" dirty="0" err="1"/>
            <a:t>där</a:t>
          </a:r>
          <a:r>
            <a:rPr lang="en-US" sz="1900" i="1" kern="1200" dirty="0"/>
            <a:t>.</a:t>
          </a:r>
          <a:endParaRPr lang="en-US" sz="1900" kern="1200" dirty="0"/>
        </a:p>
      </dsp:txBody>
      <dsp:txXfrm>
        <a:off x="1147050" y="3726148"/>
        <a:ext cx="9207153" cy="9931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E70249-1451-4123-A5CF-F561FA395E04}">
      <dsp:nvSpPr>
        <dsp:cNvPr id="0" name=""/>
        <dsp:cNvSpPr/>
      </dsp:nvSpPr>
      <dsp:spPr>
        <a:xfrm>
          <a:off x="0" y="767199"/>
          <a:ext cx="10354204" cy="141636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5D35DC-91C3-4D05-9552-65C77CF08193}">
      <dsp:nvSpPr>
        <dsp:cNvPr id="0" name=""/>
        <dsp:cNvSpPr/>
      </dsp:nvSpPr>
      <dsp:spPr>
        <a:xfrm>
          <a:off x="428451" y="1085881"/>
          <a:ext cx="779002" cy="7790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4E0FA94-328B-42BE-A61B-954596D2C89F}">
      <dsp:nvSpPr>
        <dsp:cNvPr id="0" name=""/>
        <dsp:cNvSpPr/>
      </dsp:nvSpPr>
      <dsp:spPr>
        <a:xfrm>
          <a:off x="1635904" y="767199"/>
          <a:ext cx="8718299" cy="1416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899" tIns="149899" rIns="149899" bIns="149899" numCol="1" spcCol="1270" anchor="ctr" anchorCtr="0">
          <a:noAutofit/>
        </a:bodyPr>
        <a:lstStyle/>
        <a:p>
          <a:pPr lvl="0" algn="l" defTabSz="1111250">
            <a:lnSpc>
              <a:spcPct val="90000"/>
            </a:lnSpc>
            <a:spcBef>
              <a:spcPct val="0"/>
            </a:spcBef>
            <a:spcAft>
              <a:spcPct val="35000"/>
            </a:spcAft>
          </a:pPr>
          <a:r>
            <a:rPr lang="sv-SE" sz="2500" kern="1200" dirty="0">
              <a:latin typeface="+mj-lt"/>
            </a:rPr>
            <a:t>Vilka åtgärder kan er avdelningen bidra med för att minska energianvändningen?</a:t>
          </a:r>
          <a:endParaRPr lang="en-US" sz="2500" kern="1200" dirty="0">
            <a:latin typeface="+mj-lt"/>
          </a:endParaRPr>
        </a:p>
      </dsp:txBody>
      <dsp:txXfrm>
        <a:off x="1635904" y="767199"/>
        <a:ext cx="8718299" cy="1416367"/>
      </dsp:txXfrm>
    </dsp:sp>
    <dsp:sp modelId="{95158A66-F23E-4C14-A9CA-CBF7E5269A01}">
      <dsp:nvSpPr>
        <dsp:cNvPr id="0" name=""/>
        <dsp:cNvSpPr/>
      </dsp:nvSpPr>
      <dsp:spPr>
        <a:xfrm>
          <a:off x="0" y="2537658"/>
          <a:ext cx="10354204" cy="141636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AF1640-3D23-48BF-94B1-E179A01CBA27}">
      <dsp:nvSpPr>
        <dsp:cNvPr id="0" name=""/>
        <dsp:cNvSpPr/>
      </dsp:nvSpPr>
      <dsp:spPr>
        <a:xfrm>
          <a:off x="428451" y="2856341"/>
          <a:ext cx="779002" cy="779002"/>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0722389-99FE-4822-A980-062C02739351}">
      <dsp:nvSpPr>
        <dsp:cNvPr id="0" name=""/>
        <dsp:cNvSpPr/>
      </dsp:nvSpPr>
      <dsp:spPr>
        <a:xfrm>
          <a:off x="1635904" y="2537658"/>
          <a:ext cx="8718299" cy="1416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899" tIns="149899" rIns="149899" bIns="149899" numCol="1" spcCol="1270" anchor="ctr" anchorCtr="0">
          <a:noAutofit/>
        </a:bodyPr>
        <a:lstStyle/>
        <a:p>
          <a:pPr lvl="0" algn="l" defTabSz="1111250" rtl="0">
            <a:lnSpc>
              <a:spcPct val="90000"/>
            </a:lnSpc>
            <a:spcBef>
              <a:spcPct val="0"/>
            </a:spcBef>
            <a:spcAft>
              <a:spcPct val="35000"/>
            </a:spcAft>
          </a:pPr>
          <a:r>
            <a:rPr lang="sv-SE" sz="2500" i="1" kern="1200" dirty="0">
              <a:latin typeface="+mj-lt"/>
            </a:rPr>
            <a:t>Kontakta KTH SO för ytterligare råd och stöd  </a:t>
          </a:r>
          <a:br>
            <a:rPr lang="sv-SE" sz="2500" i="1" kern="1200" dirty="0">
              <a:latin typeface="+mj-lt"/>
            </a:rPr>
          </a:br>
          <a:r>
            <a:rPr lang="en-US" sz="2500" i="1" kern="1200" dirty="0">
              <a:latin typeface="+mj-lt"/>
            </a:rPr>
            <a:t>kth-miljo@kth.se</a:t>
          </a:r>
          <a:endParaRPr lang="en-US" sz="2500" kern="1200" dirty="0">
            <a:latin typeface="+mj-lt"/>
          </a:endParaRPr>
        </a:p>
      </dsp:txBody>
      <dsp:txXfrm>
        <a:off x="1635904" y="2537658"/>
        <a:ext cx="8718299" cy="141636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BACA97-DCC5-D741-8303-D68B06D997A0}" type="datetimeFigureOut">
              <a:rPr lang="sv-SE" smtClean="0"/>
              <a:t>2023-10-09</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702129-24FE-4746-9897-C7E55345F5DD}" type="slidenum">
              <a:rPr lang="sv-SE" smtClean="0"/>
              <a:t>‹#›</a:t>
            </a:fld>
            <a:endParaRPr lang="sv-SE"/>
          </a:p>
        </p:txBody>
      </p:sp>
    </p:spTree>
    <p:extLst>
      <p:ext uri="{BB962C8B-B14F-4D97-AF65-F5344CB8AC3E}">
        <p14:creationId xmlns:p14="http://schemas.microsoft.com/office/powerpoint/2010/main" val="4061700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intra.kth.se/styrning/miljo-hallbar-utveckling/styrande-dokument-for-mhu/overgripande-hallbar-klimat/resurshushallning"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intra.kth.se/styrning/miljo-hallbar-utveckling/miljoledningssystem/miljo-i-vardagen/sustainable-buildings-and-energy-1.580595"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intra.kth.se/styrning/miljo-hallbar-utveckling/miljoledningssystem/miljo-i-vardagen/avslutat-regeringsuppdrag-energibesparing-i-statliga-myndigheter-1.1202794" TargetMode="External"/><Relationship Id="rId4" Type="http://schemas.openxmlformats.org/officeDocument/2006/relationships/hyperlink" Target="https://intra.kth.se/styrning/miljo-hallbar-utveckling/overgripande-rapport/rapport-till-naturvardsverket-1.889279"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intra.kth.se/styrning/miljo-hallbar-utveckling/miljoledningssystem/miljo-i-vardagen/sustainable-buildings-and-energy-1.580595"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intra.kth.se/styrning/miljo-hallbar-utveckling/miljoledningssystem/miljo-i-vardagen/avslutat-regeringsuppdrag-energibesparing-i-statliga-myndigheter-1.1202794" TargetMode="External"/><Relationship Id="rId4" Type="http://schemas.openxmlformats.org/officeDocument/2006/relationships/hyperlink" Target="https://intra.kth.se/styrning/miljo-hallbar-utveckling/overgripande-rapport/rapport-till-naturvardsverket-1.889279"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intra.kth.se/styrning/miljo-hallbar-utveckling/miljoledningssystem/miljo-i-vardagen/sustainable-buildings-and-energy-1.580595"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intra.kth.se/styrning/miljo-hallbar-utveckling/miljoledningssystem/miljo-i-vardagen/sustainable-buildings-and-energy-1.580595"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mailto:9200@kth.se"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akademiskahus.se/globalassets/dokument/ovrigt/guide_inomhusklimat_a4_160926_sv_eng.pdf"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intra.kth.se/styrning/miljo-hallbar-utveckling/miljoledningssystem/miljo-i-vardagen/regeringsuppdrag-energibesparing-i-statliga-myndigheter-1.1202794"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intra.kth.se/polopoly_fs/1.1204162.1667294692!/Energibesparande%20%C3%A5tg%C3%A4rder%20i%20Akademiska%20Hus%20lokaler%20%282%29.pdf"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Läs mer om KTH:s hållbarhetsmål för resurshushållning och delmål för hållbara byggnader på </a:t>
            </a:r>
            <a:r>
              <a:rPr lang="sv-SE" dirty="0">
                <a:hlinkClick r:id="rId3"/>
              </a:rPr>
              <a:t>Resurshushållning | KTH Intranät</a:t>
            </a:r>
            <a:endParaRPr lang="sv-SE" dirty="0"/>
          </a:p>
          <a:p>
            <a:r>
              <a:rPr lang="sv-SE" dirty="0"/>
              <a:t>Totalt</a:t>
            </a:r>
            <a:r>
              <a:rPr lang="sv-SE" baseline="0" dirty="0"/>
              <a:t> har KTH 7 delmål för hållbara byggnader som ska va uppnått senast 2025. I denna presentation ser du ett urval på de delmål som främst rör energianvändning </a:t>
            </a:r>
            <a:r>
              <a:rPr lang="sv-SE" baseline="0" dirty="0" smtClean="0"/>
              <a:t>på KTH:s campusområden</a:t>
            </a:r>
            <a:endParaRPr lang="sv-SE" dirty="0"/>
          </a:p>
        </p:txBody>
      </p:sp>
      <p:sp>
        <p:nvSpPr>
          <p:cNvPr id="4" name="Slide Number Placeholder 3"/>
          <p:cNvSpPr>
            <a:spLocks noGrp="1"/>
          </p:cNvSpPr>
          <p:nvPr>
            <p:ph type="sldNum" sz="quarter" idx="10"/>
          </p:nvPr>
        </p:nvSpPr>
        <p:spPr/>
        <p:txBody>
          <a:bodyPr/>
          <a:lstStyle/>
          <a:p>
            <a:fld id="{8E3B8005-7BF2-4B40-A831-B1EE96BFE5D5}" type="slidenum">
              <a:rPr lang="sv-SE" smtClean="0"/>
              <a:t>3</a:t>
            </a:fld>
            <a:endParaRPr lang="sv-SE"/>
          </a:p>
        </p:txBody>
      </p:sp>
    </p:spTree>
    <p:extLst>
      <p:ext uri="{BB962C8B-B14F-4D97-AF65-F5344CB8AC3E}">
        <p14:creationId xmlns:p14="http://schemas.microsoft.com/office/powerpoint/2010/main" val="4086319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Läs mer åtgärdsarbetet på KTH:s intranät </a:t>
            </a:r>
            <a:r>
              <a:rPr lang="sv-SE" dirty="0" smtClean="0">
                <a:hlinkClick r:id="rId3"/>
              </a:rPr>
              <a:t>Hållbara byggnader och energi | KTH Intranät</a:t>
            </a:r>
            <a:r>
              <a:rPr lang="sv-SE" dirty="0" smtClean="0"/>
              <a:t> samt i rapportering till naturvårdsverket </a:t>
            </a:r>
            <a:r>
              <a:rPr lang="sv-SE" dirty="0" smtClean="0">
                <a:hlinkClick r:id="rId4"/>
              </a:rPr>
              <a:t>Rapport till Naturvårdsverket | KTH Intranät</a:t>
            </a:r>
            <a:r>
              <a:rPr lang="sv-SE" dirty="0" smtClean="0"/>
              <a:t> och inom</a:t>
            </a:r>
            <a:r>
              <a:rPr lang="sv-SE" baseline="0" dirty="0" smtClean="0"/>
              <a:t> ramen för det nu avslutade regeringsuppdraget om energibesparing i statliga myndigheter (2022/2023) </a:t>
            </a:r>
            <a:r>
              <a:rPr lang="sv-SE" dirty="0" smtClean="0">
                <a:hlinkClick r:id="rId5"/>
              </a:rPr>
              <a:t>Avslutat regeringsuppdrag: Energibesparing i statliga myndigheter | KTH Intranät</a:t>
            </a:r>
            <a:endParaRPr lang="sv-SE" dirty="0" smtClean="0"/>
          </a:p>
          <a:p>
            <a:endParaRPr lang="sv-SE" dirty="0"/>
          </a:p>
        </p:txBody>
      </p:sp>
      <p:sp>
        <p:nvSpPr>
          <p:cNvPr id="4" name="Slide Number Placeholder 3"/>
          <p:cNvSpPr>
            <a:spLocks noGrp="1"/>
          </p:cNvSpPr>
          <p:nvPr>
            <p:ph type="sldNum" sz="quarter" idx="10"/>
          </p:nvPr>
        </p:nvSpPr>
        <p:spPr/>
        <p:txBody>
          <a:bodyPr/>
          <a:lstStyle/>
          <a:p>
            <a:fld id="{19702129-24FE-4746-9897-C7E55345F5DD}" type="slidenum">
              <a:rPr lang="sv-SE" smtClean="0"/>
              <a:t>4</a:t>
            </a:fld>
            <a:endParaRPr lang="sv-SE"/>
          </a:p>
        </p:txBody>
      </p:sp>
    </p:spTree>
    <p:extLst>
      <p:ext uri="{BB962C8B-B14F-4D97-AF65-F5344CB8AC3E}">
        <p14:creationId xmlns:p14="http://schemas.microsoft.com/office/powerpoint/2010/main" val="3904051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Läs mer åtgärdsarbetet på KTH:s intranät </a:t>
            </a:r>
            <a:r>
              <a:rPr lang="sv-SE" dirty="0" smtClean="0">
                <a:hlinkClick r:id="rId3"/>
              </a:rPr>
              <a:t>Hållbara byggnader och energi | KTH Intranät</a:t>
            </a:r>
            <a:r>
              <a:rPr lang="sv-SE" dirty="0" smtClean="0"/>
              <a:t> samt i rapportering till naturvårdsverket </a:t>
            </a:r>
            <a:r>
              <a:rPr lang="sv-SE" dirty="0" smtClean="0">
                <a:hlinkClick r:id="rId4"/>
              </a:rPr>
              <a:t>Rapport till Naturvårdsverket | KTH Intranät</a:t>
            </a:r>
            <a:r>
              <a:rPr lang="sv-SE" dirty="0" smtClean="0"/>
              <a:t> och inom</a:t>
            </a:r>
            <a:r>
              <a:rPr lang="sv-SE" baseline="0" dirty="0" smtClean="0"/>
              <a:t> ramen för det nu avslutade regeringsuppdraget om energibesparing i statliga myndigheter (2022/2023) </a:t>
            </a:r>
            <a:r>
              <a:rPr lang="sv-SE" dirty="0" smtClean="0">
                <a:hlinkClick r:id="rId5"/>
              </a:rPr>
              <a:t>Avslutat regeringsuppdrag: Energibesparing i statliga myndigheter | KTH Intranät</a:t>
            </a:r>
            <a:endParaRPr lang="sv-SE" dirty="0" smtClean="0"/>
          </a:p>
          <a:p>
            <a:endParaRPr lang="sv-SE" dirty="0"/>
          </a:p>
        </p:txBody>
      </p:sp>
      <p:sp>
        <p:nvSpPr>
          <p:cNvPr id="4" name="Slide Number Placeholder 3"/>
          <p:cNvSpPr>
            <a:spLocks noGrp="1"/>
          </p:cNvSpPr>
          <p:nvPr>
            <p:ph type="sldNum" sz="quarter" idx="10"/>
          </p:nvPr>
        </p:nvSpPr>
        <p:spPr/>
        <p:txBody>
          <a:bodyPr/>
          <a:lstStyle/>
          <a:p>
            <a:fld id="{19702129-24FE-4746-9897-C7E55345F5DD}" type="slidenum">
              <a:rPr lang="sv-SE" smtClean="0"/>
              <a:t>5</a:t>
            </a:fld>
            <a:endParaRPr lang="sv-SE"/>
          </a:p>
        </p:txBody>
      </p:sp>
    </p:spTree>
    <p:extLst>
      <p:ext uri="{BB962C8B-B14F-4D97-AF65-F5344CB8AC3E}">
        <p14:creationId xmlns:p14="http://schemas.microsoft.com/office/powerpoint/2010/main" val="1265989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smtClean="0"/>
              <a:t>Driftoptimering</a:t>
            </a:r>
            <a:r>
              <a:rPr lang="sv-SE" baseline="0" dirty="0" smtClean="0"/>
              <a:t> av kontorslokaler under terminsuppehåll är ett pågående pilotprojekt inom ramen för projekt som bedrivs på KTH för en minskad energianvändning.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smtClean="0"/>
              <a:t>Arbetet fortsätter – Erfarenheter hämtas nu hem och gemensamt undersöker vi nästa steg för vintern 2023/2024. Läs mer på intranätet </a:t>
            </a:r>
            <a:r>
              <a:rPr lang="sv-SE" dirty="0" smtClean="0">
                <a:hlinkClick r:id="rId3"/>
              </a:rPr>
              <a:t>Hållbara byggnader och energi | KTH Intranät</a:t>
            </a:r>
            <a:endParaRPr lang="sv-SE" dirty="0" smtClean="0"/>
          </a:p>
          <a:p>
            <a:endParaRPr lang="sv-SE" dirty="0"/>
          </a:p>
        </p:txBody>
      </p:sp>
      <p:sp>
        <p:nvSpPr>
          <p:cNvPr id="4" name="Slide Number Placeholder 3"/>
          <p:cNvSpPr>
            <a:spLocks noGrp="1"/>
          </p:cNvSpPr>
          <p:nvPr>
            <p:ph type="sldNum" sz="quarter" idx="10"/>
          </p:nvPr>
        </p:nvSpPr>
        <p:spPr/>
        <p:txBody>
          <a:bodyPr/>
          <a:lstStyle/>
          <a:p>
            <a:fld id="{19702129-24FE-4746-9897-C7E55345F5DD}" type="slidenum">
              <a:rPr lang="sv-SE" smtClean="0"/>
              <a:t>6</a:t>
            </a:fld>
            <a:endParaRPr lang="sv-SE"/>
          </a:p>
        </p:txBody>
      </p:sp>
    </p:spTree>
    <p:extLst>
      <p:ext uri="{BB962C8B-B14F-4D97-AF65-F5344CB8AC3E}">
        <p14:creationId xmlns:p14="http://schemas.microsoft.com/office/powerpoint/2010/main" val="3137384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smtClean="0"/>
              <a:t>Våren 2023 genomfördes nattvandring</a:t>
            </a:r>
            <a:r>
              <a:rPr lang="sv-SE" baseline="0" dirty="0" smtClean="0"/>
              <a:t> i utvalda byggnader på KTH Campus (kontorslokaler, labbmiljöer och undervisningslokaler). Avvikelser som genomgående observerades i kontorslokaler var att belysning stod på, skärmar i mötesrum hade inte stängts av och fönster stod öppna. </a:t>
            </a:r>
          </a:p>
          <a:p>
            <a:endParaRPr lang="sv-SE" baseline="0" dirty="0" smtClean="0"/>
          </a:p>
          <a:p>
            <a:r>
              <a:rPr lang="sv-SE" baseline="0" dirty="0" smtClean="0"/>
              <a:t>Arbetet fortsätter – Nattvandringen var en del av det projekt som pågår på KTH för en minskad energianvändning. Rutiner och arbetssätt för det fortsatta arbetet utvecklas i dialog med verksamheten och tillsammans med Akademiska Hus. Läs mer på intranätet </a:t>
            </a:r>
            <a:r>
              <a:rPr lang="sv-SE" dirty="0" smtClean="0">
                <a:hlinkClick r:id="rId3"/>
              </a:rPr>
              <a:t>Hållbara byggnader och energi | KTH Intranät</a:t>
            </a:r>
            <a:endParaRPr lang="sv-SE" dirty="0"/>
          </a:p>
        </p:txBody>
      </p:sp>
      <p:sp>
        <p:nvSpPr>
          <p:cNvPr id="4" name="Slide Number Placeholder 3"/>
          <p:cNvSpPr>
            <a:spLocks noGrp="1"/>
          </p:cNvSpPr>
          <p:nvPr>
            <p:ph type="sldNum" sz="quarter" idx="10"/>
          </p:nvPr>
        </p:nvSpPr>
        <p:spPr/>
        <p:txBody>
          <a:bodyPr/>
          <a:lstStyle/>
          <a:p>
            <a:fld id="{19702129-24FE-4746-9897-C7E55345F5DD}" type="slidenum">
              <a:rPr lang="sv-SE" smtClean="0"/>
              <a:t>7</a:t>
            </a:fld>
            <a:endParaRPr lang="sv-SE"/>
          </a:p>
        </p:txBody>
      </p:sp>
    </p:spTree>
    <p:extLst>
      <p:ext uri="{BB962C8B-B14F-4D97-AF65-F5344CB8AC3E}">
        <p14:creationId xmlns:p14="http://schemas.microsoft.com/office/powerpoint/2010/main" val="1704431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sz="900" b="1" dirty="0" err="1"/>
              <a:t>Felanmäl</a:t>
            </a:r>
            <a:r>
              <a:rPr lang="sv-SE" sz="900" dirty="0"/>
              <a:t> bristande inomhusklimat till </a:t>
            </a:r>
            <a:r>
              <a:rPr lang="sv-SE" sz="900" dirty="0">
                <a:solidFill>
                  <a:srgbClr val="FF0000"/>
                </a:solidFill>
                <a:hlinkClick r:id="rId3"/>
              </a:rPr>
              <a:t>9200@kth.se</a:t>
            </a:r>
            <a:r>
              <a:rPr lang="sv-SE" sz="900" dirty="0">
                <a:solidFill>
                  <a:srgbClr val="FF0000"/>
                </a:solidFill>
              </a:rPr>
              <a:t> </a:t>
            </a:r>
            <a:br>
              <a:rPr lang="sv-SE" sz="900" dirty="0">
                <a:solidFill>
                  <a:srgbClr val="FF0000"/>
                </a:solidFill>
              </a:rPr>
            </a:br>
            <a:r>
              <a:rPr lang="sv-SE" sz="900" dirty="0">
                <a:ea typeface="+mn-lt"/>
                <a:cs typeface="+mn-lt"/>
              </a:rPr>
              <a:t>- Se Akademiska Hus </a:t>
            </a:r>
            <a:r>
              <a:rPr lang="sv-SE" sz="900" i="1" dirty="0">
                <a:ea typeface="+mn-lt"/>
                <a:cs typeface="+mn-lt"/>
              </a:rPr>
              <a:t>guiden till ett gott inomhusklimat </a:t>
            </a:r>
            <a:r>
              <a:rPr lang="sv-SE" sz="900" dirty="0" smtClean="0">
                <a:hlinkClick r:id="rId4"/>
              </a:rPr>
              <a:t>guide_inomhusklimat_A4_160912.indd (akademiskahus.se)</a:t>
            </a:r>
            <a:r>
              <a:rPr lang="sv-SE" sz="900" dirty="0">
                <a:ea typeface="+mn-lt"/>
                <a:cs typeface="+mn-lt"/>
              </a:rPr>
              <a:t> </a:t>
            </a:r>
          </a:p>
          <a:p>
            <a:r>
              <a:rPr lang="sv-SE" sz="900" dirty="0">
                <a:ea typeface="+mn-lt"/>
                <a:cs typeface="+mn-lt"/>
              </a:rPr>
              <a:t/>
            </a:r>
            <a:br>
              <a:rPr lang="sv-SE" sz="900" dirty="0">
                <a:ea typeface="+mn-lt"/>
                <a:cs typeface="+mn-lt"/>
              </a:rPr>
            </a:br>
            <a:endParaRPr lang="sv-SE" dirty="0"/>
          </a:p>
        </p:txBody>
      </p:sp>
      <p:sp>
        <p:nvSpPr>
          <p:cNvPr id="4" name="Slide Number Placeholder 3"/>
          <p:cNvSpPr>
            <a:spLocks noGrp="1"/>
          </p:cNvSpPr>
          <p:nvPr>
            <p:ph type="sldNum" sz="quarter" idx="10"/>
          </p:nvPr>
        </p:nvSpPr>
        <p:spPr/>
        <p:txBody>
          <a:bodyPr/>
          <a:lstStyle/>
          <a:p>
            <a:pPr>
              <a:defRPr/>
            </a:pPr>
            <a:fld id="{EE811775-299A-4959-BF5A-5DFB3E75F6AC}" type="slidenum">
              <a:rPr lang="sv-SE" smtClean="0"/>
              <a:pPr>
                <a:defRPr/>
              </a:pPr>
              <a:t>8</a:t>
            </a:fld>
            <a:endParaRPr lang="sv-SE"/>
          </a:p>
        </p:txBody>
      </p:sp>
    </p:spTree>
    <p:extLst>
      <p:ext uri="{BB962C8B-B14F-4D97-AF65-F5344CB8AC3E}">
        <p14:creationId xmlns:p14="http://schemas.microsoft.com/office/powerpoint/2010/main" val="3636344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hlinkClick r:id="rId3"/>
              </a:rPr>
              <a:t>Regeringsuppdrag: Energibesparing i statliga myndigheter | KTH Intranät</a:t>
            </a:r>
            <a:endParaRPr lang="sv-SE" dirty="0"/>
          </a:p>
          <a:p>
            <a:pPr marL="0" marR="0" lvl="0" indent="0" algn="l" defTabSz="685800" rtl="0" eaLnBrk="1" fontAlgn="auto" latinLnBrk="0" hangingPunct="1">
              <a:lnSpc>
                <a:spcPct val="100000"/>
              </a:lnSpc>
              <a:spcBef>
                <a:spcPts val="0"/>
              </a:spcBef>
              <a:spcAft>
                <a:spcPts val="0"/>
              </a:spcAft>
              <a:buClrTx/>
              <a:buSzTx/>
              <a:buFontTx/>
              <a:buNone/>
              <a:tabLst/>
              <a:defRPr/>
            </a:pPr>
            <a:r>
              <a:rPr lang="sv-SE" dirty="0"/>
              <a:t>Källa och läs mer:</a:t>
            </a:r>
            <a:r>
              <a:rPr lang="sv-SE" baseline="0" dirty="0"/>
              <a:t> </a:t>
            </a:r>
            <a:r>
              <a:rPr lang="sv-SE" sz="900" dirty="0">
                <a:solidFill>
                  <a:schemeClr val="bg1"/>
                </a:solidFill>
                <a:ea typeface="+mn-lt"/>
                <a:cs typeface="+mn-lt"/>
                <a:hlinkClick r:id="rId4"/>
              </a:rPr>
              <a:t>”Energibesparande åtgärder i Akademiska Hus lokaler”</a:t>
            </a:r>
            <a:endParaRPr lang="sv-SE" sz="900" b="1" dirty="0">
              <a:solidFill>
                <a:schemeClr val="bg1"/>
              </a:solidFill>
              <a:ea typeface="+mn-lt"/>
              <a:cs typeface="+mn-lt"/>
            </a:endParaRPr>
          </a:p>
          <a:p>
            <a:endParaRPr lang="sv-SE" dirty="0"/>
          </a:p>
          <a:p>
            <a:endParaRPr lang="sv-SE" dirty="0"/>
          </a:p>
        </p:txBody>
      </p:sp>
      <p:sp>
        <p:nvSpPr>
          <p:cNvPr id="4" name="Slide Number Placeholder 3"/>
          <p:cNvSpPr>
            <a:spLocks noGrp="1"/>
          </p:cNvSpPr>
          <p:nvPr>
            <p:ph type="sldNum" sz="quarter" idx="10"/>
          </p:nvPr>
        </p:nvSpPr>
        <p:spPr/>
        <p:txBody>
          <a:bodyPr/>
          <a:lstStyle/>
          <a:p>
            <a:pPr>
              <a:defRPr/>
            </a:pPr>
            <a:fld id="{EE811775-299A-4959-BF5A-5DFB3E75F6AC}" type="slidenum">
              <a:rPr lang="sv-SE" smtClean="0"/>
              <a:pPr>
                <a:defRPr/>
              </a:pPr>
              <a:t>9</a:t>
            </a:fld>
            <a:endParaRPr lang="sv-SE"/>
          </a:p>
        </p:txBody>
      </p:sp>
    </p:spTree>
    <p:extLst>
      <p:ext uri="{BB962C8B-B14F-4D97-AF65-F5344CB8AC3E}">
        <p14:creationId xmlns:p14="http://schemas.microsoft.com/office/powerpoint/2010/main" val="3957539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pPr>
              <a:defRPr/>
            </a:pPr>
            <a:fld id="{EE811775-299A-4959-BF5A-5DFB3E75F6AC}" type="slidenum">
              <a:rPr lang="sv-SE" smtClean="0"/>
              <a:pPr>
                <a:defRPr/>
              </a:pPr>
              <a:t>10</a:t>
            </a:fld>
            <a:endParaRPr lang="sv-SE"/>
          </a:p>
        </p:txBody>
      </p:sp>
    </p:spTree>
    <p:extLst>
      <p:ext uri="{BB962C8B-B14F-4D97-AF65-F5344CB8AC3E}">
        <p14:creationId xmlns:p14="http://schemas.microsoft.com/office/powerpoint/2010/main" val="34757329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12.sv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0.svg"/><Relationship Id="rId4" Type="http://schemas.openxmlformats.org/officeDocument/2006/relationships/image" Target="../media/image5.png"/></Relationships>
</file>

<file path=ppt/slideLayouts/_rels/slideLayout4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5.svg"/><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KTH blue">
    <p:bg>
      <p:bgPr>
        <a:solidFill>
          <a:schemeClr val="accent1"/>
        </a:solidFill>
        <a:effectLst/>
      </p:bgPr>
    </p:bg>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6D38D80F-8198-3D50-0CAB-FB287588B37C}"/>
              </a:ext>
            </a:extLst>
          </p:cNvPr>
          <p:cNvPicPr>
            <a:picLocks noChangeAspect="1"/>
          </p:cNvPicPr>
          <p:nvPr userDrawn="1"/>
        </p:nvPicPr>
        <p:blipFill rotWithShape="1">
          <a:blip r:embed="rId2">
            <a:extLst>
              <a:ext uri="{96DAC541-7B7A-43D3-8B79-37D633B846F1}">
                <asvg:svgBlip xmlns="" xmlns:asvg="http://schemas.microsoft.com/office/drawing/2016/SVG/main" r:embed="rId3"/>
              </a:ext>
            </a:extLst>
          </a:blip>
          <a:srcRect r="73936" b="32409"/>
          <a:stretch/>
        </p:blipFill>
        <p:spPr>
          <a:xfrm>
            <a:off x="-1" y="1"/>
            <a:ext cx="3177767" cy="4635374"/>
          </a:xfrm>
          <a:prstGeom prst="rect">
            <a:avLst/>
          </a:prstGeom>
        </p:spPr>
      </p:pic>
      <p:pic>
        <p:nvPicPr>
          <p:cNvPr id="8" name="Bild 7">
            <a:extLst>
              <a:ext uri="{FF2B5EF4-FFF2-40B4-BE49-F238E27FC236}">
                <a16:creationId xmlns:a16="http://schemas.microsoft.com/office/drawing/2014/main" id="{70792B10-D270-C2C6-5B88-13B9E3D50A01}"/>
              </a:ext>
            </a:extLst>
          </p:cNvPr>
          <p:cNvPicPr>
            <a:picLocks noChangeAspect="1"/>
          </p:cNvPicPr>
          <p:nvPr userDrawn="1"/>
        </p:nvPicPr>
        <p:blipFill rotWithShape="1">
          <a:blip r:embed="rId4">
            <a:extLst>
              <a:ext uri="{96DAC541-7B7A-43D3-8B79-37D633B846F1}">
                <asvg:svgBlip xmlns="" xmlns:asvg="http://schemas.microsoft.com/office/drawing/2016/SVG/main" r:embed="rId5"/>
              </a:ext>
            </a:extLst>
          </a:blip>
          <a:srcRect t="72740" r="75198" b="-1"/>
          <a:stretch/>
        </p:blipFill>
        <p:spPr>
          <a:xfrm flipH="1">
            <a:off x="9166550" y="4988459"/>
            <a:ext cx="3023858" cy="1869540"/>
          </a:xfrm>
          <a:prstGeom prst="rect">
            <a:avLst/>
          </a:prstGeom>
        </p:spPr>
      </p:pic>
      <p:pic>
        <p:nvPicPr>
          <p:cNvPr id="9" name="Logotype">
            <a:extLst>
              <a:ext uri="{FF2B5EF4-FFF2-40B4-BE49-F238E27FC236}">
                <a16:creationId xmlns:a16="http://schemas.microsoft.com/office/drawing/2014/main" id="{5CB0B686-93A0-FA00-859F-3930A6FB741E}"/>
              </a:ext>
            </a:extLst>
          </p:cNvPr>
          <p:cNvPicPr>
            <a:picLocks noChangeAspect="1"/>
          </p:cNvPicPr>
          <p:nvPr userDrawn="1"/>
        </p:nvPicPr>
        <p:blipFill>
          <a:blip r:embed="rId6">
            <a:extLst>
              <a:ext uri="{96DAC541-7B7A-43D3-8B79-37D633B846F1}">
                <asvg:svgBlip xmlns="" xmlns:asvg="http://schemas.microsoft.com/office/drawing/2016/SVG/main" r:embed="rId7"/>
              </a:ext>
            </a:extLst>
          </a:blip>
          <a:stretch>
            <a:fillRect/>
          </a:stretch>
        </p:blipFill>
        <p:spPr>
          <a:xfrm>
            <a:off x="5213011" y="998292"/>
            <a:ext cx="1764387" cy="1974432"/>
          </a:xfrm>
          <a:prstGeom prst="rect">
            <a:avLst/>
          </a:prstGeom>
        </p:spPr>
      </p:pic>
      <p:sp>
        <p:nvSpPr>
          <p:cNvPr id="2" name="Rubrik 1">
            <a:extLst>
              <a:ext uri="{FF2B5EF4-FFF2-40B4-BE49-F238E27FC236}">
                <a16:creationId xmlns:a16="http://schemas.microsoft.com/office/drawing/2014/main" id="{191A984F-EC06-FCDC-F274-D5275A60CDCA}"/>
              </a:ext>
            </a:extLst>
          </p:cNvPr>
          <p:cNvSpPr>
            <a:spLocks noGrp="1"/>
          </p:cNvSpPr>
          <p:nvPr>
            <p:ph type="ctrTitle" hasCustomPrompt="1"/>
          </p:nvPr>
        </p:nvSpPr>
        <p:spPr>
          <a:xfrm>
            <a:off x="1695853" y="3571875"/>
            <a:ext cx="8798701" cy="1654175"/>
          </a:xfrm>
        </p:spPr>
        <p:txBody>
          <a:bodyPr anchor="ctr">
            <a:noAutofit/>
          </a:bodyPr>
          <a:lstStyle>
            <a:lvl1pPr algn="ctr">
              <a:defRPr sz="4800">
                <a:solidFill>
                  <a:schemeClr val="bg1"/>
                </a:solidFill>
              </a:defRPr>
            </a:lvl1pPr>
          </a:lstStyle>
          <a:p>
            <a:r>
              <a:rPr lang="sv-SE" dirty="0"/>
              <a:t>Presentation </a:t>
            </a:r>
            <a:r>
              <a:rPr lang="sv-SE" dirty="0" err="1"/>
              <a:t>title</a:t>
            </a:r>
            <a:endParaRPr lang="sv-SE" dirty="0"/>
          </a:p>
        </p:txBody>
      </p:sp>
      <p:sp>
        <p:nvSpPr>
          <p:cNvPr id="3" name="Underrubrik 2">
            <a:extLst>
              <a:ext uri="{FF2B5EF4-FFF2-40B4-BE49-F238E27FC236}">
                <a16:creationId xmlns:a16="http://schemas.microsoft.com/office/drawing/2014/main" id="{7A3458D8-0B11-6CF5-7CF4-C5CA80850FBF}"/>
              </a:ext>
            </a:extLst>
          </p:cNvPr>
          <p:cNvSpPr>
            <a:spLocks noGrp="1"/>
          </p:cNvSpPr>
          <p:nvPr>
            <p:ph type="subTitle" idx="1" hasCustomPrompt="1"/>
          </p:nvPr>
        </p:nvSpPr>
        <p:spPr>
          <a:xfrm>
            <a:off x="2132013" y="5776913"/>
            <a:ext cx="7926387" cy="461962"/>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Subtitle</a:t>
            </a:r>
            <a:r>
              <a:rPr lang="sv-SE" dirty="0"/>
              <a:t> </a:t>
            </a:r>
            <a:r>
              <a:rPr lang="sv-SE" dirty="0" err="1"/>
              <a:t>here</a:t>
            </a:r>
            <a:endParaRPr lang="sv-SE" dirty="0"/>
          </a:p>
        </p:txBody>
      </p:sp>
      <p:sp>
        <p:nvSpPr>
          <p:cNvPr id="4" name="Platshållare för datum 3">
            <a:extLst>
              <a:ext uri="{FF2B5EF4-FFF2-40B4-BE49-F238E27FC236}">
                <a16:creationId xmlns:a16="http://schemas.microsoft.com/office/drawing/2014/main" id="{43D49F56-9255-DA2A-05B7-92B1B041F711}"/>
              </a:ext>
            </a:extLst>
          </p:cNvPr>
          <p:cNvSpPr>
            <a:spLocks noGrp="1"/>
          </p:cNvSpPr>
          <p:nvPr>
            <p:ph type="dt" sz="half" idx="10"/>
          </p:nvPr>
        </p:nvSpPr>
        <p:spPr/>
        <p:txBody>
          <a:bodyPr/>
          <a:lstStyle>
            <a:lvl1pPr>
              <a:defRPr>
                <a:solidFill>
                  <a:schemeClr val="bg1"/>
                </a:solidFill>
              </a:defRPr>
            </a:lvl1pPr>
          </a:lstStyle>
          <a:p>
            <a:fld id="{369C0258-E083-684F-B81E-2491FB4EFBD1}" type="datetime1">
              <a:rPr lang="sv-SE" smtClean="0"/>
              <a:t>2023-10-09</a:t>
            </a:fld>
            <a:endParaRPr lang="sv-SE"/>
          </a:p>
        </p:txBody>
      </p:sp>
      <p:sp>
        <p:nvSpPr>
          <p:cNvPr id="5" name="Platshållare för sidfot 4">
            <a:extLst>
              <a:ext uri="{FF2B5EF4-FFF2-40B4-BE49-F238E27FC236}">
                <a16:creationId xmlns:a16="http://schemas.microsoft.com/office/drawing/2014/main" id="{5B69D7AE-6EEB-EE3E-0310-ED9C355673CA}"/>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sp>
        <p:nvSpPr>
          <p:cNvPr id="6" name="Platshållare för bildnummer 5">
            <a:extLst>
              <a:ext uri="{FF2B5EF4-FFF2-40B4-BE49-F238E27FC236}">
                <a16:creationId xmlns:a16="http://schemas.microsoft.com/office/drawing/2014/main" id="{A79EDCB6-5D2D-0312-1EF1-C34529D8AD8D}"/>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Tree>
    <p:extLst>
      <p:ext uri="{BB962C8B-B14F-4D97-AF65-F5344CB8AC3E}">
        <p14:creationId xmlns:p14="http://schemas.microsoft.com/office/powerpoint/2010/main" val="2478540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Title/chapter, navy blue">
    <p:bg>
      <p:bgPr>
        <a:solidFill>
          <a:schemeClr val="accent3"/>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E5884329-1698-379E-55B0-296699708BB2}"/>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7218363" cy="2852737"/>
          </a:xfrm>
        </p:spPr>
        <p:txBody>
          <a:bodyPr anchor="b"/>
          <a:lstStyle>
            <a:lvl1pPr>
              <a:defRPr sz="6000">
                <a:solidFill>
                  <a:schemeClr val="bg1"/>
                </a:solidFill>
              </a:defRPr>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7218363" cy="863600"/>
          </a:xfrm>
        </p:spPr>
        <p:txBody>
          <a:bodyPr/>
          <a:lstStyle>
            <a:lvl1pPr marL="0" indent="0">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08C894E9-0885-714C-A367-BDC2DC59BB91}" type="datetime1">
              <a:rPr lang="sv-SE" smtClean="0"/>
              <a:t>2023-10-09</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pic>
        <p:nvPicPr>
          <p:cNvPr id="9" name="Bild 8">
            <a:extLst>
              <a:ext uri="{FF2B5EF4-FFF2-40B4-BE49-F238E27FC236}">
                <a16:creationId xmlns:a16="http://schemas.microsoft.com/office/drawing/2014/main" id="{E3DA9A33-1CAA-3164-6E44-47421CD08E03}"/>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182681" y="164553"/>
            <a:ext cx="648592" cy="725806"/>
          </a:xfrm>
          <a:prstGeom prst="rect">
            <a:avLst/>
          </a:prstGeom>
        </p:spPr>
      </p:pic>
    </p:spTree>
    <p:extLst>
      <p:ext uri="{BB962C8B-B14F-4D97-AF65-F5344CB8AC3E}">
        <p14:creationId xmlns:p14="http://schemas.microsoft.com/office/powerpoint/2010/main" val="2650629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chapter, image, navy blue">
    <p:bg>
      <p:bgPr>
        <a:solidFill>
          <a:schemeClr val="accent3"/>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5314951" cy="2852737"/>
          </a:xfrm>
        </p:spPr>
        <p:txBody>
          <a:bodyPr anchor="b"/>
          <a:lstStyle>
            <a:lvl1pPr>
              <a:defRPr sz="5400">
                <a:solidFill>
                  <a:schemeClr val="bg1"/>
                </a:solidFill>
              </a:defRPr>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5314951" cy="863600"/>
          </a:xfrm>
        </p:spPr>
        <p:txBody>
          <a:bodyPr/>
          <a:lstStyle>
            <a:lvl1pPr marL="0" indent="0">
              <a:buNone/>
              <a:defRPr sz="20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8" name="Platshållare för bild 2">
            <a:extLst>
              <a:ext uri="{FF2B5EF4-FFF2-40B4-BE49-F238E27FC236}">
                <a16:creationId xmlns:a16="http://schemas.microsoft.com/office/drawing/2014/main" id="{34F955E2-AB95-AB55-6363-04426A618FC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solidFill>
                  <a:schemeClr val="bg1"/>
                </a:solidFill>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6" name="Platshållare för bildnummer 2">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E926FF3D-704F-D246-9E92-4739AF4BF32C}" type="datetime1">
              <a:rPr lang="sv-SE" smtClean="0"/>
              <a:t>2023-10-09</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pic>
        <p:nvPicPr>
          <p:cNvPr id="9" name="Bild 8">
            <a:extLst>
              <a:ext uri="{FF2B5EF4-FFF2-40B4-BE49-F238E27FC236}">
                <a16:creationId xmlns:a16="http://schemas.microsoft.com/office/drawing/2014/main" id="{EACB4A23-3C87-4C5A-07DC-8116B46C6C7A}"/>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Tree>
    <p:extLst>
      <p:ext uri="{BB962C8B-B14F-4D97-AF65-F5344CB8AC3E}">
        <p14:creationId xmlns:p14="http://schemas.microsoft.com/office/powerpoint/2010/main" val="2592994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Headline and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en-US" smtClean="0"/>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31CF0965-93C0-9548-8879-5851BCBC049F}" type="datetime1">
              <a:rPr lang="sv-SE" smtClean="0"/>
              <a:t>2023-10-09</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178780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Headline and content, blue lines">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DF729698-E3F7-5571-57F4-6705C007B1EC}"/>
              </a:ext>
            </a:extLst>
          </p:cNvPr>
          <p:cNvPicPr>
            <a:picLocks noChangeAspect="1"/>
          </p:cNvPicPr>
          <p:nvPr userDrawn="1"/>
        </p:nvPicPr>
        <p:blipFill rotWithShape="1">
          <a:blip r:embed="rId2">
            <a:extLst>
              <a:ext uri="{96DAC541-7B7A-43D3-8B79-37D633B846F1}">
                <asvg:svgBlip xmlns="" xmlns:asvg="http://schemas.microsoft.com/office/drawing/2016/SVG/main" r:embed="rId3"/>
              </a:ext>
            </a:extLst>
          </a:blip>
          <a:srcRect r="70668" b="27986"/>
          <a:stretch/>
        </p:blipFill>
        <p:spPr>
          <a:xfrm rot="10800000">
            <a:off x="8615880" y="1919288"/>
            <a:ext cx="3576120" cy="4938712"/>
          </a:xfrm>
          <a:prstGeom prst="rect">
            <a:avLst/>
          </a:prstGeom>
        </p:spPr>
      </p:pic>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en-US" smtClean="0"/>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E2AD36EE-D7EC-624A-BB6C-F8DADCB0E6B6}" type="datetime1">
              <a:rPr lang="sv-SE" smtClean="0"/>
              <a:t>2023-10-09</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40272297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Headline and content, sand lines">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DF729698-E3F7-5571-57F4-6705C007B1EC}"/>
              </a:ext>
            </a:extLst>
          </p:cNvPr>
          <p:cNvPicPr>
            <a:picLocks noChangeAspect="1"/>
          </p:cNvPicPr>
          <p:nvPr userDrawn="1"/>
        </p:nvPicPr>
        <p:blipFill rotWithShape="1">
          <a:blip r:embed="rId2">
            <a:extLst>
              <a:ext uri="{96DAC541-7B7A-43D3-8B79-37D633B846F1}">
                <asvg:svgBlip xmlns="" xmlns:asvg="http://schemas.microsoft.com/office/drawing/2016/SVG/main" r:embed="rId3"/>
              </a:ext>
            </a:extLst>
          </a:blip>
          <a:srcRect r="70668" b="27986"/>
          <a:stretch/>
        </p:blipFill>
        <p:spPr>
          <a:xfrm rot="10800000">
            <a:off x="8615880" y="1919288"/>
            <a:ext cx="3576120" cy="4938712"/>
          </a:xfrm>
          <a:prstGeom prst="rect">
            <a:avLst/>
          </a:prstGeom>
        </p:spPr>
      </p:pic>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en-US" smtClean="0"/>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CEEB1428-F34F-9743-B7C9-0212F6B23615}" type="datetime1">
              <a:rPr lang="sv-SE" smtClean="0"/>
              <a:t>2023-10-09</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9108309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Headline and content, light blue ">
    <p:bg>
      <p:bgPr>
        <a:solidFill>
          <a:schemeClr val="accent4"/>
        </a:solidFill>
        <a:effectLst/>
      </p:bgPr>
    </p:bg>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DF729698-E3F7-5571-57F4-6705C007B1EC}"/>
              </a:ext>
            </a:extLst>
          </p:cNvPr>
          <p:cNvPicPr>
            <a:picLocks noChangeAspect="1"/>
          </p:cNvPicPr>
          <p:nvPr userDrawn="1"/>
        </p:nvPicPr>
        <p:blipFill rotWithShape="1">
          <a:blip r:embed="rId2">
            <a:extLst>
              <a:ext uri="{96DAC541-7B7A-43D3-8B79-37D633B846F1}">
                <asvg:svgBlip xmlns="" xmlns:asvg="http://schemas.microsoft.com/office/drawing/2016/SVG/main" r:embed="rId3"/>
              </a:ext>
            </a:extLst>
          </a:blip>
          <a:srcRect r="70668" b="27986"/>
          <a:stretch/>
        </p:blipFill>
        <p:spPr>
          <a:xfrm rot="10800000">
            <a:off x="8615880" y="1919288"/>
            <a:ext cx="3576120" cy="4938712"/>
          </a:xfrm>
          <a:prstGeom prst="rect">
            <a:avLst/>
          </a:prstGeom>
        </p:spPr>
      </p:pic>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en-US" smtClean="0"/>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117AD585-73D1-4C4C-9D7C-030D27625895}" type="datetime1">
              <a:rPr lang="sv-SE" smtClean="0"/>
              <a:t>2023-10-09</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5269847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Headline and content, sand">
    <p:bg>
      <p:bgPr>
        <a:solidFill>
          <a:schemeClr val="bg2"/>
        </a:solidFill>
        <a:effectLst/>
      </p:bgPr>
    </p:bg>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DF729698-E3F7-5571-57F4-6705C007B1EC}"/>
              </a:ext>
            </a:extLst>
          </p:cNvPr>
          <p:cNvPicPr>
            <a:picLocks noChangeAspect="1"/>
          </p:cNvPicPr>
          <p:nvPr userDrawn="1"/>
        </p:nvPicPr>
        <p:blipFill rotWithShape="1">
          <a:blip r:embed="rId2">
            <a:extLst>
              <a:ext uri="{96DAC541-7B7A-43D3-8B79-37D633B846F1}">
                <asvg:svgBlip xmlns="" xmlns:asvg="http://schemas.microsoft.com/office/drawing/2016/SVG/main" r:embed="rId3"/>
              </a:ext>
            </a:extLst>
          </a:blip>
          <a:srcRect r="70668" b="27986"/>
          <a:stretch/>
        </p:blipFill>
        <p:spPr>
          <a:xfrm rot="10800000">
            <a:off x="8615880" y="1919288"/>
            <a:ext cx="3576120" cy="4938712"/>
          </a:xfrm>
          <a:prstGeom prst="rect">
            <a:avLst/>
          </a:prstGeom>
        </p:spPr>
      </p:pic>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en-US" smtClean="0"/>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07E8514D-D455-9E46-BC18-4265F6A85EC5}" type="datetime1">
              <a:rPr lang="sv-SE" smtClean="0"/>
              <a:t>2023-10-09</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38508522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part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14959C9-2F76-B9B0-59E8-58FE65006E5D}"/>
              </a:ext>
            </a:extLst>
          </p:cNvPr>
          <p:cNvSpPr>
            <a:spLocks noGrp="1"/>
          </p:cNvSpPr>
          <p:nvPr>
            <p:ph type="title"/>
          </p:nvPr>
        </p:nvSpPr>
        <p:spPr/>
        <p:txBody>
          <a:bodyPr/>
          <a:lstStyle/>
          <a:p>
            <a:r>
              <a:rPr lang="en-US" smtClean="0"/>
              <a:t>Click to edit Master title style</a:t>
            </a:r>
            <a:endParaRPr lang="sv-SE" dirty="0"/>
          </a:p>
        </p:txBody>
      </p:sp>
      <p:sp>
        <p:nvSpPr>
          <p:cNvPr id="3" name="Platshållare för innehåll 2">
            <a:extLst>
              <a:ext uri="{FF2B5EF4-FFF2-40B4-BE49-F238E27FC236}">
                <a16:creationId xmlns:a16="http://schemas.microsoft.com/office/drawing/2014/main" id="{902AE670-4D80-39DE-5AAA-236D68C5E4FE}"/>
              </a:ext>
            </a:extLst>
          </p:cNvPr>
          <p:cNvSpPr>
            <a:spLocks noGrp="1"/>
          </p:cNvSpPr>
          <p:nvPr>
            <p:ph sz="half" idx="1"/>
          </p:nvPr>
        </p:nvSpPr>
        <p:spPr>
          <a:xfrm>
            <a:off x="600075" y="1795850"/>
            <a:ext cx="5314950" cy="453192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4" name="Platshållare för innehåll 3">
            <a:extLst>
              <a:ext uri="{FF2B5EF4-FFF2-40B4-BE49-F238E27FC236}">
                <a16:creationId xmlns:a16="http://schemas.microsoft.com/office/drawing/2014/main" id="{540C6723-9D57-3BE7-0314-142789CF9371}"/>
              </a:ext>
            </a:extLst>
          </p:cNvPr>
          <p:cNvSpPr>
            <a:spLocks noGrp="1"/>
          </p:cNvSpPr>
          <p:nvPr>
            <p:ph sz="half" idx="2"/>
          </p:nvPr>
        </p:nvSpPr>
        <p:spPr>
          <a:xfrm>
            <a:off x="6275388" y="1795851"/>
            <a:ext cx="5314950" cy="453192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5" name="Platshållare för datum 4">
            <a:extLst>
              <a:ext uri="{FF2B5EF4-FFF2-40B4-BE49-F238E27FC236}">
                <a16:creationId xmlns:a16="http://schemas.microsoft.com/office/drawing/2014/main" id="{E2533F65-F144-E57C-127B-9A8D7ABE671A}"/>
              </a:ext>
            </a:extLst>
          </p:cNvPr>
          <p:cNvSpPr>
            <a:spLocks noGrp="1"/>
          </p:cNvSpPr>
          <p:nvPr>
            <p:ph type="dt" sz="half" idx="10"/>
          </p:nvPr>
        </p:nvSpPr>
        <p:spPr/>
        <p:txBody>
          <a:bodyPr/>
          <a:lstStyle/>
          <a:p>
            <a:fld id="{A67A58AE-A0B6-FF4E-B30B-64917FEAC316}" type="datetime1">
              <a:rPr lang="sv-SE" smtClean="0"/>
              <a:t>2023-10-09</a:t>
            </a:fld>
            <a:endParaRPr lang="sv-SE"/>
          </a:p>
        </p:txBody>
      </p:sp>
      <p:sp>
        <p:nvSpPr>
          <p:cNvPr id="6" name="Platshållare för sidfot 5">
            <a:extLst>
              <a:ext uri="{FF2B5EF4-FFF2-40B4-BE49-F238E27FC236}">
                <a16:creationId xmlns:a16="http://schemas.microsoft.com/office/drawing/2014/main" id="{F6C0DB15-F374-5A00-4880-4AA76C675F94}"/>
              </a:ext>
            </a:extLst>
          </p:cNvPr>
          <p:cNvSpPr>
            <a:spLocks noGrp="1"/>
          </p:cNvSpPr>
          <p:nvPr>
            <p:ph type="ftr" sz="quarter" idx="11"/>
          </p:nvPr>
        </p:nvSpPr>
        <p:spPr/>
        <p:txBody>
          <a:bodyPr/>
          <a:lstStyle/>
          <a:p>
            <a:r>
              <a:rPr lang="sv-SE"/>
              <a:t>Presentation footer</a:t>
            </a:r>
          </a:p>
        </p:txBody>
      </p:sp>
      <p:sp>
        <p:nvSpPr>
          <p:cNvPr id="7" name="Platshållare för bildnummer 6">
            <a:extLst>
              <a:ext uri="{FF2B5EF4-FFF2-40B4-BE49-F238E27FC236}">
                <a16:creationId xmlns:a16="http://schemas.microsoft.com/office/drawing/2014/main" id="{12539EF3-2889-FC04-31FC-8AF48EAFC002}"/>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5487051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parts, subheader">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C63C1EB8-E569-DA98-4D95-5FC12FB4C459}"/>
              </a:ext>
            </a:extLst>
          </p:cNvPr>
          <p:cNvSpPr>
            <a:spLocks noGrp="1"/>
          </p:cNvSpPr>
          <p:nvPr>
            <p:ph type="title"/>
          </p:nvPr>
        </p:nvSpPr>
        <p:spPr/>
        <p:txBody>
          <a:body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8DE1978A-D59D-BEB3-3574-B37CA68E4323}"/>
              </a:ext>
            </a:extLst>
          </p:cNvPr>
          <p:cNvSpPr>
            <a:spLocks noGrp="1"/>
          </p:cNvSpPr>
          <p:nvPr>
            <p:ph type="body" idx="1"/>
          </p:nvPr>
        </p:nvSpPr>
        <p:spPr>
          <a:xfrm>
            <a:off x="600075" y="1797111"/>
            <a:ext cx="5314950" cy="319971"/>
          </a:xfrm>
        </p:spPr>
        <p:txBody>
          <a:bodyPr anchor="b">
            <a:noAutofit/>
          </a:bodyPr>
          <a:lstStyle>
            <a:lvl1pPr marL="0" indent="0">
              <a:buNone/>
              <a:defRPr sz="1800" b="1">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Platshållare för innehåll 3">
            <a:extLst>
              <a:ext uri="{FF2B5EF4-FFF2-40B4-BE49-F238E27FC236}">
                <a16:creationId xmlns:a16="http://schemas.microsoft.com/office/drawing/2014/main" id="{3FDE66B4-4491-C676-4004-9327D92F0111}"/>
              </a:ext>
            </a:extLst>
          </p:cNvPr>
          <p:cNvSpPr>
            <a:spLocks noGrp="1"/>
          </p:cNvSpPr>
          <p:nvPr>
            <p:ph sz="half" idx="2"/>
          </p:nvPr>
        </p:nvSpPr>
        <p:spPr>
          <a:xfrm>
            <a:off x="600075" y="2179165"/>
            <a:ext cx="5314950" cy="414861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5" name="Platshållare för text 4">
            <a:extLst>
              <a:ext uri="{FF2B5EF4-FFF2-40B4-BE49-F238E27FC236}">
                <a16:creationId xmlns:a16="http://schemas.microsoft.com/office/drawing/2014/main" id="{F55884CC-21E7-90D7-61AB-0459599D097A}"/>
              </a:ext>
            </a:extLst>
          </p:cNvPr>
          <p:cNvSpPr>
            <a:spLocks noGrp="1"/>
          </p:cNvSpPr>
          <p:nvPr>
            <p:ph type="body" sz="quarter" idx="3"/>
          </p:nvPr>
        </p:nvSpPr>
        <p:spPr>
          <a:xfrm>
            <a:off x="6275388" y="1797111"/>
            <a:ext cx="5314950" cy="319971"/>
          </a:xfrm>
        </p:spPr>
        <p:txBody>
          <a:bodyPr anchor="b">
            <a:noAutofit/>
          </a:bodyPr>
          <a:lstStyle>
            <a:lvl1pPr marL="0" indent="0">
              <a:buNone/>
              <a:defRPr sz="1800" b="1">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Platshållare för innehåll 5">
            <a:extLst>
              <a:ext uri="{FF2B5EF4-FFF2-40B4-BE49-F238E27FC236}">
                <a16:creationId xmlns:a16="http://schemas.microsoft.com/office/drawing/2014/main" id="{C9A9E6FC-CBB8-1BD8-F388-D4BAEC7E1F13}"/>
              </a:ext>
            </a:extLst>
          </p:cNvPr>
          <p:cNvSpPr>
            <a:spLocks noGrp="1"/>
          </p:cNvSpPr>
          <p:nvPr>
            <p:ph sz="quarter" idx="4"/>
          </p:nvPr>
        </p:nvSpPr>
        <p:spPr>
          <a:xfrm>
            <a:off x="6275388" y="2179163"/>
            <a:ext cx="5314950" cy="414861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7" name="Platshållare för datum 6">
            <a:extLst>
              <a:ext uri="{FF2B5EF4-FFF2-40B4-BE49-F238E27FC236}">
                <a16:creationId xmlns:a16="http://schemas.microsoft.com/office/drawing/2014/main" id="{CAFDD56A-1297-3792-8143-D555882FE2CA}"/>
              </a:ext>
            </a:extLst>
          </p:cNvPr>
          <p:cNvSpPr>
            <a:spLocks noGrp="1"/>
          </p:cNvSpPr>
          <p:nvPr>
            <p:ph type="dt" sz="half" idx="10"/>
          </p:nvPr>
        </p:nvSpPr>
        <p:spPr/>
        <p:txBody>
          <a:bodyPr/>
          <a:lstStyle/>
          <a:p>
            <a:fld id="{3626A2DA-BD88-784C-A132-57FFB928491A}" type="datetime1">
              <a:rPr lang="sv-SE" smtClean="0"/>
              <a:t>2023-10-09</a:t>
            </a:fld>
            <a:endParaRPr lang="sv-SE"/>
          </a:p>
        </p:txBody>
      </p:sp>
      <p:sp>
        <p:nvSpPr>
          <p:cNvPr id="8" name="Platshållare för sidfot 7">
            <a:extLst>
              <a:ext uri="{FF2B5EF4-FFF2-40B4-BE49-F238E27FC236}">
                <a16:creationId xmlns:a16="http://schemas.microsoft.com/office/drawing/2014/main" id="{A57BD6EF-A167-CE86-7A77-2162641605FD}"/>
              </a:ext>
            </a:extLst>
          </p:cNvPr>
          <p:cNvSpPr>
            <a:spLocks noGrp="1"/>
          </p:cNvSpPr>
          <p:nvPr>
            <p:ph type="ftr" sz="quarter" idx="11"/>
          </p:nvPr>
        </p:nvSpPr>
        <p:spPr/>
        <p:txBody>
          <a:bodyPr/>
          <a:lstStyle/>
          <a:p>
            <a:r>
              <a:rPr lang="sv-SE"/>
              <a:t>Presentation footer</a:t>
            </a:r>
          </a:p>
        </p:txBody>
      </p:sp>
      <p:sp>
        <p:nvSpPr>
          <p:cNvPr id="9" name="Platshållare för bildnummer 8">
            <a:extLst>
              <a:ext uri="{FF2B5EF4-FFF2-40B4-BE49-F238E27FC236}">
                <a16:creationId xmlns:a16="http://schemas.microsoft.com/office/drawing/2014/main" id="{CDB4B22B-EE55-F7F6-4734-928F7B66EC5D}"/>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7197619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9B9D78B8-14EA-7C8B-0F6E-5FC0A61A7676}"/>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6" name="Platshållare för innehåll 2">
            <a:extLst>
              <a:ext uri="{FF2B5EF4-FFF2-40B4-BE49-F238E27FC236}">
                <a16:creationId xmlns:a16="http://schemas.microsoft.com/office/drawing/2014/main" id="{C8E71948-DDFC-93D6-07D4-FA5E9923A9C4}"/>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Platshållare för bild 2">
            <a:extLst>
              <a:ext uri="{FF2B5EF4-FFF2-40B4-BE49-F238E27FC236}">
                <a16:creationId xmlns:a16="http://schemas.microsoft.com/office/drawing/2014/main" id="{A51C4AA9-7CC2-70C9-89B3-A18AC9ECAA3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AC15C714-122B-4048-9D2D-1F5A3BEA504A}" type="datetime1">
              <a:rPr lang="sv-SE" smtClean="0"/>
              <a:t>2023-10-09</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3622685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navy blue">
    <p:bg>
      <p:bgPr>
        <a:solidFill>
          <a:schemeClr val="accent3"/>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063A90AC-AA0F-4983-942B-962F71B301C4}"/>
              </a:ext>
            </a:extLst>
          </p:cNvPr>
          <p:cNvPicPr>
            <a:picLocks noChangeAspect="1"/>
          </p:cNvPicPr>
          <p:nvPr userDrawn="1"/>
        </p:nvPicPr>
        <p:blipFill rotWithShape="1">
          <a:blip r:embed="rId2">
            <a:extLst>
              <a:ext uri="{96DAC541-7B7A-43D3-8B79-37D633B846F1}">
                <asvg:svgBlip xmlns="" xmlns:asvg="http://schemas.microsoft.com/office/drawing/2016/SVG/main" r:embed="rId3"/>
              </a:ext>
            </a:extLst>
          </a:blip>
          <a:srcRect r="73936" b="32409"/>
          <a:stretch/>
        </p:blipFill>
        <p:spPr>
          <a:xfrm>
            <a:off x="-1" y="1"/>
            <a:ext cx="3177767" cy="4635374"/>
          </a:xfrm>
          <a:prstGeom prst="rect">
            <a:avLst/>
          </a:prstGeom>
        </p:spPr>
      </p:pic>
      <p:pic>
        <p:nvPicPr>
          <p:cNvPr id="10" name="Bild 9">
            <a:extLst>
              <a:ext uri="{FF2B5EF4-FFF2-40B4-BE49-F238E27FC236}">
                <a16:creationId xmlns:a16="http://schemas.microsoft.com/office/drawing/2014/main" id="{73BDFF50-BF25-9A02-09D1-C21E45C0BA8F}"/>
              </a:ext>
            </a:extLst>
          </p:cNvPr>
          <p:cNvPicPr>
            <a:picLocks noChangeAspect="1"/>
          </p:cNvPicPr>
          <p:nvPr userDrawn="1"/>
        </p:nvPicPr>
        <p:blipFill rotWithShape="1">
          <a:blip r:embed="rId4">
            <a:extLst>
              <a:ext uri="{96DAC541-7B7A-43D3-8B79-37D633B846F1}">
                <asvg:svgBlip xmlns="" xmlns:asvg="http://schemas.microsoft.com/office/drawing/2016/SVG/main" r:embed="rId5"/>
              </a:ext>
            </a:extLst>
          </a:blip>
          <a:srcRect t="72740" r="75198" b="-1"/>
          <a:stretch/>
        </p:blipFill>
        <p:spPr>
          <a:xfrm flipH="1">
            <a:off x="9166550" y="4988459"/>
            <a:ext cx="3023858" cy="1869540"/>
          </a:xfrm>
          <a:prstGeom prst="rect">
            <a:avLst/>
          </a:prstGeom>
        </p:spPr>
      </p:pic>
      <p:pic>
        <p:nvPicPr>
          <p:cNvPr id="9" name="Logotype">
            <a:extLst>
              <a:ext uri="{FF2B5EF4-FFF2-40B4-BE49-F238E27FC236}">
                <a16:creationId xmlns:a16="http://schemas.microsoft.com/office/drawing/2014/main" id="{5CB0B686-93A0-FA00-859F-3930A6FB741E}"/>
              </a:ext>
            </a:extLst>
          </p:cNvPr>
          <p:cNvPicPr>
            <a:picLocks noChangeAspect="1"/>
          </p:cNvPicPr>
          <p:nvPr userDrawn="1"/>
        </p:nvPicPr>
        <p:blipFill>
          <a:blip r:embed="rId6">
            <a:extLst>
              <a:ext uri="{96DAC541-7B7A-43D3-8B79-37D633B846F1}">
                <asvg:svgBlip xmlns="" xmlns:asvg="http://schemas.microsoft.com/office/drawing/2016/SVG/main" r:embed="rId7"/>
              </a:ext>
            </a:extLst>
          </a:blip>
          <a:stretch>
            <a:fillRect/>
          </a:stretch>
        </p:blipFill>
        <p:spPr>
          <a:xfrm>
            <a:off x="5213011" y="998292"/>
            <a:ext cx="1764387" cy="1974432"/>
          </a:xfrm>
          <a:prstGeom prst="rect">
            <a:avLst/>
          </a:prstGeom>
        </p:spPr>
      </p:pic>
      <p:sp>
        <p:nvSpPr>
          <p:cNvPr id="2" name="Rubrik 1">
            <a:extLst>
              <a:ext uri="{FF2B5EF4-FFF2-40B4-BE49-F238E27FC236}">
                <a16:creationId xmlns:a16="http://schemas.microsoft.com/office/drawing/2014/main" id="{191A984F-EC06-FCDC-F274-D5275A60CDCA}"/>
              </a:ext>
            </a:extLst>
          </p:cNvPr>
          <p:cNvSpPr>
            <a:spLocks noGrp="1"/>
          </p:cNvSpPr>
          <p:nvPr>
            <p:ph type="ctrTitle" hasCustomPrompt="1"/>
          </p:nvPr>
        </p:nvSpPr>
        <p:spPr>
          <a:xfrm>
            <a:off x="1695853" y="3571875"/>
            <a:ext cx="8798701" cy="1654175"/>
          </a:xfrm>
        </p:spPr>
        <p:txBody>
          <a:bodyPr anchor="ctr">
            <a:noAutofit/>
          </a:bodyPr>
          <a:lstStyle>
            <a:lvl1pPr algn="ctr">
              <a:defRPr sz="4800">
                <a:solidFill>
                  <a:schemeClr val="bg1"/>
                </a:solidFill>
              </a:defRPr>
            </a:lvl1pPr>
          </a:lstStyle>
          <a:p>
            <a:r>
              <a:rPr lang="sv-SE" dirty="0"/>
              <a:t>Presentation </a:t>
            </a:r>
            <a:r>
              <a:rPr lang="sv-SE" dirty="0" err="1"/>
              <a:t>title</a:t>
            </a:r>
            <a:endParaRPr lang="sv-SE" dirty="0"/>
          </a:p>
        </p:txBody>
      </p:sp>
      <p:sp>
        <p:nvSpPr>
          <p:cNvPr id="3" name="Underrubrik 2">
            <a:extLst>
              <a:ext uri="{FF2B5EF4-FFF2-40B4-BE49-F238E27FC236}">
                <a16:creationId xmlns:a16="http://schemas.microsoft.com/office/drawing/2014/main" id="{7A3458D8-0B11-6CF5-7CF4-C5CA80850FBF}"/>
              </a:ext>
            </a:extLst>
          </p:cNvPr>
          <p:cNvSpPr>
            <a:spLocks noGrp="1"/>
          </p:cNvSpPr>
          <p:nvPr>
            <p:ph type="subTitle" idx="1" hasCustomPrompt="1"/>
          </p:nvPr>
        </p:nvSpPr>
        <p:spPr>
          <a:xfrm>
            <a:off x="2132013" y="5776913"/>
            <a:ext cx="7926387" cy="461962"/>
          </a:xfrm>
        </p:spPr>
        <p:txBody>
          <a:bodyPr>
            <a:normAutofit/>
          </a:bodyPr>
          <a:lstStyle>
            <a:lvl1pPr marL="0" indent="0" algn="ctr">
              <a:buNone/>
              <a:defRPr sz="20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Subtitle</a:t>
            </a:r>
            <a:r>
              <a:rPr lang="sv-SE" dirty="0"/>
              <a:t> </a:t>
            </a:r>
            <a:r>
              <a:rPr lang="sv-SE" dirty="0" err="1"/>
              <a:t>here</a:t>
            </a:r>
            <a:endParaRPr lang="sv-SE" dirty="0"/>
          </a:p>
        </p:txBody>
      </p:sp>
      <p:sp>
        <p:nvSpPr>
          <p:cNvPr id="4" name="Platshållare för datum 3">
            <a:extLst>
              <a:ext uri="{FF2B5EF4-FFF2-40B4-BE49-F238E27FC236}">
                <a16:creationId xmlns:a16="http://schemas.microsoft.com/office/drawing/2014/main" id="{43D49F56-9255-DA2A-05B7-92B1B041F711}"/>
              </a:ext>
            </a:extLst>
          </p:cNvPr>
          <p:cNvSpPr>
            <a:spLocks noGrp="1"/>
          </p:cNvSpPr>
          <p:nvPr>
            <p:ph type="dt" sz="half" idx="10"/>
          </p:nvPr>
        </p:nvSpPr>
        <p:spPr/>
        <p:txBody>
          <a:bodyPr/>
          <a:lstStyle>
            <a:lvl1pPr>
              <a:defRPr>
                <a:solidFill>
                  <a:schemeClr val="bg1"/>
                </a:solidFill>
              </a:defRPr>
            </a:lvl1pPr>
          </a:lstStyle>
          <a:p>
            <a:fld id="{D7F93862-881E-DF46-AD81-FDB1501BAD48}" type="datetime1">
              <a:rPr lang="sv-SE" smtClean="0"/>
              <a:t>2023-10-09</a:t>
            </a:fld>
            <a:endParaRPr lang="sv-SE"/>
          </a:p>
        </p:txBody>
      </p:sp>
      <p:sp>
        <p:nvSpPr>
          <p:cNvPr id="5" name="Platshållare för sidfot 4">
            <a:extLst>
              <a:ext uri="{FF2B5EF4-FFF2-40B4-BE49-F238E27FC236}">
                <a16:creationId xmlns:a16="http://schemas.microsoft.com/office/drawing/2014/main" id="{5B69D7AE-6EEB-EE3E-0310-ED9C355673CA}"/>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sp>
        <p:nvSpPr>
          <p:cNvPr id="6" name="Platshållare för bildnummer 5">
            <a:extLst>
              <a:ext uri="{FF2B5EF4-FFF2-40B4-BE49-F238E27FC236}">
                <a16:creationId xmlns:a16="http://schemas.microsoft.com/office/drawing/2014/main" id="{A79EDCB6-5D2D-0312-1EF1-C34529D8AD8D}"/>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Tree>
    <p:extLst>
      <p:ext uri="{BB962C8B-B14F-4D97-AF65-F5344CB8AC3E}">
        <p14:creationId xmlns:p14="http://schemas.microsoft.com/office/powerpoint/2010/main" val="9665845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light blue">
    <p:bg>
      <p:bgPr>
        <a:solidFill>
          <a:schemeClr val="accent4"/>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3CE53B21-3BB0-7776-1C8F-14570934732F}"/>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
        <p:nvSpPr>
          <p:cNvPr id="10" name="Rubrik 1">
            <a:extLst>
              <a:ext uri="{FF2B5EF4-FFF2-40B4-BE49-F238E27FC236}">
                <a16:creationId xmlns:a16="http://schemas.microsoft.com/office/drawing/2014/main" id="{70BAD773-C5A8-1DD6-DAEF-296346C1E1B4}"/>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8" name="Platshållare för innehåll 1">
            <a:extLst>
              <a:ext uri="{FF2B5EF4-FFF2-40B4-BE49-F238E27FC236}">
                <a16:creationId xmlns:a16="http://schemas.microsoft.com/office/drawing/2014/main" id="{9E21FC13-6345-3248-A947-DE8A8903EE8D}"/>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11" name="Rubrik 2">
            <a:extLst>
              <a:ext uri="{FF2B5EF4-FFF2-40B4-BE49-F238E27FC236}">
                <a16:creationId xmlns:a16="http://schemas.microsoft.com/office/drawing/2014/main" id="{45E054D9-4635-C7AD-5248-012C9290BBA9}"/>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8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9" name="Platshållare för innehåll 2">
            <a:extLst>
              <a:ext uri="{FF2B5EF4-FFF2-40B4-BE49-F238E27FC236}">
                <a16:creationId xmlns:a16="http://schemas.microsoft.com/office/drawing/2014/main" id="{08973148-6FE0-2E5B-CDAC-B5A8EFA5DCAF}"/>
              </a:ext>
            </a:extLst>
          </p:cNvPr>
          <p:cNvSpPr>
            <a:spLocks noGrp="1"/>
          </p:cNvSpPr>
          <p:nvPr>
            <p:ph sz="half" idx="13"/>
          </p:nvPr>
        </p:nvSpPr>
        <p:spPr>
          <a:xfrm>
            <a:off x="6661947" y="2281473"/>
            <a:ext cx="4928391"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EE5E874D-60F8-8B45-B36B-3029A6FA7FCB}" type="datetime1">
              <a:rPr lang="sv-SE" smtClean="0"/>
              <a:t>2023-10-09</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31794251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sand">
    <p:bg>
      <p:bgPr>
        <a:solidFill>
          <a:schemeClr val="bg2"/>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D98A3471-E78E-5A25-CDCD-A70A1BA88DD1}"/>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A2A70668-AB85-7E63-22C0-B9431D72BC07}"/>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1" name="Platshållare för innehåll 1">
            <a:extLst>
              <a:ext uri="{FF2B5EF4-FFF2-40B4-BE49-F238E27FC236}">
                <a16:creationId xmlns:a16="http://schemas.microsoft.com/office/drawing/2014/main" id="{65773533-9418-9BC8-07BE-DE1982D8EE15}"/>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592051F6-14B7-8364-56E9-FC036767257B}"/>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8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BF2B79C1-A27F-5DA9-D1F0-FC96C9A68BC7}"/>
              </a:ext>
            </a:extLst>
          </p:cNvPr>
          <p:cNvSpPr>
            <a:spLocks noGrp="1"/>
          </p:cNvSpPr>
          <p:nvPr>
            <p:ph sz="half" idx="13"/>
          </p:nvPr>
        </p:nvSpPr>
        <p:spPr>
          <a:xfrm>
            <a:off x="6661947" y="2281473"/>
            <a:ext cx="4928391"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7FE3A002-8AA0-194E-81B1-1ADE5B52840E}" type="datetime1">
              <a:rPr lang="sv-SE" smtClean="0"/>
              <a:t>2023-10-09</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6169482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KTH blue">
    <p:bg>
      <p:bgPr>
        <a:solidFill>
          <a:schemeClr val="accent1"/>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83C6AD54-EED3-3960-39F1-6C44C49ED29A}"/>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3B85E6DD-F8DF-4BBD-E46A-52EC6D703C63}"/>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3" name="Platshållare för innehåll 1">
            <a:extLst>
              <a:ext uri="{FF2B5EF4-FFF2-40B4-BE49-F238E27FC236}">
                <a16:creationId xmlns:a16="http://schemas.microsoft.com/office/drawing/2014/main" id="{DD1CE06C-E8A4-9360-B155-3B7D11D411EA}"/>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CC32D746-BC2A-D4E0-4FDE-8026A3339744}"/>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80000"/>
              </a:lnSpc>
              <a:buNone/>
              <a:defRPr sz="3600" b="1">
                <a:solidFill>
                  <a:schemeClr val="bg1"/>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0B6CAC2E-851A-9B60-91F5-AEEA25AB753E}"/>
              </a:ext>
            </a:extLst>
          </p:cNvPr>
          <p:cNvSpPr>
            <a:spLocks noGrp="1"/>
          </p:cNvSpPr>
          <p:nvPr>
            <p:ph sz="half" idx="13"/>
          </p:nvPr>
        </p:nvSpPr>
        <p:spPr>
          <a:xfrm>
            <a:off x="6661947" y="2281473"/>
            <a:ext cx="4928391" cy="4046300"/>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B003E109-5503-A446-83DE-4F0349794E27}" type="datetime1">
              <a:rPr lang="sv-SE" smtClean="0"/>
              <a:t>2023-10-09</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23715672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navy blue">
    <p:bg>
      <p:bgPr>
        <a:solidFill>
          <a:schemeClr val="tx2"/>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4BFF3707-BCF8-3B40-4A6E-BB485A3058DD}"/>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7E30C4E1-FD13-FB51-43E8-4F36CF652781}"/>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3" name="Platshållare för innehåll 1">
            <a:extLst>
              <a:ext uri="{FF2B5EF4-FFF2-40B4-BE49-F238E27FC236}">
                <a16:creationId xmlns:a16="http://schemas.microsoft.com/office/drawing/2014/main" id="{E649F8F8-B8DB-7C5C-A600-75F519BA5D5A}"/>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D24132AE-47F1-716B-6975-B6DE84BD7143}"/>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80000"/>
              </a:lnSpc>
              <a:buNone/>
              <a:defRPr sz="3600" b="1">
                <a:solidFill>
                  <a:schemeClr val="bg1"/>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C2860E0A-4616-275E-6EEB-5B0EBBD9F7E3}"/>
              </a:ext>
            </a:extLst>
          </p:cNvPr>
          <p:cNvSpPr>
            <a:spLocks noGrp="1"/>
          </p:cNvSpPr>
          <p:nvPr>
            <p:ph sz="half" idx="13"/>
          </p:nvPr>
        </p:nvSpPr>
        <p:spPr>
          <a:xfrm>
            <a:off x="6661947" y="2281473"/>
            <a:ext cx="4928391" cy="40463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1F9706F9-3770-3C47-9C0E-E405B1F87DBD}" type="datetime1">
              <a:rPr lang="sv-SE" smtClean="0"/>
              <a:t>2023-10-09</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33430972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green">
    <p:bg>
      <p:bgPr>
        <a:solidFill>
          <a:srgbClr val="C7EBBA"/>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3C498978-27A1-BC36-D1C0-F12E64FC5C0E}"/>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58CDF499-9790-E8A2-3B44-8DDFA267A94F}"/>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1" name="Platshållare för innehåll 1">
            <a:extLst>
              <a:ext uri="{FF2B5EF4-FFF2-40B4-BE49-F238E27FC236}">
                <a16:creationId xmlns:a16="http://schemas.microsoft.com/office/drawing/2014/main" id="{86430320-1A4F-412F-300A-456151767E30}"/>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9B510906-94F4-6B14-FDC7-76CDBAF81A19}"/>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8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334025BC-079F-EA86-F798-CAD6618E645E}"/>
              </a:ext>
            </a:extLst>
          </p:cNvPr>
          <p:cNvSpPr>
            <a:spLocks noGrp="1"/>
          </p:cNvSpPr>
          <p:nvPr>
            <p:ph sz="half" idx="13"/>
          </p:nvPr>
        </p:nvSpPr>
        <p:spPr>
          <a:xfrm>
            <a:off x="6661947" y="2281473"/>
            <a:ext cx="4928391"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8E503FC7-D8F6-4243-8CCB-9A739180F56A}" type="datetime1">
              <a:rPr lang="sv-SE" smtClean="0"/>
              <a:t>2023-10-09</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12125025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teal">
    <p:bg>
      <p:bgPr>
        <a:solidFill>
          <a:srgbClr val="B2E0E0"/>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925A3E22-BA62-7F69-450C-20B52F594B73}"/>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E1E07B9C-02BD-AC56-ABC5-455CEBB24ACF}"/>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1" name="Platshållare för innehåll 1">
            <a:extLst>
              <a:ext uri="{FF2B5EF4-FFF2-40B4-BE49-F238E27FC236}">
                <a16:creationId xmlns:a16="http://schemas.microsoft.com/office/drawing/2014/main" id="{22D67319-CD30-B99B-C636-4905BD0CE9D9}"/>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FE151B58-3B63-330E-7BE5-9A36F8D82000}"/>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8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1BA7EFEF-D6C1-C9F7-8504-107188FC0566}"/>
              </a:ext>
            </a:extLst>
          </p:cNvPr>
          <p:cNvSpPr>
            <a:spLocks noGrp="1"/>
          </p:cNvSpPr>
          <p:nvPr>
            <p:ph sz="half" idx="13"/>
          </p:nvPr>
        </p:nvSpPr>
        <p:spPr>
          <a:xfrm>
            <a:off x="6661947" y="2281473"/>
            <a:ext cx="4928391"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9719EDF7-C24A-7E4C-9EBB-98C778ECC35A}" type="datetime1">
              <a:rPr lang="sv-SE" smtClean="0"/>
              <a:t>2023-10-09</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39062174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red">
    <p:bg>
      <p:bgPr>
        <a:solidFill>
          <a:srgbClr val="FFCCC4"/>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0A12FA56-217E-78A9-0201-C28109AB8E93}"/>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214F56B9-DEF6-409D-736C-E96172170452}"/>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1" name="Platshållare för innehåll 1">
            <a:extLst>
              <a:ext uri="{FF2B5EF4-FFF2-40B4-BE49-F238E27FC236}">
                <a16:creationId xmlns:a16="http://schemas.microsoft.com/office/drawing/2014/main" id="{C0ECC4A3-C076-B625-7E77-9DE3F047B9BB}"/>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0A9AF8D0-B58B-0439-D162-96136F7DA0C7}"/>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8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BC163C54-5959-5606-C36B-9E364C931E73}"/>
              </a:ext>
            </a:extLst>
          </p:cNvPr>
          <p:cNvSpPr>
            <a:spLocks noGrp="1"/>
          </p:cNvSpPr>
          <p:nvPr>
            <p:ph sz="half" idx="13"/>
          </p:nvPr>
        </p:nvSpPr>
        <p:spPr>
          <a:xfrm>
            <a:off x="6661947" y="2281473"/>
            <a:ext cx="4928391"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6DB96772-CADE-B345-804B-3DF93A11AE0A}" type="datetime1">
              <a:rPr lang="sv-SE" smtClean="0"/>
              <a:t>2023-10-09</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4178440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yellow">
    <p:bg>
      <p:bgPr>
        <a:solidFill>
          <a:srgbClr val="FFF0B0"/>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A5D08FD5-CEDA-760E-6063-D0EA59B0D676}"/>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F9485CCE-1723-48F8-36F7-B271C8911C85}"/>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1" name="Platshållare för innehåll 1">
            <a:extLst>
              <a:ext uri="{FF2B5EF4-FFF2-40B4-BE49-F238E27FC236}">
                <a16:creationId xmlns:a16="http://schemas.microsoft.com/office/drawing/2014/main" id="{020AD7BA-30E7-614D-F529-872AA9BB7A1A}"/>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976FF026-F97C-9444-5B6A-C4AF50690ADD}"/>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8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93803107-D46C-D12D-AAD7-E84641384E1F}"/>
              </a:ext>
            </a:extLst>
          </p:cNvPr>
          <p:cNvSpPr>
            <a:spLocks noGrp="1"/>
          </p:cNvSpPr>
          <p:nvPr>
            <p:ph sz="half" idx="13"/>
          </p:nvPr>
        </p:nvSpPr>
        <p:spPr>
          <a:xfrm>
            <a:off x="6661947" y="2281473"/>
            <a:ext cx="4928391"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669F8B43-28B6-0949-93DC-6B291391CFD4}" type="datetime1">
              <a:rPr lang="sv-SE" smtClean="0"/>
              <a:t>2023-10-09</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26502592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line and 1 imag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4" y="1919288"/>
            <a:ext cx="10990263"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3450A6BD-1EFB-BD42-9DC0-F0A6BEB4C27D}" type="datetime1">
              <a:rPr lang="sv-SE" smtClean="0"/>
              <a:t>2023-10-09</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4566691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line and 2 imag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5314950"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6273800" y="1919288"/>
            <a:ext cx="5314950"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ADBDFCF2-2839-8D4F-B5E5-9B488CE2E4EE}" type="datetime1">
              <a:rPr lang="sv-SE" smtClean="0"/>
              <a:t>2023-10-09</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906981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4E20116-AB17-4A1A-F8AD-05FA68213302}"/>
              </a:ext>
            </a:extLst>
          </p:cNvPr>
          <p:cNvSpPr/>
          <p:nvPr userDrawn="1"/>
        </p:nvSpPr>
        <p:spPr>
          <a:xfrm>
            <a:off x="0" y="0"/>
            <a:ext cx="12192000" cy="6858000"/>
          </a:xfrm>
          <a:prstGeom prst="rect">
            <a:avLst/>
          </a:prstGeom>
          <a:solidFill>
            <a:schemeClr val="tx1">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Logotype">
            <a:extLst>
              <a:ext uri="{FF2B5EF4-FFF2-40B4-BE49-F238E27FC236}">
                <a16:creationId xmlns:a16="http://schemas.microsoft.com/office/drawing/2014/main" id="{5CB0B686-93A0-FA00-859F-3930A6FB741E}"/>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5213011" y="998292"/>
            <a:ext cx="1764387" cy="1974432"/>
          </a:xfrm>
          <a:prstGeom prst="rect">
            <a:avLst/>
          </a:prstGeom>
        </p:spPr>
      </p:pic>
      <p:sp>
        <p:nvSpPr>
          <p:cNvPr id="2" name="Rubrik 1">
            <a:extLst>
              <a:ext uri="{FF2B5EF4-FFF2-40B4-BE49-F238E27FC236}">
                <a16:creationId xmlns:a16="http://schemas.microsoft.com/office/drawing/2014/main" id="{191A984F-EC06-FCDC-F274-D5275A60CDCA}"/>
              </a:ext>
            </a:extLst>
          </p:cNvPr>
          <p:cNvSpPr>
            <a:spLocks noGrp="1"/>
          </p:cNvSpPr>
          <p:nvPr>
            <p:ph type="ctrTitle" hasCustomPrompt="1"/>
          </p:nvPr>
        </p:nvSpPr>
        <p:spPr>
          <a:xfrm>
            <a:off x="1695853" y="3571875"/>
            <a:ext cx="8798701" cy="1654175"/>
          </a:xfrm>
        </p:spPr>
        <p:txBody>
          <a:bodyPr anchor="ctr">
            <a:noAutofit/>
          </a:bodyPr>
          <a:lstStyle>
            <a:lvl1pPr algn="ctr">
              <a:defRPr sz="4800">
                <a:solidFill>
                  <a:schemeClr val="bg1"/>
                </a:solidFill>
              </a:defRPr>
            </a:lvl1pPr>
          </a:lstStyle>
          <a:p>
            <a:r>
              <a:rPr lang="sv-SE" dirty="0"/>
              <a:t>Presentation </a:t>
            </a:r>
            <a:r>
              <a:rPr lang="sv-SE" dirty="0" err="1"/>
              <a:t>title</a:t>
            </a:r>
            <a:endParaRPr lang="sv-SE" dirty="0"/>
          </a:p>
        </p:txBody>
      </p:sp>
      <p:sp>
        <p:nvSpPr>
          <p:cNvPr id="3" name="Underrubrik 2">
            <a:extLst>
              <a:ext uri="{FF2B5EF4-FFF2-40B4-BE49-F238E27FC236}">
                <a16:creationId xmlns:a16="http://schemas.microsoft.com/office/drawing/2014/main" id="{7A3458D8-0B11-6CF5-7CF4-C5CA80850FBF}"/>
              </a:ext>
            </a:extLst>
          </p:cNvPr>
          <p:cNvSpPr>
            <a:spLocks noGrp="1"/>
          </p:cNvSpPr>
          <p:nvPr>
            <p:ph type="subTitle" idx="1" hasCustomPrompt="1"/>
          </p:nvPr>
        </p:nvSpPr>
        <p:spPr>
          <a:xfrm>
            <a:off x="2132013" y="5776913"/>
            <a:ext cx="7926387" cy="461962"/>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Subtitle</a:t>
            </a:r>
            <a:r>
              <a:rPr lang="sv-SE" dirty="0"/>
              <a:t> </a:t>
            </a:r>
            <a:r>
              <a:rPr lang="sv-SE" dirty="0" err="1"/>
              <a:t>here</a:t>
            </a:r>
            <a:endParaRPr lang="sv-SE" dirty="0"/>
          </a:p>
        </p:txBody>
      </p:sp>
      <p:sp>
        <p:nvSpPr>
          <p:cNvPr id="4" name="Platshållare för datum 3">
            <a:extLst>
              <a:ext uri="{FF2B5EF4-FFF2-40B4-BE49-F238E27FC236}">
                <a16:creationId xmlns:a16="http://schemas.microsoft.com/office/drawing/2014/main" id="{43D49F56-9255-DA2A-05B7-92B1B041F711}"/>
              </a:ext>
            </a:extLst>
          </p:cNvPr>
          <p:cNvSpPr>
            <a:spLocks noGrp="1"/>
          </p:cNvSpPr>
          <p:nvPr>
            <p:ph type="dt" sz="half" idx="10"/>
          </p:nvPr>
        </p:nvSpPr>
        <p:spPr/>
        <p:txBody>
          <a:bodyPr/>
          <a:lstStyle>
            <a:lvl1pPr>
              <a:defRPr>
                <a:solidFill>
                  <a:schemeClr val="bg1"/>
                </a:solidFill>
              </a:defRPr>
            </a:lvl1pPr>
          </a:lstStyle>
          <a:p>
            <a:fld id="{A1A0D637-CC39-0F47-97F1-76AAE59A5700}" type="datetime1">
              <a:rPr lang="sv-SE" smtClean="0"/>
              <a:t>2023-10-09</a:t>
            </a:fld>
            <a:endParaRPr lang="sv-SE"/>
          </a:p>
        </p:txBody>
      </p:sp>
      <p:sp>
        <p:nvSpPr>
          <p:cNvPr id="5" name="Platshållare för sidfot 4">
            <a:extLst>
              <a:ext uri="{FF2B5EF4-FFF2-40B4-BE49-F238E27FC236}">
                <a16:creationId xmlns:a16="http://schemas.microsoft.com/office/drawing/2014/main" id="{5B69D7AE-6EEB-EE3E-0310-ED9C355673CA}"/>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sp>
        <p:nvSpPr>
          <p:cNvPr id="6" name="Platshållare för bildnummer 5">
            <a:extLst>
              <a:ext uri="{FF2B5EF4-FFF2-40B4-BE49-F238E27FC236}">
                <a16:creationId xmlns:a16="http://schemas.microsoft.com/office/drawing/2014/main" id="{A79EDCB6-5D2D-0312-1EF1-C34529D8AD8D}"/>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
        <p:nvSpPr>
          <p:cNvPr id="8" name="Rektangel 7">
            <a:extLst>
              <a:ext uri="{FF2B5EF4-FFF2-40B4-BE49-F238E27FC236}">
                <a16:creationId xmlns:a16="http://schemas.microsoft.com/office/drawing/2014/main" id="{599C849E-1E62-7E27-4099-2DEB2C85E99A}"/>
              </a:ext>
            </a:extLst>
          </p:cNvPr>
          <p:cNvSpPr/>
          <p:nvPr userDrawn="1"/>
        </p:nvSpPr>
        <p:spPr>
          <a:xfrm>
            <a:off x="12496799" y="0"/>
            <a:ext cx="2209799" cy="24051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wrap="square" lIns="180000" tIns="180000" rIns="180000" bIns="180000" rtlCol="0" anchor="t">
            <a:spAutoFit/>
          </a:bodyPr>
          <a:lstStyle/>
          <a:p>
            <a:pPr algn="l">
              <a:spcAft>
                <a:spcPts val="800"/>
              </a:spcAft>
            </a:pPr>
            <a:r>
              <a:rPr lang="en-US" sz="1100" noProof="0" dirty="0">
                <a:latin typeface="+mj-lt"/>
              </a:rPr>
              <a:t>Change background image</a:t>
            </a:r>
          </a:p>
          <a:p>
            <a:pPr marL="162900" indent="-162900" algn="l">
              <a:spcAft>
                <a:spcPts val="600"/>
              </a:spcAft>
              <a:buFont typeface="+mj-lt"/>
              <a:buAutoNum type="arabicPeriod"/>
            </a:pPr>
            <a:r>
              <a:rPr lang="en-US" sz="1000" noProof="0" dirty="0"/>
              <a:t>Select Design &gt; Format Background.</a:t>
            </a:r>
          </a:p>
          <a:p>
            <a:pPr marL="162900" indent="-162900" algn="l">
              <a:spcAft>
                <a:spcPts val="600"/>
              </a:spcAft>
              <a:buFont typeface="+mj-lt"/>
              <a:buAutoNum type="arabicPeriod"/>
            </a:pPr>
            <a:r>
              <a:rPr lang="en-US" sz="1000" noProof="0" dirty="0"/>
              <a:t>In the Format Background pane, select Picture or texture fill.</a:t>
            </a:r>
          </a:p>
          <a:p>
            <a:pPr marL="162900" indent="-162900" algn="l">
              <a:spcAft>
                <a:spcPts val="600"/>
              </a:spcAft>
              <a:buFont typeface="+mj-lt"/>
              <a:buAutoNum type="arabicPeriod"/>
            </a:pPr>
            <a:r>
              <a:rPr lang="en-US" sz="1000" noProof="0" dirty="0"/>
              <a:t>Select File.</a:t>
            </a:r>
          </a:p>
          <a:p>
            <a:pPr marL="162900" indent="-162900" algn="l">
              <a:spcAft>
                <a:spcPts val="600"/>
              </a:spcAft>
              <a:buFont typeface="+mj-lt"/>
              <a:buAutoNum type="arabicPeriod"/>
            </a:pPr>
            <a:r>
              <a:rPr lang="en-US" sz="1000" noProof="0" dirty="0"/>
              <a:t>In the Insert Picture dialog box, choose the picture you want to use and then select Insert.</a:t>
            </a:r>
          </a:p>
        </p:txBody>
      </p:sp>
    </p:spTree>
    <p:extLst>
      <p:ext uri="{BB962C8B-B14F-4D97-AF65-F5344CB8AC3E}">
        <p14:creationId xmlns:p14="http://schemas.microsoft.com/office/powerpoint/2010/main" val="19399523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line and 2 images,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5314950"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9" name="Platshållare för text 2">
            <a:extLst>
              <a:ext uri="{FF2B5EF4-FFF2-40B4-BE49-F238E27FC236}">
                <a16:creationId xmlns:a16="http://schemas.microsoft.com/office/drawing/2014/main" id="{BC674729-23CB-CE55-418D-9B4DA58EC148}"/>
              </a:ext>
            </a:extLst>
          </p:cNvPr>
          <p:cNvSpPr>
            <a:spLocks noGrp="1"/>
          </p:cNvSpPr>
          <p:nvPr>
            <p:ph type="body" sz="quarter" idx="16"/>
          </p:nvPr>
        </p:nvSpPr>
        <p:spPr>
          <a:xfrm>
            <a:off x="600075" y="5226050"/>
            <a:ext cx="5314950"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6273800" y="1919288"/>
            <a:ext cx="5314950"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0" name="Platshållare för text 3">
            <a:extLst>
              <a:ext uri="{FF2B5EF4-FFF2-40B4-BE49-F238E27FC236}">
                <a16:creationId xmlns:a16="http://schemas.microsoft.com/office/drawing/2014/main" id="{4E2E81CD-B9BA-4D4B-D687-9453DEF10687}"/>
              </a:ext>
            </a:extLst>
          </p:cNvPr>
          <p:cNvSpPr>
            <a:spLocks noGrp="1"/>
          </p:cNvSpPr>
          <p:nvPr>
            <p:ph type="body" sz="quarter" idx="17"/>
          </p:nvPr>
        </p:nvSpPr>
        <p:spPr>
          <a:xfrm>
            <a:off x="6275388" y="5226050"/>
            <a:ext cx="5314950"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47A9746E-62D8-944D-99B0-D98695592DCF}" type="datetime1">
              <a:rPr lang="sv-SE" smtClean="0"/>
              <a:t>2023-10-09</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4697270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line and 3 imag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3424238"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4383881" y="1919288"/>
            <a:ext cx="3424238"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8" name="Platshållare för bild 4">
            <a:extLst>
              <a:ext uri="{FF2B5EF4-FFF2-40B4-BE49-F238E27FC236}">
                <a16:creationId xmlns:a16="http://schemas.microsoft.com/office/drawing/2014/main" id="{D890193F-9CCD-2775-F25C-FAC1CA41A744}"/>
              </a:ext>
            </a:extLst>
          </p:cNvPr>
          <p:cNvSpPr>
            <a:spLocks noGrp="1"/>
          </p:cNvSpPr>
          <p:nvPr>
            <p:ph type="pic" sz="quarter" idx="15" hasCustomPrompt="1"/>
          </p:nvPr>
        </p:nvSpPr>
        <p:spPr>
          <a:xfrm>
            <a:off x="8167687" y="1919288"/>
            <a:ext cx="3424238"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EC42A3C6-0141-7544-8502-44E44E5AD51F}" type="datetime1">
              <a:rPr lang="sv-SE" smtClean="0"/>
              <a:t>2023-10-09</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1219712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line and 3 images,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3424238"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0" name="Platshållare för text 2">
            <a:extLst>
              <a:ext uri="{FF2B5EF4-FFF2-40B4-BE49-F238E27FC236}">
                <a16:creationId xmlns:a16="http://schemas.microsoft.com/office/drawing/2014/main" id="{E8F9620A-7B37-2787-0C61-0CB4A6519E3C}"/>
              </a:ext>
            </a:extLst>
          </p:cNvPr>
          <p:cNvSpPr>
            <a:spLocks noGrp="1"/>
          </p:cNvSpPr>
          <p:nvPr>
            <p:ph type="body" sz="quarter" idx="16"/>
          </p:nvPr>
        </p:nvSpPr>
        <p:spPr>
          <a:xfrm>
            <a:off x="600075" y="5226050"/>
            <a:ext cx="3424238"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4383881" y="1919288"/>
            <a:ext cx="3424238"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1" name="Platshållare för text 3">
            <a:extLst>
              <a:ext uri="{FF2B5EF4-FFF2-40B4-BE49-F238E27FC236}">
                <a16:creationId xmlns:a16="http://schemas.microsoft.com/office/drawing/2014/main" id="{81E59C72-4325-9697-1B8F-6876044359F2}"/>
              </a:ext>
            </a:extLst>
          </p:cNvPr>
          <p:cNvSpPr>
            <a:spLocks noGrp="1"/>
          </p:cNvSpPr>
          <p:nvPr>
            <p:ph type="body" sz="quarter" idx="17"/>
          </p:nvPr>
        </p:nvSpPr>
        <p:spPr>
          <a:xfrm>
            <a:off x="4383881" y="5226050"/>
            <a:ext cx="3424238"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Platshållare för bild 4">
            <a:extLst>
              <a:ext uri="{FF2B5EF4-FFF2-40B4-BE49-F238E27FC236}">
                <a16:creationId xmlns:a16="http://schemas.microsoft.com/office/drawing/2014/main" id="{D890193F-9CCD-2775-F25C-FAC1CA41A744}"/>
              </a:ext>
            </a:extLst>
          </p:cNvPr>
          <p:cNvSpPr>
            <a:spLocks noGrp="1"/>
          </p:cNvSpPr>
          <p:nvPr>
            <p:ph type="pic" sz="quarter" idx="15" hasCustomPrompt="1"/>
          </p:nvPr>
        </p:nvSpPr>
        <p:spPr>
          <a:xfrm>
            <a:off x="8167687" y="1919288"/>
            <a:ext cx="3424238"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2" name="Platshållare för text 4">
            <a:extLst>
              <a:ext uri="{FF2B5EF4-FFF2-40B4-BE49-F238E27FC236}">
                <a16:creationId xmlns:a16="http://schemas.microsoft.com/office/drawing/2014/main" id="{04B71E10-09CE-4F1F-5969-3DD959F0102C}"/>
              </a:ext>
            </a:extLst>
          </p:cNvPr>
          <p:cNvSpPr>
            <a:spLocks noGrp="1"/>
          </p:cNvSpPr>
          <p:nvPr>
            <p:ph type="body" sz="quarter" idx="18"/>
          </p:nvPr>
        </p:nvSpPr>
        <p:spPr>
          <a:xfrm>
            <a:off x="8167687" y="5226050"/>
            <a:ext cx="3424238"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5A8E03F6-2D99-9C4F-8DF5-D169CFDD1A0C}" type="datetime1">
              <a:rPr lang="sv-SE" smtClean="0"/>
              <a:t>2023-10-09</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7029571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line and 4 imag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2450307"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3446727" y="1919288"/>
            <a:ext cx="2450307"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8" name="Platshållare för bild 4">
            <a:extLst>
              <a:ext uri="{FF2B5EF4-FFF2-40B4-BE49-F238E27FC236}">
                <a16:creationId xmlns:a16="http://schemas.microsoft.com/office/drawing/2014/main" id="{D890193F-9CCD-2775-F25C-FAC1CA41A744}"/>
              </a:ext>
            </a:extLst>
          </p:cNvPr>
          <p:cNvSpPr>
            <a:spLocks noGrp="1"/>
          </p:cNvSpPr>
          <p:nvPr>
            <p:ph type="pic" sz="quarter" idx="15" hasCustomPrompt="1"/>
          </p:nvPr>
        </p:nvSpPr>
        <p:spPr>
          <a:xfrm>
            <a:off x="6293379" y="1919288"/>
            <a:ext cx="2450307"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9" name="Platshållare för bild 5">
            <a:extLst>
              <a:ext uri="{FF2B5EF4-FFF2-40B4-BE49-F238E27FC236}">
                <a16:creationId xmlns:a16="http://schemas.microsoft.com/office/drawing/2014/main" id="{E4D25720-B2A9-9FB1-1BDD-4161DED099B2}"/>
              </a:ext>
            </a:extLst>
          </p:cNvPr>
          <p:cNvSpPr>
            <a:spLocks noGrp="1"/>
          </p:cNvSpPr>
          <p:nvPr>
            <p:ph type="pic" sz="quarter" idx="16" hasCustomPrompt="1"/>
          </p:nvPr>
        </p:nvSpPr>
        <p:spPr>
          <a:xfrm>
            <a:off x="9140031" y="1919288"/>
            <a:ext cx="2450307"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8AF63115-71BE-3E46-BB5A-A4600F1506C7}" type="datetime1">
              <a:rPr lang="sv-SE" smtClean="0"/>
              <a:t>2023-10-09</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7357120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line and 4 images,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2450307"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0" name="Platshållare för text 2">
            <a:extLst>
              <a:ext uri="{FF2B5EF4-FFF2-40B4-BE49-F238E27FC236}">
                <a16:creationId xmlns:a16="http://schemas.microsoft.com/office/drawing/2014/main" id="{D90C2B5D-CFFA-002C-8403-A5BA4FD6C513}"/>
              </a:ext>
            </a:extLst>
          </p:cNvPr>
          <p:cNvSpPr>
            <a:spLocks noGrp="1"/>
          </p:cNvSpPr>
          <p:nvPr>
            <p:ph type="body" sz="quarter" idx="17"/>
          </p:nvPr>
        </p:nvSpPr>
        <p:spPr>
          <a:xfrm>
            <a:off x="600075" y="5226050"/>
            <a:ext cx="2450307"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3446727" y="1919288"/>
            <a:ext cx="2450307"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4" name="Platshållare för text 3">
            <a:extLst>
              <a:ext uri="{FF2B5EF4-FFF2-40B4-BE49-F238E27FC236}">
                <a16:creationId xmlns:a16="http://schemas.microsoft.com/office/drawing/2014/main" id="{F4E32133-1B05-00E9-FC72-16105F20E5D8}"/>
              </a:ext>
            </a:extLst>
          </p:cNvPr>
          <p:cNvSpPr>
            <a:spLocks noGrp="1"/>
          </p:cNvSpPr>
          <p:nvPr>
            <p:ph type="body" sz="quarter" idx="18"/>
          </p:nvPr>
        </p:nvSpPr>
        <p:spPr>
          <a:xfrm>
            <a:off x="3446727" y="5226050"/>
            <a:ext cx="2450307"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Platshållare för bild 4">
            <a:extLst>
              <a:ext uri="{FF2B5EF4-FFF2-40B4-BE49-F238E27FC236}">
                <a16:creationId xmlns:a16="http://schemas.microsoft.com/office/drawing/2014/main" id="{D890193F-9CCD-2775-F25C-FAC1CA41A744}"/>
              </a:ext>
            </a:extLst>
          </p:cNvPr>
          <p:cNvSpPr>
            <a:spLocks noGrp="1"/>
          </p:cNvSpPr>
          <p:nvPr>
            <p:ph type="pic" sz="quarter" idx="15" hasCustomPrompt="1"/>
          </p:nvPr>
        </p:nvSpPr>
        <p:spPr>
          <a:xfrm>
            <a:off x="6293379" y="1919288"/>
            <a:ext cx="2450307"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5" name="Platshållare för text 4">
            <a:extLst>
              <a:ext uri="{FF2B5EF4-FFF2-40B4-BE49-F238E27FC236}">
                <a16:creationId xmlns:a16="http://schemas.microsoft.com/office/drawing/2014/main" id="{9FBEA034-4378-57AD-9BAA-D23952A616CE}"/>
              </a:ext>
            </a:extLst>
          </p:cNvPr>
          <p:cNvSpPr>
            <a:spLocks noGrp="1"/>
          </p:cNvSpPr>
          <p:nvPr>
            <p:ph type="body" sz="quarter" idx="19"/>
          </p:nvPr>
        </p:nvSpPr>
        <p:spPr>
          <a:xfrm>
            <a:off x="6293379" y="5226050"/>
            <a:ext cx="2450307"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9" name="Platshållare för bild 5">
            <a:extLst>
              <a:ext uri="{FF2B5EF4-FFF2-40B4-BE49-F238E27FC236}">
                <a16:creationId xmlns:a16="http://schemas.microsoft.com/office/drawing/2014/main" id="{E4D25720-B2A9-9FB1-1BDD-4161DED099B2}"/>
              </a:ext>
            </a:extLst>
          </p:cNvPr>
          <p:cNvSpPr>
            <a:spLocks noGrp="1"/>
          </p:cNvSpPr>
          <p:nvPr>
            <p:ph type="pic" sz="quarter" idx="16" hasCustomPrompt="1"/>
          </p:nvPr>
        </p:nvSpPr>
        <p:spPr>
          <a:xfrm>
            <a:off x="9140031" y="1919288"/>
            <a:ext cx="2450307"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6" name="Platshållare för text 5">
            <a:extLst>
              <a:ext uri="{FF2B5EF4-FFF2-40B4-BE49-F238E27FC236}">
                <a16:creationId xmlns:a16="http://schemas.microsoft.com/office/drawing/2014/main" id="{06D592E5-8C13-50D1-1CCC-8F6917A28780}"/>
              </a:ext>
            </a:extLst>
          </p:cNvPr>
          <p:cNvSpPr>
            <a:spLocks noGrp="1"/>
          </p:cNvSpPr>
          <p:nvPr>
            <p:ph type="body" sz="quarter" idx="20"/>
          </p:nvPr>
        </p:nvSpPr>
        <p:spPr>
          <a:xfrm>
            <a:off x="9140030" y="5226050"/>
            <a:ext cx="2450307"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309FED66-59CE-6445-BA05-B37954B8CE47}" type="datetime1">
              <a:rPr lang="sv-SE" smtClean="0"/>
              <a:t>2023-10-09</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4483866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line only">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US" smtClean="0"/>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8C332B6B-9A86-944B-B689-8453757791DF}" type="datetime1">
              <a:rPr lang="sv-SE" smtClean="0"/>
              <a:t>2023-10-09</a:t>
            </a:fld>
            <a:endParaRPr lang="sv-SE" dirty="0"/>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dirty="0"/>
          </a:p>
        </p:txBody>
      </p:sp>
    </p:spTree>
    <p:extLst>
      <p:ext uri="{BB962C8B-B14F-4D97-AF65-F5344CB8AC3E}">
        <p14:creationId xmlns:p14="http://schemas.microsoft.com/office/powerpoint/2010/main" val="40127707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line only, light blue lin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US" smtClean="0"/>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1957E16A-1246-F744-BDA8-D5896FB385F8}" type="datetime1">
              <a:rPr lang="sv-SE" smtClean="0"/>
              <a:t>2023-10-09</a:t>
            </a:fld>
            <a:endParaRPr lang="sv-SE" dirty="0"/>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dirty="0"/>
          </a:p>
        </p:txBody>
      </p:sp>
      <p:pic>
        <p:nvPicPr>
          <p:cNvPr id="6" name="Bild 5">
            <a:extLst>
              <a:ext uri="{FF2B5EF4-FFF2-40B4-BE49-F238E27FC236}">
                <a16:creationId xmlns:a16="http://schemas.microsoft.com/office/drawing/2014/main" id="{2CD49F62-B17F-4256-87E8-B48CEC1AECFD}"/>
              </a:ext>
            </a:extLst>
          </p:cNvPr>
          <p:cNvPicPr>
            <a:picLocks noChangeAspect="1"/>
          </p:cNvPicPr>
          <p:nvPr userDrawn="1"/>
        </p:nvPicPr>
        <p:blipFill rotWithShape="1">
          <a:blip r:embed="rId2">
            <a:extLst>
              <a:ext uri="{96DAC541-7B7A-43D3-8B79-37D633B846F1}">
                <asvg:svgBlip xmlns="" xmlns:asvg="http://schemas.microsoft.com/office/drawing/2016/SVG/main" r:embed="rId3"/>
              </a:ext>
            </a:extLst>
          </a:blip>
          <a:srcRect r="70668" b="27986"/>
          <a:stretch/>
        </p:blipFill>
        <p:spPr>
          <a:xfrm rot="10800000">
            <a:off x="8615880" y="1919288"/>
            <a:ext cx="3576120" cy="4938712"/>
          </a:xfrm>
          <a:prstGeom prst="rect">
            <a:avLst/>
          </a:prstGeom>
        </p:spPr>
      </p:pic>
    </p:spTree>
    <p:extLst>
      <p:ext uri="{BB962C8B-B14F-4D97-AF65-F5344CB8AC3E}">
        <p14:creationId xmlns:p14="http://schemas.microsoft.com/office/powerpoint/2010/main" val="42851493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line only, sand lin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US" smtClean="0"/>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68888E78-A3E8-2E47-A37C-B0DACC4AC38C}" type="datetime1">
              <a:rPr lang="sv-SE" smtClean="0"/>
              <a:t>2023-10-09</a:t>
            </a:fld>
            <a:endParaRPr lang="sv-SE" dirty="0"/>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dirty="0"/>
          </a:p>
        </p:txBody>
      </p:sp>
      <p:pic>
        <p:nvPicPr>
          <p:cNvPr id="6" name="Bild 5">
            <a:extLst>
              <a:ext uri="{FF2B5EF4-FFF2-40B4-BE49-F238E27FC236}">
                <a16:creationId xmlns:a16="http://schemas.microsoft.com/office/drawing/2014/main" id="{70BC9548-E26C-77A2-1994-5B2D723366A9}"/>
              </a:ext>
            </a:extLst>
          </p:cNvPr>
          <p:cNvPicPr>
            <a:picLocks noChangeAspect="1"/>
          </p:cNvPicPr>
          <p:nvPr userDrawn="1"/>
        </p:nvPicPr>
        <p:blipFill rotWithShape="1">
          <a:blip r:embed="rId2">
            <a:extLst>
              <a:ext uri="{96DAC541-7B7A-43D3-8B79-37D633B846F1}">
                <asvg:svgBlip xmlns="" xmlns:asvg="http://schemas.microsoft.com/office/drawing/2016/SVG/main" r:embed="rId3"/>
              </a:ext>
            </a:extLst>
          </a:blip>
          <a:srcRect r="70668" b="27986"/>
          <a:stretch/>
        </p:blipFill>
        <p:spPr>
          <a:xfrm rot="10800000">
            <a:off x="8615880" y="1919288"/>
            <a:ext cx="3576120" cy="4938712"/>
          </a:xfrm>
          <a:prstGeom prst="rect">
            <a:avLst/>
          </a:prstGeom>
        </p:spPr>
      </p:pic>
    </p:spTree>
    <p:extLst>
      <p:ext uri="{BB962C8B-B14F-4D97-AF65-F5344CB8AC3E}">
        <p14:creationId xmlns:p14="http://schemas.microsoft.com/office/powerpoint/2010/main" val="5675272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line only, light blue">
    <p:bg>
      <p:bgPr>
        <a:solidFill>
          <a:schemeClr val="accent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US" smtClean="0"/>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AC1801B8-2ABD-E645-B0F3-2F4D3FFFF5AE}" type="datetime1">
              <a:rPr lang="sv-SE" smtClean="0"/>
              <a:t>2023-10-09</a:t>
            </a:fld>
            <a:endParaRPr lang="sv-SE" dirty="0"/>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dirty="0"/>
          </a:p>
        </p:txBody>
      </p:sp>
      <p:pic>
        <p:nvPicPr>
          <p:cNvPr id="6" name="Bild 5">
            <a:extLst>
              <a:ext uri="{FF2B5EF4-FFF2-40B4-BE49-F238E27FC236}">
                <a16:creationId xmlns:a16="http://schemas.microsoft.com/office/drawing/2014/main" id="{C21FC7DD-9D09-44CA-0597-9DEB74E2004D}"/>
              </a:ext>
            </a:extLst>
          </p:cNvPr>
          <p:cNvPicPr>
            <a:picLocks noChangeAspect="1"/>
          </p:cNvPicPr>
          <p:nvPr userDrawn="1"/>
        </p:nvPicPr>
        <p:blipFill rotWithShape="1">
          <a:blip r:embed="rId2">
            <a:extLst>
              <a:ext uri="{96DAC541-7B7A-43D3-8B79-37D633B846F1}">
                <asvg:svgBlip xmlns="" xmlns:asvg="http://schemas.microsoft.com/office/drawing/2016/SVG/main" r:embed="rId3"/>
              </a:ext>
            </a:extLst>
          </a:blip>
          <a:srcRect r="70668" b="27986"/>
          <a:stretch/>
        </p:blipFill>
        <p:spPr>
          <a:xfrm rot="10800000">
            <a:off x="8615880" y="1919288"/>
            <a:ext cx="3576120" cy="4938712"/>
          </a:xfrm>
          <a:prstGeom prst="rect">
            <a:avLst/>
          </a:prstGeom>
        </p:spPr>
      </p:pic>
    </p:spTree>
    <p:extLst>
      <p:ext uri="{BB962C8B-B14F-4D97-AF65-F5344CB8AC3E}">
        <p14:creationId xmlns:p14="http://schemas.microsoft.com/office/powerpoint/2010/main" val="37768790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line only, sand">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US" smtClean="0"/>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164FA935-6078-184F-946C-D8B2130A7BC4}" type="datetime1">
              <a:rPr lang="sv-SE" smtClean="0"/>
              <a:t>2023-10-09</a:t>
            </a:fld>
            <a:endParaRPr lang="sv-SE" dirty="0"/>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dirty="0"/>
          </a:p>
        </p:txBody>
      </p:sp>
      <p:pic>
        <p:nvPicPr>
          <p:cNvPr id="6" name="Bild 5">
            <a:extLst>
              <a:ext uri="{FF2B5EF4-FFF2-40B4-BE49-F238E27FC236}">
                <a16:creationId xmlns:a16="http://schemas.microsoft.com/office/drawing/2014/main" id="{B0E08DE0-7713-2F89-9CAE-718563F453A7}"/>
              </a:ext>
            </a:extLst>
          </p:cNvPr>
          <p:cNvPicPr>
            <a:picLocks noChangeAspect="1"/>
          </p:cNvPicPr>
          <p:nvPr userDrawn="1"/>
        </p:nvPicPr>
        <p:blipFill rotWithShape="1">
          <a:blip r:embed="rId2">
            <a:extLst>
              <a:ext uri="{96DAC541-7B7A-43D3-8B79-37D633B846F1}">
                <asvg:svgBlip xmlns="" xmlns:asvg="http://schemas.microsoft.com/office/drawing/2016/SVG/main" r:embed="rId3"/>
              </a:ext>
            </a:extLst>
          </a:blip>
          <a:srcRect r="70668" b="27986"/>
          <a:stretch/>
        </p:blipFill>
        <p:spPr>
          <a:xfrm rot="10800000">
            <a:off x="8615880" y="1919288"/>
            <a:ext cx="3576120" cy="4938712"/>
          </a:xfrm>
          <a:prstGeom prst="rect">
            <a:avLst/>
          </a:prstGeom>
        </p:spPr>
      </p:pic>
    </p:spTree>
    <p:extLst>
      <p:ext uri="{BB962C8B-B14F-4D97-AF65-F5344CB8AC3E}">
        <p14:creationId xmlns:p14="http://schemas.microsoft.com/office/powerpoint/2010/main" val="2293152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le/chapter, light blue">
    <p:bg>
      <p:bgPr>
        <a:solidFill>
          <a:schemeClr val="accent4"/>
        </a:solidFill>
        <a:effectLst/>
      </p:bgPr>
    </p:bg>
    <p:spTree>
      <p:nvGrpSpPr>
        <p:cNvPr id="1" name=""/>
        <p:cNvGrpSpPr/>
        <p:nvPr/>
      </p:nvGrpSpPr>
      <p:grpSpPr>
        <a:xfrm>
          <a:off x="0" y="0"/>
          <a:ext cx="0" cy="0"/>
          <a:chOff x="0" y="0"/>
          <a:chExt cx="0" cy="0"/>
        </a:xfrm>
      </p:grpSpPr>
      <p:pic>
        <p:nvPicPr>
          <p:cNvPr id="13" name="Bild 12">
            <a:extLst>
              <a:ext uri="{FF2B5EF4-FFF2-40B4-BE49-F238E27FC236}">
                <a16:creationId xmlns:a16="http://schemas.microsoft.com/office/drawing/2014/main" id="{90C470E2-DC28-87C0-F617-C04E8F72383B}"/>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7218363" cy="2852737"/>
          </a:xfrm>
        </p:spPr>
        <p:txBody>
          <a:bodyPr anchor="b"/>
          <a:lstStyle>
            <a:lvl1pPr>
              <a:defRPr sz="6000"/>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7218363" cy="863600"/>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FC84D86F-77A2-B649-9DAB-4D28280CD96F}" type="datetime1">
              <a:rPr lang="sv-SE" smtClean="0"/>
              <a:t>2023-10-09</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3308359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CB35DBFB-5CDF-E32D-0562-6D92213809A1}"/>
              </a:ext>
            </a:extLst>
          </p:cNvPr>
          <p:cNvSpPr>
            <a:spLocks noGrp="1"/>
          </p:cNvSpPr>
          <p:nvPr>
            <p:ph type="dt" sz="half" idx="10"/>
          </p:nvPr>
        </p:nvSpPr>
        <p:spPr/>
        <p:txBody>
          <a:bodyPr/>
          <a:lstStyle/>
          <a:p>
            <a:fld id="{878DDE6C-6786-8C48-9317-AF0776715ACF}" type="datetime1">
              <a:rPr lang="sv-SE" smtClean="0"/>
              <a:t>2023-10-09</a:t>
            </a:fld>
            <a:endParaRPr lang="sv-SE"/>
          </a:p>
        </p:txBody>
      </p:sp>
      <p:sp>
        <p:nvSpPr>
          <p:cNvPr id="3" name="Platshållare för sidfot 2">
            <a:extLst>
              <a:ext uri="{FF2B5EF4-FFF2-40B4-BE49-F238E27FC236}">
                <a16:creationId xmlns:a16="http://schemas.microsoft.com/office/drawing/2014/main" id="{9757DD51-31A9-0B97-878B-DC725BEF456D}"/>
              </a:ext>
            </a:extLst>
          </p:cNvPr>
          <p:cNvSpPr>
            <a:spLocks noGrp="1"/>
          </p:cNvSpPr>
          <p:nvPr>
            <p:ph type="ftr" sz="quarter" idx="11"/>
          </p:nvPr>
        </p:nvSpPr>
        <p:spPr/>
        <p:txBody>
          <a:bodyPr/>
          <a:lstStyle/>
          <a:p>
            <a:r>
              <a:rPr lang="sv-SE"/>
              <a:t>Presentation footer</a:t>
            </a:r>
          </a:p>
        </p:txBody>
      </p:sp>
      <p:sp>
        <p:nvSpPr>
          <p:cNvPr id="4" name="Platshållare för bildnummer 3">
            <a:extLst>
              <a:ext uri="{FF2B5EF4-FFF2-40B4-BE49-F238E27FC236}">
                <a16:creationId xmlns:a16="http://schemas.microsoft.com/office/drawing/2014/main" id="{49810C51-F518-224E-FB91-8421FD7D6879}"/>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41349400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Headline and content, top">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a:xfrm>
            <a:off x="1006764" y="326841"/>
            <a:ext cx="10583574" cy="591127"/>
          </a:xfrm>
        </p:spPr>
        <p:txBody>
          <a:bodyPr anchor="ctr"/>
          <a:lstStyle>
            <a:lvl1pPr>
              <a:defRPr sz="3200"/>
            </a:lvl1pPr>
          </a:lstStyle>
          <a:p>
            <a:r>
              <a:rPr lang="en-US" smtClean="0"/>
              <a:t>Click to edit Master title style</a:t>
            </a:r>
            <a:endParaRPr lang="sv-SE" dirty="0"/>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a:xfrm>
            <a:off x="600075" y="1366838"/>
            <a:ext cx="10990263" cy="49593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31CF0965-93C0-9548-8879-5851BCBC049F}" type="datetime1">
              <a:rPr lang="sv-SE" smtClean="0"/>
              <a:t>2023-10-09</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6058086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eadline only, top">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a:xfrm>
            <a:off x="1006764" y="326841"/>
            <a:ext cx="10583574" cy="591127"/>
          </a:xfrm>
        </p:spPr>
        <p:txBody>
          <a:bodyPr anchor="ctr"/>
          <a:lstStyle>
            <a:lvl1pPr>
              <a:defRPr sz="3200"/>
            </a:lvl1pPr>
          </a:lstStyle>
          <a:p>
            <a:r>
              <a:rPr lang="en-US" smtClean="0"/>
              <a:t>Click to edit Master title style</a:t>
            </a:r>
            <a:endParaRPr lang="sv-SE" dirty="0"/>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31CF0965-93C0-9548-8879-5851BCBC049F}" type="datetime1">
              <a:rPr lang="sv-SE" smtClean="0"/>
              <a:t>2023-10-09</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2833364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Logo">
    <p:bg>
      <p:bgPr>
        <a:solidFill>
          <a:schemeClr val="accent1"/>
        </a:solidFill>
        <a:effectLst/>
      </p:bgPr>
    </p:bg>
    <p:spTree>
      <p:nvGrpSpPr>
        <p:cNvPr id="1" name=""/>
        <p:cNvGrpSpPr/>
        <p:nvPr/>
      </p:nvGrpSpPr>
      <p:grpSpPr>
        <a:xfrm>
          <a:off x="0" y="0"/>
          <a:ext cx="0" cy="0"/>
          <a:chOff x="0" y="0"/>
          <a:chExt cx="0" cy="0"/>
        </a:xfrm>
      </p:grpSpPr>
      <p:pic>
        <p:nvPicPr>
          <p:cNvPr id="6" name="Bild 5">
            <a:extLst>
              <a:ext uri="{FF2B5EF4-FFF2-40B4-BE49-F238E27FC236}">
                <a16:creationId xmlns:a16="http://schemas.microsoft.com/office/drawing/2014/main" id="{1B17365A-01B8-2D8F-B418-972C1DD72818}"/>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4804380" y="1703220"/>
            <a:ext cx="2583240" cy="2890766"/>
          </a:xfrm>
          <a:prstGeom prst="rect">
            <a:avLst/>
          </a:prstGeom>
        </p:spPr>
      </p:pic>
      <p:sp>
        <p:nvSpPr>
          <p:cNvPr id="7" name="Platshållare för datum 6">
            <a:extLst>
              <a:ext uri="{FF2B5EF4-FFF2-40B4-BE49-F238E27FC236}">
                <a16:creationId xmlns:a16="http://schemas.microsoft.com/office/drawing/2014/main" id="{E7822B93-C60B-84AC-BEA5-4B6CD8FBD648}"/>
              </a:ext>
            </a:extLst>
          </p:cNvPr>
          <p:cNvSpPr>
            <a:spLocks noGrp="1"/>
          </p:cNvSpPr>
          <p:nvPr>
            <p:ph type="dt" sz="half" idx="10"/>
          </p:nvPr>
        </p:nvSpPr>
        <p:spPr/>
        <p:txBody>
          <a:bodyPr/>
          <a:lstStyle>
            <a:lvl1pPr>
              <a:defRPr>
                <a:solidFill>
                  <a:schemeClr val="bg1"/>
                </a:solidFill>
              </a:defRPr>
            </a:lvl1pPr>
          </a:lstStyle>
          <a:p>
            <a:fld id="{3A3328FD-6257-AC43-9CE4-2903A4D2BB9D}" type="datetime1">
              <a:rPr lang="sv-SE" smtClean="0"/>
              <a:t>2023-10-09</a:t>
            </a:fld>
            <a:endParaRPr lang="sv-SE" dirty="0"/>
          </a:p>
        </p:txBody>
      </p:sp>
      <p:sp>
        <p:nvSpPr>
          <p:cNvPr id="8" name="Platshållare för sidfot 7">
            <a:extLst>
              <a:ext uri="{FF2B5EF4-FFF2-40B4-BE49-F238E27FC236}">
                <a16:creationId xmlns:a16="http://schemas.microsoft.com/office/drawing/2014/main" id="{86CD18D2-CF8B-E9B4-ECC2-C81820148A41}"/>
              </a:ext>
            </a:extLst>
          </p:cNvPr>
          <p:cNvSpPr>
            <a:spLocks noGrp="1"/>
          </p:cNvSpPr>
          <p:nvPr>
            <p:ph type="ftr" sz="quarter" idx="11"/>
          </p:nvPr>
        </p:nvSpPr>
        <p:spPr/>
        <p:txBody>
          <a:bodyPr/>
          <a:lstStyle>
            <a:lvl1pPr>
              <a:defRPr>
                <a:solidFill>
                  <a:schemeClr val="bg1"/>
                </a:solidFill>
              </a:defRPr>
            </a:lvl1pPr>
          </a:lstStyle>
          <a:p>
            <a:r>
              <a:rPr lang="sv-SE"/>
              <a:t>Presentation footer</a:t>
            </a:r>
            <a:endParaRPr lang="sv-SE" dirty="0"/>
          </a:p>
        </p:txBody>
      </p:sp>
      <p:sp>
        <p:nvSpPr>
          <p:cNvPr id="9" name="Platshållare för bildnummer 8">
            <a:extLst>
              <a:ext uri="{FF2B5EF4-FFF2-40B4-BE49-F238E27FC236}">
                <a16:creationId xmlns:a16="http://schemas.microsoft.com/office/drawing/2014/main" id="{652B8956-F2A5-52B7-8331-65942CA3C8C0}"/>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dirty="0"/>
          </a:p>
        </p:txBody>
      </p:sp>
      <p:pic>
        <p:nvPicPr>
          <p:cNvPr id="2" name="Bild 1">
            <a:extLst>
              <a:ext uri="{FF2B5EF4-FFF2-40B4-BE49-F238E27FC236}">
                <a16:creationId xmlns:a16="http://schemas.microsoft.com/office/drawing/2014/main" id="{B31C6E16-A8C5-A850-CB5B-D4A530D7DE27}"/>
              </a:ext>
            </a:extLst>
          </p:cNvPr>
          <p:cNvPicPr>
            <a:picLocks noChangeAspect="1"/>
          </p:cNvPicPr>
          <p:nvPr userDrawn="1"/>
        </p:nvPicPr>
        <p:blipFill rotWithShape="1">
          <a:blip r:embed="rId4">
            <a:extLst>
              <a:ext uri="{96DAC541-7B7A-43D3-8B79-37D633B846F1}">
                <asvg:svgBlip xmlns="" xmlns:asvg="http://schemas.microsoft.com/office/drawing/2016/SVG/main" r:embed="rId5"/>
              </a:ext>
            </a:extLst>
          </a:blip>
          <a:srcRect r="73936" b="32409"/>
          <a:stretch/>
        </p:blipFill>
        <p:spPr>
          <a:xfrm>
            <a:off x="-1" y="1"/>
            <a:ext cx="3177767" cy="4635374"/>
          </a:xfrm>
          <a:prstGeom prst="rect">
            <a:avLst/>
          </a:prstGeom>
        </p:spPr>
      </p:pic>
      <p:pic>
        <p:nvPicPr>
          <p:cNvPr id="3" name="Bild 2">
            <a:extLst>
              <a:ext uri="{FF2B5EF4-FFF2-40B4-BE49-F238E27FC236}">
                <a16:creationId xmlns:a16="http://schemas.microsoft.com/office/drawing/2014/main" id="{4EDED1D2-CC81-27E6-259D-AC4805594BE1}"/>
              </a:ext>
            </a:extLst>
          </p:cNvPr>
          <p:cNvPicPr>
            <a:picLocks noChangeAspect="1"/>
          </p:cNvPicPr>
          <p:nvPr userDrawn="1"/>
        </p:nvPicPr>
        <p:blipFill rotWithShape="1">
          <a:blip r:embed="rId6">
            <a:extLst>
              <a:ext uri="{96DAC541-7B7A-43D3-8B79-37D633B846F1}">
                <asvg:svgBlip xmlns="" xmlns:asvg="http://schemas.microsoft.com/office/drawing/2016/SVG/main" r:embed="rId7"/>
              </a:ext>
            </a:extLst>
          </a:blip>
          <a:srcRect t="72740" r="75198" b="-1"/>
          <a:stretch/>
        </p:blipFill>
        <p:spPr>
          <a:xfrm flipH="1">
            <a:off x="9166550" y="4988459"/>
            <a:ext cx="3023858" cy="1869540"/>
          </a:xfrm>
          <a:prstGeom prst="rect">
            <a:avLst/>
          </a:prstGeom>
        </p:spPr>
      </p:pic>
    </p:spTree>
    <p:extLst>
      <p:ext uri="{BB962C8B-B14F-4D97-AF65-F5344CB8AC3E}">
        <p14:creationId xmlns:p14="http://schemas.microsoft.com/office/powerpoint/2010/main" val="23260593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Logo, navy blue">
    <p:bg>
      <p:bgPr>
        <a:solidFill>
          <a:schemeClr val="tx2"/>
        </a:solidFill>
        <a:effectLst/>
      </p:bgPr>
    </p:bg>
    <p:spTree>
      <p:nvGrpSpPr>
        <p:cNvPr id="1" name=""/>
        <p:cNvGrpSpPr/>
        <p:nvPr/>
      </p:nvGrpSpPr>
      <p:grpSpPr>
        <a:xfrm>
          <a:off x="0" y="0"/>
          <a:ext cx="0" cy="0"/>
          <a:chOff x="0" y="0"/>
          <a:chExt cx="0" cy="0"/>
        </a:xfrm>
      </p:grpSpPr>
      <p:pic>
        <p:nvPicPr>
          <p:cNvPr id="6" name="Bild 5">
            <a:extLst>
              <a:ext uri="{FF2B5EF4-FFF2-40B4-BE49-F238E27FC236}">
                <a16:creationId xmlns:a16="http://schemas.microsoft.com/office/drawing/2014/main" id="{1B17365A-01B8-2D8F-B418-972C1DD72818}"/>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4804380" y="1703220"/>
            <a:ext cx="2583240" cy="2890766"/>
          </a:xfrm>
          <a:prstGeom prst="rect">
            <a:avLst/>
          </a:prstGeom>
        </p:spPr>
      </p:pic>
      <p:sp>
        <p:nvSpPr>
          <p:cNvPr id="7" name="Platshållare för datum 6">
            <a:extLst>
              <a:ext uri="{FF2B5EF4-FFF2-40B4-BE49-F238E27FC236}">
                <a16:creationId xmlns:a16="http://schemas.microsoft.com/office/drawing/2014/main" id="{E7822B93-C60B-84AC-BEA5-4B6CD8FBD648}"/>
              </a:ext>
            </a:extLst>
          </p:cNvPr>
          <p:cNvSpPr>
            <a:spLocks noGrp="1"/>
          </p:cNvSpPr>
          <p:nvPr>
            <p:ph type="dt" sz="half" idx="10"/>
          </p:nvPr>
        </p:nvSpPr>
        <p:spPr/>
        <p:txBody>
          <a:bodyPr/>
          <a:lstStyle>
            <a:lvl1pPr>
              <a:defRPr>
                <a:solidFill>
                  <a:schemeClr val="bg1"/>
                </a:solidFill>
              </a:defRPr>
            </a:lvl1pPr>
          </a:lstStyle>
          <a:p>
            <a:fld id="{32BABC24-2A82-014C-9256-A51302708EE4}" type="datetime1">
              <a:rPr lang="sv-SE" smtClean="0"/>
              <a:t>2023-10-09</a:t>
            </a:fld>
            <a:endParaRPr lang="sv-SE" dirty="0"/>
          </a:p>
        </p:txBody>
      </p:sp>
      <p:sp>
        <p:nvSpPr>
          <p:cNvPr id="8" name="Platshållare för sidfot 7">
            <a:extLst>
              <a:ext uri="{FF2B5EF4-FFF2-40B4-BE49-F238E27FC236}">
                <a16:creationId xmlns:a16="http://schemas.microsoft.com/office/drawing/2014/main" id="{86CD18D2-CF8B-E9B4-ECC2-C81820148A41}"/>
              </a:ext>
            </a:extLst>
          </p:cNvPr>
          <p:cNvSpPr>
            <a:spLocks noGrp="1"/>
          </p:cNvSpPr>
          <p:nvPr>
            <p:ph type="ftr" sz="quarter" idx="11"/>
          </p:nvPr>
        </p:nvSpPr>
        <p:spPr/>
        <p:txBody>
          <a:bodyPr/>
          <a:lstStyle>
            <a:lvl1pPr>
              <a:defRPr>
                <a:solidFill>
                  <a:schemeClr val="bg1"/>
                </a:solidFill>
              </a:defRPr>
            </a:lvl1pPr>
          </a:lstStyle>
          <a:p>
            <a:r>
              <a:rPr lang="sv-SE"/>
              <a:t>Presentation footer</a:t>
            </a:r>
            <a:endParaRPr lang="sv-SE" dirty="0"/>
          </a:p>
        </p:txBody>
      </p:sp>
      <p:sp>
        <p:nvSpPr>
          <p:cNvPr id="9" name="Platshållare för bildnummer 8">
            <a:extLst>
              <a:ext uri="{FF2B5EF4-FFF2-40B4-BE49-F238E27FC236}">
                <a16:creationId xmlns:a16="http://schemas.microsoft.com/office/drawing/2014/main" id="{652B8956-F2A5-52B7-8331-65942CA3C8C0}"/>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dirty="0"/>
          </a:p>
        </p:txBody>
      </p:sp>
      <p:pic>
        <p:nvPicPr>
          <p:cNvPr id="2" name="Bild 1">
            <a:extLst>
              <a:ext uri="{FF2B5EF4-FFF2-40B4-BE49-F238E27FC236}">
                <a16:creationId xmlns:a16="http://schemas.microsoft.com/office/drawing/2014/main" id="{0D27DED8-EA09-1EA2-8C8D-DCB1C9F0377C}"/>
              </a:ext>
            </a:extLst>
          </p:cNvPr>
          <p:cNvPicPr>
            <a:picLocks noChangeAspect="1"/>
          </p:cNvPicPr>
          <p:nvPr userDrawn="1"/>
        </p:nvPicPr>
        <p:blipFill rotWithShape="1">
          <a:blip r:embed="rId4">
            <a:extLst>
              <a:ext uri="{96DAC541-7B7A-43D3-8B79-37D633B846F1}">
                <asvg:svgBlip xmlns="" xmlns:asvg="http://schemas.microsoft.com/office/drawing/2016/SVG/main" r:embed="rId5"/>
              </a:ext>
            </a:extLst>
          </a:blip>
          <a:srcRect r="73936" b="32409"/>
          <a:stretch/>
        </p:blipFill>
        <p:spPr>
          <a:xfrm>
            <a:off x="-1" y="1"/>
            <a:ext cx="3177767" cy="4635374"/>
          </a:xfrm>
          <a:prstGeom prst="rect">
            <a:avLst/>
          </a:prstGeom>
        </p:spPr>
      </p:pic>
      <p:pic>
        <p:nvPicPr>
          <p:cNvPr id="3" name="Bild 2">
            <a:extLst>
              <a:ext uri="{FF2B5EF4-FFF2-40B4-BE49-F238E27FC236}">
                <a16:creationId xmlns:a16="http://schemas.microsoft.com/office/drawing/2014/main" id="{004E1202-DA06-9B02-2B87-6713C953C357}"/>
              </a:ext>
            </a:extLst>
          </p:cNvPr>
          <p:cNvPicPr>
            <a:picLocks noChangeAspect="1"/>
          </p:cNvPicPr>
          <p:nvPr userDrawn="1"/>
        </p:nvPicPr>
        <p:blipFill rotWithShape="1">
          <a:blip r:embed="rId6">
            <a:extLst>
              <a:ext uri="{96DAC541-7B7A-43D3-8B79-37D633B846F1}">
                <asvg:svgBlip xmlns="" xmlns:asvg="http://schemas.microsoft.com/office/drawing/2016/SVG/main" r:embed="rId7"/>
              </a:ext>
            </a:extLst>
          </a:blip>
          <a:srcRect t="72740" r="75198" b="-1"/>
          <a:stretch/>
        </p:blipFill>
        <p:spPr>
          <a:xfrm flipH="1">
            <a:off x="9166550" y="4988459"/>
            <a:ext cx="3023858" cy="1869540"/>
          </a:xfrm>
          <a:prstGeom prst="rect">
            <a:avLst/>
          </a:prstGeom>
        </p:spPr>
      </p:pic>
    </p:spTree>
    <p:extLst>
      <p:ext uri="{BB962C8B-B14F-4D97-AF65-F5344CB8AC3E}">
        <p14:creationId xmlns:p14="http://schemas.microsoft.com/office/powerpoint/2010/main" val="41503116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ow to use template">
    <p:spTree>
      <p:nvGrpSpPr>
        <p:cNvPr id="1" name=""/>
        <p:cNvGrpSpPr/>
        <p:nvPr/>
      </p:nvGrpSpPr>
      <p:grpSpPr>
        <a:xfrm>
          <a:off x="0" y="0"/>
          <a:ext cx="0" cy="0"/>
          <a:chOff x="0" y="0"/>
          <a:chExt cx="0" cy="0"/>
        </a:xfrm>
      </p:grpSpPr>
      <p:grpSp>
        <p:nvGrpSpPr>
          <p:cNvPr id="16" name="Grupp 15">
            <a:extLst>
              <a:ext uri="{FF2B5EF4-FFF2-40B4-BE49-F238E27FC236}">
                <a16:creationId xmlns:a16="http://schemas.microsoft.com/office/drawing/2014/main" id="{CE19B76B-69BE-2CE8-2691-D7F57CA2A986}"/>
              </a:ext>
            </a:extLst>
          </p:cNvPr>
          <p:cNvGrpSpPr>
            <a:grpSpLocks noChangeAspect="1"/>
          </p:cNvGrpSpPr>
          <p:nvPr userDrawn="1"/>
        </p:nvGrpSpPr>
        <p:grpSpPr>
          <a:xfrm>
            <a:off x="2347236" y="2028884"/>
            <a:ext cx="1806522" cy="3150398"/>
            <a:chOff x="3971925" y="-1798194"/>
            <a:chExt cx="6248400" cy="10896600"/>
          </a:xfrm>
        </p:grpSpPr>
        <p:pic>
          <p:nvPicPr>
            <p:cNvPr id="13" name="Bildobjekt 12" descr="En bild som visar text, skärmbild, programvara, diagram&#10;&#10;Automatiskt genererad beskrivning">
              <a:extLst>
                <a:ext uri="{FF2B5EF4-FFF2-40B4-BE49-F238E27FC236}">
                  <a16:creationId xmlns:a16="http://schemas.microsoft.com/office/drawing/2014/main" id="{77182B8F-9D5B-E130-993A-698BFACD8216}"/>
                </a:ext>
              </a:extLst>
            </p:cNvPr>
            <p:cNvPicPr>
              <a:picLocks noChangeAspect="1"/>
            </p:cNvPicPr>
            <p:nvPr userDrawn="1"/>
          </p:nvPicPr>
          <p:blipFill>
            <a:blip r:embed="rId2"/>
            <a:stretch>
              <a:fillRect/>
            </a:stretch>
          </p:blipFill>
          <p:spPr>
            <a:xfrm>
              <a:off x="3971925" y="3650106"/>
              <a:ext cx="6248400" cy="5448300"/>
            </a:xfrm>
            <a:prstGeom prst="rect">
              <a:avLst/>
            </a:prstGeom>
          </p:spPr>
        </p:pic>
        <p:pic>
          <p:nvPicPr>
            <p:cNvPr id="15" name="Bildobjekt 14" descr="En bild som visar text, skärmbild, programvara, Datorikon&#10;&#10;Automatiskt genererad beskrivning">
              <a:extLst>
                <a:ext uri="{FF2B5EF4-FFF2-40B4-BE49-F238E27FC236}">
                  <a16:creationId xmlns:a16="http://schemas.microsoft.com/office/drawing/2014/main" id="{7DA50AB1-F7A2-EBC7-FB82-E0BBB1473184}"/>
                </a:ext>
              </a:extLst>
            </p:cNvPr>
            <p:cNvPicPr>
              <a:picLocks noChangeAspect="1"/>
            </p:cNvPicPr>
            <p:nvPr userDrawn="1"/>
          </p:nvPicPr>
          <p:blipFill>
            <a:blip r:embed="rId3"/>
            <a:stretch>
              <a:fillRect/>
            </a:stretch>
          </p:blipFill>
          <p:spPr>
            <a:xfrm>
              <a:off x="3971925" y="-1798194"/>
              <a:ext cx="6248400" cy="5448300"/>
            </a:xfrm>
            <a:prstGeom prst="rect">
              <a:avLst/>
            </a:prstGeom>
          </p:spPr>
        </p:pic>
      </p:grpSp>
      <p:sp>
        <p:nvSpPr>
          <p:cNvPr id="3" name="Platshållare för datum 2">
            <a:extLst>
              <a:ext uri="{FF2B5EF4-FFF2-40B4-BE49-F238E27FC236}">
                <a16:creationId xmlns:a16="http://schemas.microsoft.com/office/drawing/2014/main" id="{3968F577-4190-D3A2-B5A8-E34ADF1ABC61}"/>
              </a:ext>
            </a:extLst>
          </p:cNvPr>
          <p:cNvSpPr>
            <a:spLocks noGrp="1"/>
          </p:cNvSpPr>
          <p:nvPr>
            <p:ph type="dt" sz="half" idx="10"/>
          </p:nvPr>
        </p:nvSpPr>
        <p:spPr/>
        <p:txBody>
          <a:bodyPr/>
          <a:lstStyle/>
          <a:p>
            <a:fld id="{77AA192B-9140-F746-B429-ACF197DC5439}" type="datetime1">
              <a:rPr lang="sv-SE" smtClean="0"/>
              <a:t>2023-10-09</a:t>
            </a:fld>
            <a:endParaRPr lang="sv-SE" dirty="0"/>
          </a:p>
        </p:txBody>
      </p:sp>
      <p:sp>
        <p:nvSpPr>
          <p:cNvPr id="4" name="Platshållare för sidfot 3">
            <a:extLst>
              <a:ext uri="{FF2B5EF4-FFF2-40B4-BE49-F238E27FC236}">
                <a16:creationId xmlns:a16="http://schemas.microsoft.com/office/drawing/2014/main" id="{2AD44966-3286-DD76-F24B-E5B897B19E36}"/>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618B16DD-2293-3CEC-1E7B-F472FFA64C04}"/>
              </a:ext>
            </a:extLst>
          </p:cNvPr>
          <p:cNvSpPr>
            <a:spLocks noGrp="1"/>
          </p:cNvSpPr>
          <p:nvPr>
            <p:ph type="sldNum" sz="quarter" idx="12"/>
          </p:nvPr>
        </p:nvSpPr>
        <p:spPr/>
        <p:txBody>
          <a:bodyPr/>
          <a:lstStyle/>
          <a:p>
            <a:fld id="{B716C8F4-20CD-364A-8A8E-DE130115B178}" type="slidenum">
              <a:rPr lang="sv-SE" smtClean="0"/>
              <a:pPr/>
              <a:t>‹#›</a:t>
            </a:fld>
            <a:endParaRPr lang="sv-SE"/>
          </a:p>
        </p:txBody>
      </p:sp>
      <p:sp>
        <p:nvSpPr>
          <p:cNvPr id="7" name="textruta 6">
            <a:extLst>
              <a:ext uri="{FF2B5EF4-FFF2-40B4-BE49-F238E27FC236}">
                <a16:creationId xmlns:a16="http://schemas.microsoft.com/office/drawing/2014/main" id="{90ED1EC6-276A-A06E-A517-156B8EACE0DE}"/>
              </a:ext>
            </a:extLst>
          </p:cNvPr>
          <p:cNvSpPr txBox="1"/>
          <p:nvPr userDrawn="1"/>
        </p:nvSpPr>
        <p:spPr>
          <a:xfrm>
            <a:off x="600076" y="1046036"/>
            <a:ext cx="10991850" cy="796252"/>
          </a:xfrm>
          <a:prstGeom prst="rect">
            <a:avLst/>
          </a:prstGeom>
          <a:noFill/>
        </p:spPr>
        <p:txBody>
          <a:bodyPr wrap="square" anchor="t">
            <a:noAutofit/>
          </a:bodyPr>
          <a:lstStyle/>
          <a:p>
            <a:r>
              <a:rPr lang="en-US" sz="3600" b="1" noProof="0" dirty="0">
                <a:solidFill>
                  <a:schemeClr val="tx2"/>
                </a:solidFill>
                <a:latin typeface="+mj-lt"/>
              </a:rPr>
              <a:t>How to use this template</a:t>
            </a:r>
          </a:p>
        </p:txBody>
      </p:sp>
      <p:sp>
        <p:nvSpPr>
          <p:cNvPr id="6" name="textruta 5">
            <a:extLst>
              <a:ext uri="{FF2B5EF4-FFF2-40B4-BE49-F238E27FC236}">
                <a16:creationId xmlns:a16="http://schemas.microsoft.com/office/drawing/2014/main" id="{A169F84A-F3A8-EFE5-7C9A-F2537DED6605}"/>
              </a:ext>
            </a:extLst>
          </p:cNvPr>
          <p:cNvSpPr txBox="1"/>
          <p:nvPr userDrawn="1"/>
        </p:nvSpPr>
        <p:spPr>
          <a:xfrm>
            <a:off x="716536" y="2472816"/>
            <a:ext cx="1469735" cy="723275"/>
          </a:xfrm>
          <a:prstGeom prst="rect">
            <a:avLst/>
          </a:prstGeom>
          <a:noFill/>
        </p:spPr>
        <p:txBody>
          <a:bodyPr wrap="square" lIns="0" tIns="0" rIns="0" bIns="0" rtlCol="0">
            <a:spAutoFit/>
          </a:bodyPr>
          <a:lstStyle/>
          <a:p>
            <a:pPr>
              <a:spcAft>
                <a:spcPts val="600"/>
              </a:spcAft>
            </a:pPr>
            <a:r>
              <a:rPr lang="en-US" sz="1000" b="1" noProof="0" dirty="0">
                <a:solidFill>
                  <a:schemeClr val="tx2"/>
                </a:solidFill>
              </a:rPr>
              <a:t>Slide templates</a:t>
            </a:r>
          </a:p>
          <a:p>
            <a:pPr>
              <a:spcAft>
                <a:spcPts val="600"/>
              </a:spcAft>
            </a:pPr>
            <a:r>
              <a:rPr lang="en-US" sz="800" noProof="0" dirty="0"/>
              <a:t>Click on </a:t>
            </a:r>
            <a:r>
              <a:rPr lang="en-US" sz="800" i="1" noProof="0" dirty="0"/>
              <a:t>New slide</a:t>
            </a:r>
            <a:r>
              <a:rPr lang="en-US" sz="800" noProof="0" dirty="0"/>
              <a:t> to see the templates various template slide. Choose one to suite </a:t>
            </a:r>
            <a:br>
              <a:rPr lang="en-US" sz="800" noProof="0" dirty="0"/>
            </a:br>
            <a:r>
              <a:rPr lang="en-US" sz="800" noProof="0" dirty="0"/>
              <a:t>your content.</a:t>
            </a:r>
          </a:p>
        </p:txBody>
      </p:sp>
      <p:sp>
        <p:nvSpPr>
          <p:cNvPr id="8" name="textruta 7">
            <a:extLst>
              <a:ext uri="{FF2B5EF4-FFF2-40B4-BE49-F238E27FC236}">
                <a16:creationId xmlns:a16="http://schemas.microsoft.com/office/drawing/2014/main" id="{768BCC39-F9DA-DF60-4025-17B6E0131556}"/>
              </a:ext>
            </a:extLst>
          </p:cNvPr>
          <p:cNvSpPr txBox="1"/>
          <p:nvPr userDrawn="1"/>
        </p:nvSpPr>
        <p:spPr>
          <a:xfrm>
            <a:off x="716537" y="3685917"/>
            <a:ext cx="1469735" cy="692497"/>
          </a:xfrm>
          <a:prstGeom prst="rect">
            <a:avLst/>
          </a:prstGeom>
          <a:noFill/>
        </p:spPr>
        <p:txBody>
          <a:bodyPr wrap="square" lIns="0" tIns="0" rIns="0" bIns="0" rtlCol="0">
            <a:spAutoFit/>
          </a:bodyPr>
          <a:lstStyle/>
          <a:p>
            <a:pPr>
              <a:spcAft>
                <a:spcPts val="600"/>
              </a:spcAft>
            </a:pPr>
            <a:r>
              <a:rPr lang="en-US" sz="800" b="1" noProof="0" dirty="0">
                <a:solidFill>
                  <a:schemeClr val="tx2"/>
                </a:solidFill>
              </a:rPr>
              <a:t>Layout</a:t>
            </a:r>
          </a:p>
          <a:p>
            <a:pPr>
              <a:spcAft>
                <a:spcPts val="600"/>
              </a:spcAft>
            </a:pPr>
            <a:r>
              <a:rPr lang="en-US" sz="800" noProof="0" dirty="0"/>
              <a:t>If you’d like to change slide template on an existing slide, click on </a:t>
            </a:r>
            <a:r>
              <a:rPr lang="en-US" sz="800" i="1" noProof="0" dirty="0"/>
              <a:t>Layout</a:t>
            </a:r>
            <a:r>
              <a:rPr lang="en-US" sz="800" noProof="0" dirty="0"/>
              <a:t> and select a new template. </a:t>
            </a:r>
          </a:p>
        </p:txBody>
      </p:sp>
      <p:sp>
        <p:nvSpPr>
          <p:cNvPr id="9" name="textruta 8">
            <a:extLst>
              <a:ext uri="{FF2B5EF4-FFF2-40B4-BE49-F238E27FC236}">
                <a16:creationId xmlns:a16="http://schemas.microsoft.com/office/drawing/2014/main" id="{F266C024-6842-2553-28D2-931168DE2970}"/>
              </a:ext>
            </a:extLst>
          </p:cNvPr>
          <p:cNvSpPr txBox="1"/>
          <p:nvPr userDrawn="1"/>
        </p:nvSpPr>
        <p:spPr>
          <a:xfrm>
            <a:off x="716536" y="4881301"/>
            <a:ext cx="1469735" cy="569387"/>
          </a:xfrm>
          <a:prstGeom prst="rect">
            <a:avLst/>
          </a:prstGeom>
          <a:noFill/>
        </p:spPr>
        <p:txBody>
          <a:bodyPr wrap="square" lIns="0" tIns="0" rIns="0" bIns="0" rtlCol="0">
            <a:spAutoFit/>
          </a:bodyPr>
          <a:lstStyle/>
          <a:p>
            <a:pPr>
              <a:spcAft>
                <a:spcPts val="600"/>
              </a:spcAft>
            </a:pPr>
            <a:r>
              <a:rPr lang="en-US" sz="800" b="1" noProof="0" dirty="0">
                <a:solidFill>
                  <a:schemeClr val="tx2"/>
                </a:solidFill>
              </a:rPr>
              <a:t>Reset</a:t>
            </a:r>
          </a:p>
          <a:p>
            <a:pPr>
              <a:spcAft>
                <a:spcPts val="600"/>
              </a:spcAft>
            </a:pPr>
            <a:r>
              <a:rPr lang="en-US" sz="800" noProof="0" dirty="0"/>
              <a:t>Reset a slide to the slide templates design by </a:t>
            </a:r>
            <a:br>
              <a:rPr lang="en-US" sz="800" noProof="0" dirty="0"/>
            </a:br>
            <a:r>
              <a:rPr lang="en-US" sz="800" noProof="0" dirty="0"/>
              <a:t>clicking on </a:t>
            </a:r>
            <a:r>
              <a:rPr lang="en-US" sz="800" i="1" noProof="0" dirty="0"/>
              <a:t>Reset</a:t>
            </a:r>
            <a:r>
              <a:rPr lang="en-US" sz="800" noProof="0" dirty="0"/>
              <a:t>. </a:t>
            </a:r>
          </a:p>
        </p:txBody>
      </p:sp>
      <p:sp>
        <p:nvSpPr>
          <p:cNvPr id="10" name="textruta 9">
            <a:extLst>
              <a:ext uri="{FF2B5EF4-FFF2-40B4-BE49-F238E27FC236}">
                <a16:creationId xmlns:a16="http://schemas.microsoft.com/office/drawing/2014/main" id="{C49C5967-B80A-E7A8-432B-804EA96184DA}"/>
              </a:ext>
            </a:extLst>
          </p:cNvPr>
          <p:cNvSpPr txBox="1"/>
          <p:nvPr userDrawn="1"/>
        </p:nvSpPr>
        <p:spPr>
          <a:xfrm>
            <a:off x="4586575" y="2066955"/>
            <a:ext cx="1361445" cy="1092607"/>
          </a:xfrm>
          <a:prstGeom prst="rect">
            <a:avLst/>
          </a:prstGeom>
          <a:noFill/>
        </p:spPr>
        <p:txBody>
          <a:bodyPr wrap="square" lIns="0" tIns="0" rIns="0" bIns="0" rtlCol="0">
            <a:spAutoFit/>
          </a:bodyPr>
          <a:lstStyle/>
          <a:p>
            <a:pPr>
              <a:spcAft>
                <a:spcPts val="600"/>
              </a:spcAft>
            </a:pPr>
            <a:r>
              <a:rPr lang="en-US" sz="1000" b="1" noProof="0" dirty="0">
                <a:solidFill>
                  <a:schemeClr val="tx2"/>
                </a:solidFill>
              </a:rPr>
              <a:t>Colors</a:t>
            </a:r>
          </a:p>
          <a:p>
            <a:pPr>
              <a:spcAft>
                <a:spcPts val="600"/>
              </a:spcAft>
            </a:pPr>
            <a:r>
              <a:rPr lang="en-US" sz="800" noProof="0" dirty="0"/>
              <a:t>This template is programmed with the KTH color palette. The correct colors are the in top row under </a:t>
            </a:r>
            <a:r>
              <a:rPr lang="en-US" sz="800" i="1" noProof="0" dirty="0"/>
              <a:t>Theme Colors</a:t>
            </a:r>
            <a:r>
              <a:rPr lang="en-US" sz="800" noProof="0" dirty="0"/>
              <a:t> and all colors under </a:t>
            </a:r>
            <a:r>
              <a:rPr lang="en-US" sz="800" i="1" noProof="0" dirty="0"/>
              <a:t>Custom Colors</a:t>
            </a:r>
            <a:r>
              <a:rPr lang="en-US" sz="800" noProof="0" dirty="0"/>
              <a:t>. Only use the correct colors.</a:t>
            </a:r>
          </a:p>
        </p:txBody>
      </p:sp>
      <p:sp>
        <p:nvSpPr>
          <p:cNvPr id="17" name="textruta 16">
            <a:extLst>
              <a:ext uri="{FF2B5EF4-FFF2-40B4-BE49-F238E27FC236}">
                <a16:creationId xmlns:a16="http://schemas.microsoft.com/office/drawing/2014/main" id="{5077E03A-6420-92EB-FBAB-1A11484F6E1E}"/>
              </a:ext>
            </a:extLst>
          </p:cNvPr>
          <p:cNvSpPr txBox="1"/>
          <p:nvPr userDrawn="1"/>
        </p:nvSpPr>
        <p:spPr>
          <a:xfrm>
            <a:off x="6938221" y="2303726"/>
            <a:ext cx="598588" cy="307777"/>
          </a:xfrm>
          <a:prstGeom prst="rect">
            <a:avLst/>
          </a:prstGeom>
          <a:noFill/>
        </p:spPr>
        <p:txBody>
          <a:bodyPr wrap="square" lIns="0" tIns="0" rIns="0" bIns="0" rtlCol="0">
            <a:spAutoFit/>
          </a:bodyPr>
          <a:lstStyle/>
          <a:p>
            <a:r>
              <a:rPr lang="en-US" sz="500" noProof="0" dirty="0">
                <a:solidFill>
                  <a:srgbClr val="F9535C"/>
                </a:solidFill>
              </a:rPr>
              <a:t>Do </a:t>
            </a:r>
            <a:r>
              <a:rPr lang="en-US" sz="500" u="sng" noProof="0" dirty="0">
                <a:solidFill>
                  <a:srgbClr val="F9535C"/>
                </a:solidFill>
              </a:rPr>
              <a:t>NOT</a:t>
            </a:r>
            <a:r>
              <a:rPr lang="en-US" sz="500" noProof="0" dirty="0">
                <a:solidFill>
                  <a:srgbClr val="F9535C"/>
                </a:solidFill>
              </a:rPr>
              <a:t> use the colors PowerPoint auto generates. They are not on brand. </a:t>
            </a:r>
          </a:p>
        </p:txBody>
      </p:sp>
      <p:sp>
        <p:nvSpPr>
          <p:cNvPr id="21" name="textruta 20">
            <a:extLst>
              <a:ext uri="{FF2B5EF4-FFF2-40B4-BE49-F238E27FC236}">
                <a16:creationId xmlns:a16="http://schemas.microsoft.com/office/drawing/2014/main" id="{8926CA3B-DA70-E9B7-6DA6-A695DCFB4726}"/>
              </a:ext>
            </a:extLst>
          </p:cNvPr>
          <p:cNvSpPr txBox="1"/>
          <p:nvPr userDrawn="1"/>
        </p:nvSpPr>
        <p:spPr>
          <a:xfrm>
            <a:off x="8095279" y="2061013"/>
            <a:ext cx="1588210" cy="2185214"/>
          </a:xfrm>
          <a:prstGeom prst="rect">
            <a:avLst/>
          </a:prstGeom>
          <a:noFill/>
        </p:spPr>
        <p:txBody>
          <a:bodyPr wrap="square" lIns="0" tIns="0" rIns="0" bIns="0" rtlCol="0">
            <a:spAutoFit/>
          </a:bodyPr>
          <a:lstStyle/>
          <a:p>
            <a:pPr>
              <a:spcAft>
                <a:spcPts val="600"/>
              </a:spcAft>
            </a:pPr>
            <a:r>
              <a:rPr lang="en-US" sz="1000" b="1" noProof="0" dirty="0">
                <a:solidFill>
                  <a:schemeClr val="tx2"/>
                </a:solidFill>
              </a:rPr>
              <a:t>Change the image crop</a:t>
            </a:r>
          </a:p>
          <a:p>
            <a:pPr>
              <a:spcAft>
                <a:spcPts val="600"/>
              </a:spcAft>
            </a:pPr>
            <a:r>
              <a:rPr lang="en-US" sz="800" noProof="0" dirty="0"/>
              <a:t>When an image is placed in an image place holder, PowerPoint automatically crops the image to fit the placeholder. To alter what part of the image is shown:</a:t>
            </a:r>
          </a:p>
          <a:p>
            <a:pPr marL="120600" indent="-120600">
              <a:spcAft>
                <a:spcPts val="600"/>
              </a:spcAft>
              <a:buClr>
                <a:schemeClr val="accent1"/>
              </a:buClr>
              <a:buFont typeface="+mj-lt"/>
              <a:buAutoNum type="arabicPeriod"/>
            </a:pPr>
            <a:r>
              <a:rPr lang="en-US" sz="800" noProof="0" dirty="0"/>
              <a:t>Select the image and go to </a:t>
            </a:r>
            <a:br>
              <a:rPr lang="en-US" sz="800" noProof="0" dirty="0"/>
            </a:br>
            <a:r>
              <a:rPr lang="en-US" sz="800" noProof="0" dirty="0"/>
              <a:t>the </a:t>
            </a:r>
            <a:r>
              <a:rPr lang="en-US" sz="800" i="1" noProof="0" dirty="0"/>
              <a:t>Picture Format </a:t>
            </a:r>
            <a:r>
              <a:rPr lang="en-US" sz="800" noProof="0" dirty="0"/>
              <a:t>tab. </a:t>
            </a:r>
          </a:p>
          <a:p>
            <a:pPr marL="120600" indent="-120600">
              <a:spcAft>
                <a:spcPts val="600"/>
              </a:spcAft>
              <a:buClr>
                <a:schemeClr val="accent1"/>
              </a:buClr>
              <a:buFont typeface="+mj-lt"/>
              <a:buAutoNum type="arabicPeriod"/>
            </a:pPr>
            <a:r>
              <a:rPr lang="en-US" sz="800" noProof="0" dirty="0"/>
              <a:t>Choose </a:t>
            </a:r>
            <a:r>
              <a:rPr lang="en-US" sz="800" i="1" noProof="0" dirty="0"/>
              <a:t>Crop</a:t>
            </a:r>
            <a:r>
              <a:rPr lang="en-US" sz="800" noProof="0" dirty="0"/>
              <a:t>. Now, the entire image is visible, the cropped out parts are darker. </a:t>
            </a:r>
          </a:p>
          <a:p>
            <a:pPr marL="120600" indent="-120600">
              <a:spcAft>
                <a:spcPts val="600"/>
              </a:spcAft>
              <a:buClr>
                <a:schemeClr val="accent1"/>
              </a:buClr>
              <a:buFont typeface="+mj-lt"/>
              <a:buAutoNum type="arabicPeriod"/>
            </a:pPr>
            <a:r>
              <a:rPr lang="en-US" sz="800" noProof="0" dirty="0"/>
              <a:t>Now you can move the image around within the placeholder and/or zoom in by pulling the corners of the image. </a:t>
            </a:r>
          </a:p>
        </p:txBody>
      </p:sp>
      <p:sp>
        <p:nvSpPr>
          <p:cNvPr id="23" name="textruta 22">
            <a:extLst>
              <a:ext uri="{FF2B5EF4-FFF2-40B4-BE49-F238E27FC236}">
                <a16:creationId xmlns:a16="http://schemas.microsoft.com/office/drawing/2014/main" id="{4FF18537-A6AC-E08C-1D06-F4EFDB0287B8}"/>
              </a:ext>
            </a:extLst>
          </p:cNvPr>
          <p:cNvSpPr txBox="1"/>
          <p:nvPr userDrawn="1"/>
        </p:nvSpPr>
        <p:spPr>
          <a:xfrm>
            <a:off x="10058400" y="2061013"/>
            <a:ext cx="1486590" cy="1692771"/>
          </a:xfrm>
          <a:prstGeom prst="rect">
            <a:avLst/>
          </a:prstGeom>
          <a:noFill/>
        </p:spPr>
        <p:txBody>
          <a:bodyPr wrap="square" lIns="0" tIns="0" rIns="0" bIns="0" rtlCol="0">
            <a:spAutoFit/>
          </a:bodyPr>
          <a:lstStyle/>
          <a:p>
            <a:pPr>
              <a:spcAft>
                <a:spcPts val="600"/>
              </a:spcAft>
            </a:pPr>
            <a:r>
              <a:rPr lang="en-US" sz="1000" b="1" noProof="0" dirty="0">
                <a:solidFill>
                  <a:schemeClr val="tx2"/>
                </a:solidFill>
              </a:rPr>
              <a:t>Edit image background</a:t>
            </a:r>
          </a:p>
          <a:p>
            <a:pPr marL="120600" indent="-120600">
              <a:spcAft>
                <a:spcPts val="600"/>
              </a:spcAft>
              <a:buClr>
                <a:schemeClr val="accent1"/>
              </a:buClr>
              <a:buAutoNum type="arabicPeriod"/>
            </a:pPr>
            <a:r>
              <a:rPr lang="en-US" sz="800" noProof="0" dirty="0"/>
              <a:t>Select </a:t>
            </a:r>
            <a:r>
              <a:rPr lang="en-US" sz="800" i="1" noProof="0" dirty="0"/>
              <a:t>Design</a:t>
            </a:r>
            <a:r>
              <a:rPr lang="en-US" sz="800" noProof="0" dirty="0"/>
              <a:t> &gt; </a:t>
            </a:r>
            <a:r>
              <a:rPr lang="en-US" sz="800" i="1" noProof="0" dirty="0"/>
              <a:t>Format Background</a:t>
            </a:r>
            <a:r>
              <a:rPr lang="en-US" sz="800" noProof="0" dirty="0"/>
              <a:t>.</a:t>
            </a:r>
          </a:p>
          <a:p>
            <a:pPr marL="120600" indent="-120600">
              <a:spcAft>
                <a:spcPts val="600"/>
              </a:spcAft>
              <a:buClr>
                <a:schemeClr val="accent1"/>
              </a:buClr>
              <a:buAutoNum type="arabicPeriod"/>
            </a:pPr>
            <a:r>
              <a:rPr lang="en-US" sz="800" noProof="0" dirty="0"/>
              <a:t>In the </a:t>
            </a:r>
            <a:r>
              <a:rPr lang="en-US" sz="800" i="1" noProof="0" dirty="0"/>
              <a:t>Format Background pane</a:t>
            </a:r>
            <a:r>
              <a:rPr lang="en-US" sz="800" noProof="0" dirty="0"/>
              <a:t>, select </a:t>
            </a:r>
            <a:r>
              <a:rPr lang="en-US" sz="800" i="1" noProof="0" dirty="0"/>
              <a:t>Picture or texture fill</a:t>
            </a:r>
            <a:r>
              <a:rPr lang="en-US" sz="800" noProof="0" dirty="0"/>
              <a:t>.</a:t>
            </a:r>
          </a:p>
          <a:p>
            <a:pPr marL="120600" indent="-120600">
              <a:spcAft>
                <a:spcPts val="600"/>
              </a:spcAft>
              <a:buClr>
                <a:schemeClr val="accent1"/>
              </a:buClr>
              <a:buAutoNum type="arabicPeriod"/>
            </a:pPr>
            <a:r>
              <a:rPr lang="en-US" sz="800" noProof="0" dirty="0"/>
              <a:t>Select </a:t>
            </a:r>
            <a:r>
              <a:rPr lang="en-US" sz="800" i="1" noProof="0" dirty="0"/>
              <a:t>File</a:t>
            </a:r>
            <a:r>
              <a:rPr lang="en-US" sz="800" noProof="0" dirty="0"/>
              <a:t>.</a:t>
            </a:r>
          </a:p>
          <a:p>
            <a:pPr marL="120600" indent="-120600">
              <a:spcAft>
                <a:spcPts val="600"/>
              </a:spcAft>
              <a:buClr>
                <a:schemeClr val="accent1"/>
              </a:buClr>
              <a:buAutoNum type="arabicPeriod"/>
            </a:pPr>
            <a:r>
              <a:rPr lang="en-US" sz="800" noProof="0" dirty="0"/>
              <a:t>In the </a:t>
            </a:r>
            <a:r>
              <a:rPr lang="en-US" sz="800" i="1" noProof="0" dirty="0"/>
              <a:t>Insert Picture</a:t>
            </a:r>
            <a:r>
              <a:rPr lang="en-US" sz="800" noProof="0" dirty="0"/>
              <a:t> dialog box, choose the picture </a:t>
            </a:r>
            <a:br>
              <a:rPr lang="en-US" sz="800" noProof="0" dirty="0"/>
            </a:br>
            <a:r>
              <a:rPr lang="en-US" sz="800" noProof="0" dirty="0"/>
              <a:t>you want to use and then select </a:t>
            </a:r>
            <a:r>
              <a:rPr lang="en-US" sz="800" i="1" noProof="0" dirty="0"/>
              <a:t>Insert</a:t>
            </a:r>
            <a:r>
              <a:rPr lang="en-US" sz="800" noProof="0" dirty="0"/>
              <a:t>.</a:t>
            </a:r>
          </a:p>
        </p:txBody>
      </p:sp>
      <p:sp>
        <p:nvSpPr>
          <p:cNvPr id="24" name="textruta 23">
            <a:extLst>
              <a:ext uri="{FF2B5EF4-FFF2-40B4-BE49-F238E27FC236}">
                <a16:creationId xmlns:a16="http://schemas.microsoft.com/office/drawing/2014/main" id="{49208D86-4998-5146-37DE-48F0F8DCB7BC}"/>
              </a:ext>
            </a:extLst>
          </p:cNvPr>
          <p:cNvSpPr txBox="1"/>
          <p:nvPr userDrawn="1"/>
        </p:nvSpPr>
        <p:spPr>
          <a:xfrm>
            <a:off x="4586575" y="4075714"/>
            <a:ext cx="1295401" cy="1569660"/>
          </a:xfrm>
          <a:prstGeom prst="rect">
            <a:avLst/>
          </a:prstGeom>
          <a:noFill/>
        </p:spPr>
        <p:txBody>
          <a:bodyPr wrap="square" lIns="0" tIns="0" rIns="0" bIns="0" rtlCol="0">
            <a:spAutoFit/>
          </a:bodyPr>
          <a:lstStyle/>
          <a:p>
            <a:pPr>
              <a:spcAft>
                <a:spcPts val="600"/>
              </a:spcAft>
            </a:pPr>
            <a:r>
              <a:rPr lang="en-US" sz="1000" b="1" noProof="0" dirty="0">
                <a:solidFill>
                  <a:schemeClr val="tx2"/>
                </a:solidFill>
              </a:rPr>
              <a:t>Header and footer</a:t>
            </a:r>
          </a:p>
          <a:p>
            <a:pPr>
              <a:spcAft>
                <a:spcPts val="600"/>
              </a:spcAft>
            </a:pPr>
            <a:r>
              <a:rPr lang="en-US" sz="800" noProof="0" dirty="0"/>
              <a:t>Insert header/footer, </a:t>
            </a:r>
            <a:br>
              <a:rPr lang="en-US" sz="800" noProof="0" dirty="0"/>
            </a:br>
            <a:r>
              <a:rPr lang="en-US" sz="800" noProof="0" dirty="0"/>
              <a:t>date and page numbers:</a:t>
            </a:r>
          </a:p>
          <a:p>
            <a:pPr marL="120600" indent="-120600">
              <a:spcAft>
                <a:spcPts val="600"/>
              </a:spcAft>
              <a:buClr>
                <a:schemeClr val="accent1"/>
              </a:buClr>
              <a:buFont typeface="+mj-lt"/>
              <a:buAutoNum type="arabicPeriod"/>
            </a:pPr>
            <a:r>
              <a:rPr lang="en-US" sz="800" noProof="0" dirty="0"/>
              <a:t>On the </a:t>
            </a:r>
            <a:r>
              <a:rPr lang="en-US" sz="800" i="1" noProof="0" dirty="0"/>
              <a:t>Insert</a:t>
            </a:r>
            <a:r>
              <a:rPr lang="en-US" sz="800" noProof="0" dirty="0"/>
              <a:t> tab, </a:t>
            </a:r>
            <a:br>
              <a:rPr lang="en-US" sz="800" noProof="0" dirty="0"/>
            </a:br>
            <a:r>
              <a:rPr lang="en-US" sz="800" noProof="0" dirty="0"/>
              <a:t>click </a:t>
            </a:r>
            <a:r>
              <a:rPr lang="en-US" sz="800" i="1" noProof="0" dirty="0"/>
              <a:t>Header &amp; Footer</a:t>
            </a:r>
            <a:r>
              <a:rPr lang="en-US" sz="800" noProof="0" dirty="0"/>
              <a:t>.</a:t>
            </a:r>
          </a:p>
          <a:p>
            <a:pPr marL="120600" indent="-120600">
              <a:spcAft>
                <a:spcPts val="600"/>
              </a:spcAft>
              <a:buClr>
                <a:schemeClr val="accent1"/>
              </a:buClr>
              <a:buFont typeface="+mj-lt"/>
              <a:buAutoNum type="arabicPeriod"/>
            </a:pPr>
            <a:r>
              <a:rPr lang="en-US" sz="800" noProof="0" dirty="0"/>
              <a:t>In the Header and Footer box, on the Slide tab, select the information you want.</a:t>
            </a:r>
          </a:p>
          <a:p>
            <a:pPr marL="120600" indent="-120600">
              <a:spcAft>
                <a:spcPts val="600"/>
              </a:spcAft>
              <a:buClr>
                <a:schemeClr val="accent1"/>
              </a:buClr>
              <a:buFont typeface="+mj-lt"/>
              <a:buAutoNum type="arabicPeriod"/>
            </a:pPr>
            <a:r>
              <a:rPr lang="en-US" sz="800" noProof="0" dirty="0"/>
              <a:t>Click </a:t>
            </a:r>
            <a:r>
              <a:rPr lang="en-US" sz="800" i="1" noProof="0" dirty="0"/>
              <a:t>Apply to All</a:t>
            </a:r>
            <a:r>
              <a:rPr lang="en-US" sz="800" noProof="0" dirty="0"/>
              <a:t>.</a:t>
            </a:r>
          </a:p>
        </p:txBody>
      </p:sp>
      <p:pic>
        <p:nvPicPr>
          <p:cNvPr id="32" name="Bildobjekt 31" descr="En bild som visar moln, utomhus, himmel, byggnad&#10;&#10;Automatiskt genererad beskrivning">
            <a:extLst>
              <a:ext uri="{FF2B5EF4-FFF2-40B4-BE49-F238E27FC236}">
                <a16:creationId xmlns:a16="http://schemas.microsoft.com/office/drawing/2014/main" id="{94D13EAB-F856-BC62-1623-0235CE917A48}"/>
              </a:ext>
            </a:extLst>
          </p:cNvPr>
          <p:cNvPicPr>
            <a:picLocks noChangeAspect="1"/>
          </p:cNvPicPr>
          <p:nvPr userDrawn="1"/>
        </p:nvPicPr>
        <p:blipFill>
          <a:blip r:embed="rId4"/>
          <a:stretch>
            <a:fillRect/>
          </a:stretch>
        </p:blipFill>
        <p:spPr>
          <a:xfrm>
            <a:off x="8066200" y="4318565"/>
            <a:ext cx="1493231" cy="1981989"/>
          </a:xfrm>
          <a:prstGeom prst="rect">
            <a:avLst/>
          </a:prstGeom>
        </p:spPr>
      </p:pic>
      <p:pic>
        <p:nvPicPr>
          <p:cNvPr id="34" name="Picture 4" descr="Microsoft PowerPoint 365 Overview and Supported File Types">
            <a:extLst>
              <a:ext uri="{FF2B5EF4-FFF2-40B4-BE49-F238E27FC236}">
                <a16:creationId xmlns:a16="http://schemas.microsoft.com/office/drawing/2014/main" id="{6B95C2D0-3101-BE06-9875-AF2510CF817D}"/>
              </a:ext>
            </a:extLst>
          </p:cNvPr>
          <p:cNvPicPr>
            <a:picLocks noChangeAspect="1" noChangeArrowheads="1"/>
          </p:cNvPicPr>
          <p:nvPr userDrawn="1"/>
        </p:nvPicPr>
        <p:blipFill rotWithShape="1">
          <a:blip r:embed="rId5">
            <a:extLst>
              <a:ext uri="{28A0092B-C50C-407E-A947-70E740481C1C}">
                <a14:useLocalDpi xmlns:a14="http://schemas.microsoft.com/office/drawing/2010/main"/>
              </a:ext>
            </a:extLst>
          </a:blip>
          <a:srcRect/>
          <a:stretch/>
        </p:blipFill>
        <p:spPr bwMode="auto">
          <a:xfrm>
            <a:off x="721644" y="2028884"/>
            <a:ext cx="208587" cy="33433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Microsoft PowerPoint 365 Overview and Supported File Types">
            <a:extLst>
              <a:ext uri="{FF2B5EF4-FFF2-40B4-BE49-F238E27FC236}">
                <a16:creationId xmlns:a16="http://schemas.microsoft.com/office/drawing/2014/main" id="{D259F975-3B73-BC3A-B353-F3B57056CAFE}"/>
              </a:ext>
            </a:extLst>
          </p:cNvPr>
          <p:cNvPicPr>
            <a:picLocks noChangeAspect="1" noChangeArrowheads="1"/>
          </p:cNvPicPr>
          <p:nvPr userDrawn="1"/>
        </p:nvPicPr>
        <p:blipFill rotWithShape="1">
          <a:blip r:embed="rId6">
            <a:extLst>
              <a:ext uri="{28A0092B-C50C-407E-A947-70E740481C1C}">
                <a14:useLocalDpi xmlns:a14="http://schemas.microsoft.com/office/drawing/2010/main"/>
              </a:ext>
            </a:extLst>
          </a:blip>
          <a:srcRect/>
          <a:stretch/>
        </p:blipFill>
        <p:spPr bwMode="auto">
          <a:xfrm>
            <a:off x="716536" y="3527233"/>
            <a:ext cx="328130" cy="10531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Microsoft PowerPoint 365 Overview and Supported File Types">
            <a:extLst>
              <a:ext uri="{FF2B5EF4-FFF2-40B4-BE49-F238E27FC236}">
                <a16:creationId xmlns:a16="http://schemas.microsoft.com/office/drawing/2014/main" id="{C0490137-5992-062D-6D6B-7856F08EDE8C}"/>
              </a:ext>
            </a:extLst>
          </p:cNvPr>
          <p:cNvPicPr>
            <a:picLocks noChangeAspect="1" noChangeArrowheads="1"/>
          </p:cNvPicPr>
          <p:nvPr userDrawn="1"/>
        </p:nvPicPr>
        <p:blipFill rotWithShape="1">
          <a:blip r:embed="rId7">
            <a:extLst>
              <a:ext uri="{28A0092B-C50C-407E-A947-70E740481C1C}">
                <a14:useLocalDpi xmlns:a14="http://schemas.microsoft.com/office/drawing/2010/main"/>
              </a:ext>
            </a:extLst>
          </a:blip>
          <a:srcRect/>
          <a:stretch/>
        </p:blipFill>
        <p:spPr bwMode="auto">
          <a:xfrm>
            <a:off x="716536" y="4708556"/>
            <a:ext cx="256300" cy="10531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eader and Footer on slides - Microsoft PowerPoint 365">
            <a:extLst>
              <a:ext uri="{FF2B5EF4-FFF2-40B4-BE49-F238E27FC236}">
                <a16:creationId xmlns:a16="http://schemas.microsoft.com/office/drawing/2014/main" id="{514F44FF-F14B-3D48-E9D1-E7E8BB20F671}"/>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6062042" y="4075714"/>
            <a:ext cx="1493231" cy="1103568"/>
          </a:xfrm>
          <a:prstGeom prst="rect">
            <a:avLst/>
          </a:prstGeom>
          <a:noFill/>
          <a:extLst>
            <a:ext uri="{909E8E84-426E-40DD-AFC4-6F175D3DCCD1}">
              <a14:hiddenFill xmlns:a14="http://schemas.microsoft.com/office/drawing/2010/main">
                <a:solidFill>
                  <a:srgbClr val="FFFFFF"/>
                </a:solidFill>
              </a14:hiddenFill>
            </a:ext>
          </a:extLst>
        </p:spPr>
      </p:pic>
      <p:grpSp>
        <p:nvGrpSpPr>
          <p:cNvPr id="1125" name="Grupp 1124">
            <a:extLst>
              <a:ext uri="{FF2B5EF4-FFF2-40B4-BE49-F238E27FC236}">
                <a16:creationId xmlns:a16="http://schemas.microsoft.com/office/drawing/2014/main" id="{918579BF-BDEF-7B25-9DCA-62CC6D39793B}"/>
              </a:ext>
            </a:extLst>
          </p:cNvPr>
          <p:cNvGrpSpPr/>
          <p:nvPr userDrawn="1"/>
        </p:nvGrpSpPr>
        <p:grpSpPr>
          <a:xfrm>
            <a:off x="6063783" y="2031850"/>
            <a:ext cx="800155" cy="1688467"/>
            <a:chOff x="6063783" y="2031850"/>
            <a:chExt cx="1800691" cy="3799773"/>
          </a:xfrm>
        </p:grpSpPr>
        <p:pic>
          <p:nvPicPr>
            <p:cNvPr id="1030" name="Picture 6" descr="Hacking PowerPoint to create custom colors | BrightCarbon">
              <a:extLst>
                <a:ext uri="{FF2B5EF4-FFF2-40B4-BE49-F238E27FC236}">
                  <a16:creationId xmlns:a16="http://schemas.microsoft.com/office/drawing/2014/main" id="{1E944A0E-9B5A-F599-847C-0737479E7BC1}"/>
                </a:ext>
              </a:extLst>
            </p:cNvPr>
            <p:cNvPicPr>
              <a:picLocks noChangeAspect="1" noChangeArrowheads="1"/>
            </p:cNvPicPr>
            <p:nvPr userDrawn="1"/>
          </p:nvPicPr>
          <p:blipFill rotWithShape="1">
            <a:blip r:embed="rId9">
              <a:extLst>
                <a:ext uri="{28A0092B-C50C-407E-A947-70E740481C1C}">
                  <a14:useLocalDpi xmlns:a14="http://schemas.microsoft.com/office/drawing/2010/main"/>
                </a:ext>
              </a:extLst>
            </a:blip>
            <a:srcRect l="36641" r="36664"/>
            <a:stretch/>
          </p:blipFill>
          <p:spPr bwMode="auto">
            <a:xfrm>
              <a:off x="6063783" y="2031850"/>
              <a:ext cx="1800691" cy="3799773"/>
            </a:xfrm>
            <a:prstGeom prst="rect">
              <a:avLst/>
            </a:prstGeom>
            <a:noFill/>
            <a:extLst>
              <a:ext uri="{909E8E84-426E-40DD-AFC4-6F175D3DCCD1}">
                <a14:hiddenFill xmlns:a14="http://schemas.microsoft.com/office/drawing/2010/main">
                  <a:solidFill>
                    <a:srgbClr val="FFFFFF"/>
                  </a:solidFill>
                </a14:hiddenFill>
              </a:ext>
            </a:extLst>
          </p:spPr>
        </p:pic>
        <p:sp>
          <p:nvSpPr>
            <p:cNvPr id="1123" name="Rektangel 1122">
              <a:extLst>
                <a:ext uri="{FF2B5EF4-FFF2-40B4-BE49-F238E27FC236}">
                  <a16:creationId xmlns:a16="http://schemas.microsoft.com/office/drawing/2014/main" id="{1ED61660-0DB3-CEA4-C27E-195D3290C063}"/>
                </a:ext>
              </a:extLst>
            </p:cNvPr>
            <p:cNvSpPr/>
            <p:nvPr userDrawn="1"/>
          </p:nvSpPr>
          <p:spPr>
            <a:xfrm>
              <a:off x="6095206" y="3789106"/>
              <a:ext cx="1743870" cy="7370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24" name="Rektangel 1123">
              <a:extLst>
                <a:ext uri="{FF2B5EF4-FFF2-40B4-BE49-F238E27FC236}">
                  <a16:creationId xmlns:a16="http://schemas.microsoft.com/office/drawing/2014/main" id="{97E61731-FF1C-C73E-9B81-82B5C53D7931}"/>
                </a:ext>
              </a:extLst>
            </p:cNvPr>
            <p:cNvSpPr/>
            <p:nvPr userDrawn="1"/>
          </p:nvSpPr>
          <p:spPr>
            <a:xfrm>
              <a:off x="6451542" y="2363219"/>
              <a:ext cx="1378008" cy="9832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9" name="Rektangel 18">
              <a:extLst>
                <a:ext uri="{FF2B5EF4-FFF2-40B4-BE49-F238E27FC236}">
                  <a16:creationId xmlns:a16="http://schemas.microsoft.com/office/drawing/2014/main" id="{71A7971D-8FD8-6FAF-FBCA-543DAC638849}"/>
                </a:ext>
              </a:extLst>
            </p:cNvPr>
            <p:cNvSpPr/>
            <p:nvPr userDrawn="1"/>
          </p:nvSpPr>
          <p:spPr>
            <a:xfrm>
              <a:off x="6637090" y="2388295"/>
              <a:ext cx="126305" cy="12630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0" name="Rektangel 19">
              <a:extLst>
                <a:ext uri="{FF2B5EF4-FFF2-40B4-BE49-F238E27FC236}">
                  <a16:creationId xmlns:a16="http://schemas.microsoft.com/office/drawing/2014/main" id="{C9DDD11C-85E2-44BE-6A91-D72279994B26}"/>
                </a:ext>
              </a:extLst>
            </p:cNvPr>
            <p:cNvSpPr/>
            <p:nvPr userDrawn="1"/>
          </p:nvSpPr>
          <p:spPr>
            <a:xfrm>
              <a:off x="6812622" y="2388295"/>
              <a:ext cx="126305" cy="12630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2" name="Rektangel 21">
              <a:extLst>
                <a:ext uri="{FF2B5EF4-FFF2-40B4-BE49-F238E27FC236}">
                  <a16:creationId xmlns:a16="http://schemas.microsoft.com/office/drawing/2014/main" id="{A5F72BB2-8D37-F99C-624D-D6B83AEDB706}"/>
                </a:ext>
              </a:extLst>
            </p:cNvPr>
            <p:cNvSpPr/>
            <p:nvPr userDrawn="1"/>
          </p:nvSpPr>
          <p:spPr>
            <a:xfrm>
              <a:off x="6988154" y="2388295"/>
              <a:ext cx="126305" cy="12630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5" name="Rektangel 24">
              <a:extLst>
                <a:ext uri="{FF2B5EF4-FFF2-40B4-BE49-F238E27FC236}">
                  <a16:creationId xmlns:a16="http://schemas.microsoft.com/office/drawing/2014/main" id="{84DFF5F4-D1BE-880D-87D8-99BD8D5986B4}"/>
                </a:ext>
              </a:extLst>
            </p:cNvPr>
            <p:cNvSpPr/>
            <p:nvPr userDrawn="1"/>
          </p:nvSpPr>
          <p:spPr>
            <a:xfrm>
              <a:off x="7163686" y="2388295"/>
              <a:ext cx="126305" cy="126305"/>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6" name="Rektangel 25">
              <a:extLst>
                <a:ext uri="{FF2B5EF4-FFF2-40B4-BE49-F238E27FC236}">
                  <a16:creationId xmlns:a16="http://schemas.microsoft.com/office/drawing/2014/main" id="{57799422-9E37-147F-C5EF-BD69600A0259}"/>
                </a:ext>
              </a:extLst>
            </p:cNvPr>
            <p:cNvSpPr/>
            <p:nvPr userDrawn="1"/>
          </p:nvSpPr>
          <p:spPr>
            <a:xfrm>
              <a:off x="7339218" y="2388295"/>
              <a:ext cx="126305" cy="12630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7" name="Rektangel 26">
              <a:extLst>
                <a:ext uri="{FF2B5EF4-FFF2-40B4-BE49-F238E27FC236}">
                  <a16:creationId xmlns:a16="http://schemas.microsoft.com/office/drawing/2014/main" id="{CF0BD3BD-CA59-5181-6A7D-85BA481CF469}"/>
                </a:ext>
              </a:extLst>
            </p:cNvPr>
            <p:cNvSpPr/>
            <p:nvPr userDrawn="1"/>
          </p:nvSpPr>
          <p:spPr>
            <a:xfrm>
              <a:off x="7514750" y="2388295"/>
              <a:ext cx="126305" cy="126305"/>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8" name="Rektangel 27">
              <a:extLst>
                <a:ext uri="{FF2B5EF4-FFF2-40B4-BE49-F238E27FC236}">
                  <a16:creationId xmlns:a16="http://schemas.microsoft.com/office/drawing/2014/main" id="{AD483FB7-DFED-6269-FDB3-DA99BF8F1738}"/>
                </a:ext>
              </a:extLst>
            </p:cNvPr>
            <p:cNvSpPr/>
            <p:nvPr userDrawn="1"/>
          </p:nvSpPr>
          <p:spPr>
            <a:xfrm>
              <a:off x="7690282" y="2388295"/>
              <a:ext cx="126305" cy="12630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1" name="Rektangel 30">
              <a:extLst>
                <a:ext uri="{FF2B5EF4-FFF2-40B4-BE49-F238E27FC236}">
                  <a16:creationId xmlns:a16="http://schemas.microsoft.com/office/drawing/2014/main" id="{53C50CD2-78C6-259C-97BD-526C014CEC81}"/>
                </a:ext>
              </a:extLst>
            </p:cNvPr>
            <p:cNvSpPr/>
            <p:nvPr userDrawn="1"/>
          </p:nvSpPr>
          <p:spPr>
            <a:xfrm>
              <a:off x="6637090" y="2661345"/>
              <a:ext cx="126305" cy="132095"/>
            </a:xfrm>
            <a:prstGeom prst="rec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7" name="Rektangel 46">
              <a:extLst>
                <a:ext uri="{FF2B5EF4-FFF2-40B4-BE49-F238E27FC236}">
                  <a16:creationId xmlns:a16="http://schemas.microsoft.com/office/drawing/2014/main" id="{8C1EA23D-35AA-C628-1834-7EC9974FAFA4}"/>
                </a:ext>
              </a:extLst>
            </p:cNvPr>
            <p:cNvSpPr/>
            <p:nvPr userDrawn="1"/>
          </p:nvSpPr>
          <p:spPr>
            <a:xfrm>
              <a:off x="6637090" y="2794041"/>
              <a:ext cx="126305" cy="132095"/>
            </a:xfrm>
            <a:prstGeom prst="rect">
              <a:avLst/>
            </a:prstGeom>
            <a:solidFill>
              <a:schemeClr val="tx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5" name="Rektangel 54">
              <a:extLst>
                <a:ext uri="{FF2B5EF4-FFF2-40B4-BE49-F238E27FC236}">
                  <a16:creationId xmlns:a16="http://schemas.microsoft.com/office/drawing/2014/main" id="{583F96BE-E130-3FDD-576F-874BDC4A6C90}"/>
                </a:ext>
              </a:extLst>
            </p:cNvPr>
            <p:cNvSpPr/>
            <p:nvPr userDrawn="1"/>
          </p:nvSpPr>
          <p:spPr>
            <a:xfrm>
              <a:off x="6637090" y="2926737"/>
              <a:ext cx="126305" cy="132095"/>
            </a:xfrm>
            <a:prstGeom prst="rect">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3" name="Rektangel 62">
              <a:extLst>
                <a:ext uri="{FF2B5EF4-FFF2-40B4-BE49-F238E27FC236}">
                  <a16:creationId xmlns:a16="http://schemas.microsoft.com/office/drawing/2014/main" id="{33F1335E-E254-7491-5F15-30754BBD151E}"/>
                </a:ext>
              </a:extLst>
            </p:cNvPr>
            <p:cNvSpPr/>
            <p:nvPr userDrawn="1"/>
          </p:nvSpPr>
          <p:spPr>
            <a:xfrm>
              <a:off x="6637090" y="3059433"/>
              <a:ext cx="126305" cy="132095"/>
            </a:xfrm>
            <a:prstGeom prst="rect">
              <a:avLst/>
            </a:prstGeom>
            <a:solidFill>
              <a:schemeClr val="tx2">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33" name="Rektangel 1032">
              <a:extLst>
                <a:ext uri="{FF2B5EF4-FFF2-40B4-BE49-F238E27FC236}">
                  <a16:creationId xmlns:a16="http://schemas.microsoft.com/office/drawing/2014/main" id="{B691ED7D-5446-C50C-8BC0-D7AB6D614765}"/>
                </a:ext>
              </a:extLst>
            </p:cNvPr>
            <p:cNvSpPr/>
            <p:nvPr userDrawn="1"/>
          </p:nvSpPr>
          <p:spPr>
            <a:xfrm>
              <a:off x="6637090" y="3192130"/>
              <a:ext cx="126305" cy="132095"/>
            </a:xfrm>
            <a:prstGeom prst="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2" name="Rektangel 1041">
              <a:extLst>
                <a:ext uri="{FF2B5EF4-FFF2-40B4-BE49-F238E27FC236}">
                  <a16:creationId xmlns:a16="http://schemas.microsoft.com/office/drawing/2014/main" id="{7F5FD652-25CD-24B4-271B-3CFC6E465C27}"/>
                </a:ext>
              </a:extLst>
            </p:cNvPr>
            <p:cNvSpPr/>
            <p:nvPr userDrawn="1"/>
          </p:nvSpPr>
          <p:spPr>
            <a:xfrm>
              <a:off x="6812622" y="2661345"/>
              <a:ext cx="126305" cy="132095"/>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3" name="Rektangel 1042">
              <a:extLst>
                <a:ext uri="{FF2B5EF4-FFF2-40B4-BE49-F238E27FC236}">
                  <a16:creationId xmlns:a16="http://schemas.microsoft.com/office/drawing/2014/main" id="{46276B80-6A92-8513-3337-2E24980A3660}"/>
                </a:ext>
              </a:extLst>
            </p:cNvPr>
            <p:cNvSpPr/>
            <p:nvPr userDrawn="1"/>
          </p:nvSpPr>
          <p:spPr>
            <a:xfrm>
              <a:off x="6812622" y="2794041"/>
              <a:ext cx="126305" cy="132095"/>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4" name="Rektangel 1043">
              <a:extLst>
                <a:ext uri="{FF2B5EF4-FFF2-40B4-BE49-F238E27FC236}">
                  <a16:creationId xmlns:a16="http://schemas.microsoft.com/office/drawing/2014/main" id="{DF08EB8B-05A1-5D1E-3453-E35F156EA44C}"/>
                </a:ext>
              </a:extLst>
            </p:cNvPr>
            <p:cNvSpPr/>
            <p:nvPr userDrawn="1"/>
          </p:nvSpPr>
          <p:spPr>
            <a:xfrm>
              <a:off x="6812622" y="2926737"/>
              <a:ext cx="126305" cy="132095"/>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5" name="Rektangel 1044">
              <a:extLst>
                <a:ext uri="{FF2B5EF4-FFF2-40B4-BE49-F238E27FC236}">
                  <a16:creationId xmlns:a16="http://schemas.microsoft.com/office/drawing/2014/main" id="{73BCDEB0-F256-9D9A-1735-36C73E5A4254}"/>
                </a:ext>
              </a:extLst>
            </p:cNvPr>
            <p:cNvSpPr/>
            <p:nvPr userDrawn="1"/>
          </p:nvSpPr>
          <p:spPr>
            <a:xfrm>
              <a:off x="6812622" y="3059433"/>
              <a:ext cx="126305" cy="132095"/>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6" name="Rektangel 1045">
              <a:extLst>
                <a:ext uri="{FF2B5EF4-FFF2-40B4-BE49-F238E27FC236}">
                  <a16:creationId xmlns:a16="http://schemas.microsoft.com/office/drawing/2014/main" id="{8FB9E9DD-EB3E-746C-2937-90EBE84B3B2A}"/>
                </a:ext>
              </a:extLst>
            </p:cNvPr>
            <p:cNvSpPr/>
            <p:nvPr userDrawn="1"/>
          </p:nvSpPr>
          <p:spPr>
            <a:xfrm>
              <a:off x="6812622" y="3192130"/>
              <a:ext cx="126305" cy="132095"/>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7" name="Rektangel 1046">
              <a:extLst>
                <a:ext uri="{FF2B5EF4-FFF2-40B4-BE49-F238E27FC236}">
                  <a16:creationId xmlns:a16="http://schemas.microsoft.com/office/drawing/2014/main" id="{BF36CC62-D665-E681-0504-9607980B29D1}"/>
                </a:ext>
              </a:extLst>
            </p:cNvPr>
            <p:cNvSpPr/>
            <p:nvPr userDrawn="1"/>
          </p:nvSpPr>
          <p:spPr>
            <a:xfrm>
              <a:off x="6988154" y="2661345"/>
              <a:ext cx="126305" cy="132095"/>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8" name="Rektangel 1047">
              <a:extLst>
                <a:ext uri="{FF2B5EF4-FFF2-40B4-BE49-F238E27FC236}">
                  <a16:creationId xmlns:a16="http://schemas.microsoft.com/office/drawing/2014/main" id="{2ED8E59C-4621-6900-D5FB-392B5F63EB15}"/>
                </a:ext>
              </a:extLst>
            </p:cNvPr>
            <p:cNvSpPr/>
            <p:nvPr userDrawn="1"/>
          </p:nvSpPr>
          <p:spPr>
            <a:xfrm>
              <a:off x="6988154" y="2794041"/>
              <a:ext cx="126305" cy="132095"/>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9" name="Rektangel 1048">
              <a:extLst>
                <a:ext uri="{FF2B5EF4-FFF2-40B4-BE49-F238E27FC236}">
                  <a16:creationId xmlns:a16="http://schemas.microsoft.com/office/drawing/2014/main" id="{1D1DFB72-8F94-C092-AB42-28E3BBF12D65}"/>
                </a:ext>
              </a:extLst>
            </p:cNvPr>
            <p:cNvSpPr/>
            <p:nvPr userDrawn="1"/>
          </p:nvSpPr>
          <p:spPr>
            <a:xfrm>
              <a:off x="6988154" y="2926737"/>
              <a:ext cx="126305" cy="132095"/>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0" name="Rektangel 1049">
              <a:extLst>
                <a:ext uri="{FF2B5EF4-FFF2-40B4-BE49-F238E27FC236}">
                  <a16:creationId xmlns:a16="http://schemas.microsoft.com/office/drawing/2014/main" id="{9B388C52-8786-0F82-B433-3A79F1A4541A}"/>
                </a:ext>
              </a:extLst>
            </p:cNvPr>
            <p:cNvSpPr/>
            <p:nvPr userDrawn="1"/>
          </p:nvSpPr>
          <p:spPr>
            <a:xfrm>
              <a:off x="6988154" y="3059433"/>
              <a:ext cx="126305" cy="132095"/>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1" name="Rektangel 1050">
              <a:extLst>
                <a:ext uri="{FF2B5EF4-FFF2-40B4-BE49-F238E27FC236}">
                  <a16:creationId xmlns:a16="http://schemas.microsoft.com/office/drawing/2014/main" id="{D4A998FA-E595-5120-1049-A3CC1C33E72E}"/>
                </a:ext>
              </a:extLst>
            </p:cNvPr>
            <p:cNvSpPr/>
            <p:nvPr userDrawn="1"/>
          </p:nvSpPr>
          <p:spPr>
            <a:xfrm>
              <a:off x="6988154" y="3192130"/>
              <a:ext cx="126305" cy="132095"/>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2" name="Rektangel 1051">
              <a:extLst>
                <a:ext uri="{FF2B5EF4-FFF2-40B4-BE49-F238E27FC236}">
                  <a16:creationId xmlns:a16="http://schemas.microsoft.com/office/drawing/2014/main" id="{C8E27C97-6977-891F-B3C0-4CDE580AF57D}"/>
                </a:ext>
              </a:extLst>
            </p:cNvPr>
            <p:cNvSpPr/>
            <p:nvPr userDrawn="1"/>
          </p:nvSpPr>
          <p:spPr>
            <a:xfrm>
              <a:off x="7163686" y="2661345"/>
              <a:ext cx="126305" cy="132095"/>
            </a:xfrm>
            <a:prstGeom prst="rect">
              <a:avLst/>
            </a:prstGeom>
            <a:solidFill>
              <a:schemeClr val="accent3">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3" name="Rektangel 1052">
              <a:extLst>
                <a:ext uri="{FF2B5EF4-FFF2-40B4-BE49-F238E27FC236}">
                  <a16:creationId xmlns:a16="http://schemas.microsoft.com/office/drawing/2014/main" id="{19FB03B5-BA18-74B7-9DEB-889CA8566539}"/>
                </a:ext>
              </a:extLst>
            </p:cNvPr>
            <p:cNvSpPr/>
            <p:nvPr userDrawn="1"/>
          </p:nvSpPr>
          <p:spPr>
            <a:xfrm>
              <a:off x="7163686" y="2794041"/>
              <a:ext cx="126305" cy="132095"/>
            </a:xfrm>
            <a:prstGeom prst="rect">
              <a:avLst/>
            </a:prstGeom>
            <a:solidFill>
              <a:schemeClr val="accent3">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4" name="Rektangel 1053">
              <a:extLst>
                <a:ext uri="{FF2B5EF4-FFF2-40B4-BE49-F238E27FC236}">
                  <a16:creationId xmlns:a16="http://schemas.microsoft.com/office/drawing/2014/main" id="{57CEB0A0-35F5-997A-61EB-3E655B67D34B}"/>
                </a:ext>
              </a:extLst>
            </p:cNvPr>
            <p:cNvSpPr/>
            <p:nvPr userDrawn="1"/>
          </p:nvSpPr>
          <p:spPr>
            <a:xfrm>
              <a:off x="7163686" y="2926737"/>
              <a:ext cx="126305" cy="132095"/>
            </a:xfrm>
            <a:prstGeom prst="rect">
              <a:avLst/>
            </a:prstGeom>
            <a:solidFill>
              <a:schemeClr val="accent3">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5" name="Rektangel 1054">
              <a:extLst>
                <a:ext uri="{FF2B5EF4-FFF2-40B4-BE49-F238E27FC236}">
                  <a16:creationId xmlns:a16="http://schemas.microsoft.com/office/drawing/2014/main" id="{187C5504-CF38-10EF-6656-9D373F47022B}"/>
                </a:ext>
              </a:extLst>
            </p:cNvPr>
            <p:cNvSpPr/>
            <p:nvPr userDrawn="1"/>
          </p:nvSpPr>
          <p:spPr>
            <a:xfrm>
              <a:off x="7163686" y="3059433"/>
              <a:ext cx="126305" cy="132095"/>
            </a:xfrm>
            <a:prstGeom prst="rect">
              <a:avLst/>
            </a:prstGeom>
            <a:solidFill>
              <a:schemeClr val="accent3">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6" name="Rektangel 1055">
              <a:extLst>
                <a:ext uri="{FF2B5EF4-FFF2-40B4-BE49-F238E27FC236}">
                  <a16:creationId xmlns:a16="http://schemas.microsoft.com/office/drawing/2014/main" id="{00ECB6FD-B078-6ED8-3BF0-E6FFFB4125FF}"/>
                </a:ext>
              </a:extLst>
            </p:cNvPr>
            <p:cNvSpPr/>
            <p:nvPr userDrawn="1"/>
          </p:nvSpPr>
          <p:spPr>
            <a:xfrm>
              <a:off x="7163686" y="3192130"/>
              <a:ext cx="126305" cy="132095"/>
            </a:xfrm>
            <a:prstGeom prst="rect">
              <a:avLst/>
            </a:prstGeom>
            <a:solidFill>
              <a:schemeClr val="accent3">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7" name="Rektangel 1056">
              <a:extLst>
                <a:ext uri="{FF2B5EF4-FFF2-40B4-BE49-F238E27FC236}">
                  <a16:creationId xmlns:a16="http://schemas.microsoft.com/office/drawing/2014/main" id="{2A81D134-CDD5-3A11-68DD-9A7DA325C5E2}"/>
                </a:ext>
              </a:extLst>
            </p:cNvPr>
            <p:cNvSpPr/>
            <p:nvPr userDrawn="1"/>
          </p:nvSpPr>
          <p:spPr>
            <a:xfrm>
              <a:off x="7339331" y="2661345"/>
              <a:ext cx="126305" cy="132095"/>
            </a:xfrm>
            <a:prstGeom prst="rect">
              <a:avLst/>
            </a:prstGeom>
            <a:solidFill>
              <a:schemeClr val="accent4">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8" name="Rektangel 1057">
              <a:extLst>
                <a:ext uri="{FF2B5EF4-FFF2-40B4-BE49-F238E27FC236}">
                  <a16:creationId xmlns:a16="http://schemas.microsoft.com/office/drawing/2014/main" id="{A3E6B7BF-B8DF-4895-BFF7-E48F3EA56C3C}"/>
                </a:ext>
              </a:extLst>
            </p:cNvPr>
            <p:cNvSpPr/>
            <p:nvPr userDrawn="1"/>
          </p:nvSpPr>
          <p:spPr>
            <a:xfrm>
              <a:off x="7339331" y="2794041"/>
              <a:ext cx="126305" cy="132095"/>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9" name="Rektangel 1058">
              <a:extLst>
                <a:ext uri="{FF2B5EF4-FFF2-40B4-BE49-F238E27FC236}">
                  <a16:creationId xmlns:a16="http://schemas.microsoft.com/office/drawing/2014/main" id="{C9880F48-FE6A-D652-5F55-4BD96B03F4E4}"/>
                </a:ext>
              </a:extLst>
            </p:cNvPr>
            <p:cNvSpPr/>
            <p:nvPr userDrawn="1"/>
          </p:nvSpPr>
          <p:spPr>
            <a:xfrm>
              <a:off x="7339331" y="2926737"/>
              <a:ext cx="126305" cy="132095"/>
            </a:xfrm>
            <a:prstGeom prst="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0" name="Rektangel 1059">
              <a:extLst>
                <a:ext uri="{FF2B5EF4-FFF2-40B4-BE49-F238E27FC236}">
                  <a16:creationId xmlns:a16="http://schemas.microsoft.com/office/drawing/2014/main" id="{3D6EF6E0-55EF-D427-7BD3-3F9C9599C746}"/>
                </a:ext>
              </a:extLst>
            </p:cNvPr>
            <p:cNvSpPr/>
            <p:nvPr userDrawn="1"/>
          </p:nvSpPr>
          <p:spPr>
            <a:xfrm>
              <a:off x="7339331" y="3059433"/>
              <a:ext cx="126305" cy="132095"/>
            </a:xfrm>
            <a:prstGeom prst="rect">
              <a:avLst/>
            </a:prstGeom>
            <a:solidFill>
              <a:schemeClr val="accent4">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1" name="Rektangel 1060">
              <a:extLst>
                <a:ext uri="{FF2B5EF4-FFF2-40B4-BE49-F238E27FC236}">
                  <a16:creationId xmlns:a16="http://schemas.microsoft.com/office/drawing/2014/main" id="{BB5DD28F-1631-1EC1-63A2-5C34A28B0C19}"/>
                </a:ext>
              </a:extLst>
            </p:cNvPr>
            <p:cNvSpPr/>
            <p:nvPr userDrawn="1"/>
          </p:nvSpPr>
          <p:spPr>
            <a:xfrm>
              <a:off x="7339331" y="3192130"/>
              <a:ext cx="126305" cy="132095"/>
            </a:xfrm>
            <a:prstGeom prst="rect">
              <a:avLst/>
            </a:prstGeom>
            <a:solidFill>
              <a:schemeClr val="accent4">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2" name="Rektangel 1061">
              <a:extLst>
                <a:ext uri="{FF2B5EF4-FFF2-40B4-BE49-F238E27FC236}">
                  <a16:creationId xmlns:a16="http://schemas.microsoft.com/office/drawing/2014/main" id="{C2846DE4-F371-1BF5-4167-59B95320B756}"/>
                </a:ext>
              </a:extLst>
            </p:cNvPr>
            <p:cNvSpPr/>
            <p:nvPr userDrawn="1"/>
          </p:nvSpPr>
          <p:spPr>
            <a:xfrm>
              <a:off x="7513832" y="2661345"/>
              <a:ext cx="126305" cy="132095"/>
            </a:xfrm>
            <a:prstGeom prst="rect">
              <a:avLst/>
            </a:prstGeom>
            <a:solidFill>
              <a:schemeClr val="accent5">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3" name="Rektangel 1062">
              <a:extLst>
                <a:ext uri="{FF2B5EF4-FFF2-40B4-BE49-F238E27FC236}">
                  <a16:creationId xmlns:a16="http://schemas.microsoft.com/office/drawing/2014/main" id="{D1FCE270-22E9-6108-5292-0A2E890C7042}"/>
                </a:ext>
              </a:extLst>
            </p:cNvPr>
            <p:cNvSpPr/>
            <p:nvPr userDrawn="1"/>
          </p:nvSpPr>
          <p:spPr>
            <a:xfrm>
              <a:off x="7513832" y="2794041"/>
              <a:ext cx="126305" cy="132095"/>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4" name="Rektangel 1063">
              <a:extLst>
                <a:ext uri="{FF2B5EF4-FFF2-40B4-BE49-F238E27FC236}">
                  <a16:creationId xmlns:a16="http://schemas.microsoft.com/office/drawing/2014/main" id="{E0AB0C3D-3E2C-BA8B-F8FF-D1BAE2FD78AB}"/>
                </a:ext>
              </a:extLst>
            </p:cNvPr>
            <p:cNvSpPr/>
            <p:nvPr userDrawn="1"/>
          </p:nvSpPr>
          <p:spPr>
            <a:xfrm>
              <a:off x="7513832" y="2926737"/>
              <a:ext cx="126305" cy="132095"/>
            </a:xfrm>
            <a:prstGeom prst="rect">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5" name="Rektangel 1064">
              <a:extLst>
                <a:ext uri="{FF2B5EF4-FFF2-40B4-BE49-F238E27FC236}">
                  <a16:creationId xmlns:a16="http://schemas.microsoft.com/office/drawing/2014/main" id="{A5B9B835-C0B3-CE1F-0F4F-E77B314EE265}"/>
                </a:ext>
              </a:extLst>
            </p:cNvPr>
            <p:cNvSpPr/>
            <p:nvPr userDrawn="1"/>
          </p:nvSpPr>
          <p:spPr>
            <a:xfrm>
              <a:off x="7513832" y="3059433"/>
              <a:ext cx="126305" cy="132095"/>
            </a:xfrm>
            <a:prstGeom prst="rect">
              <a:avLst/>
            </a:prstGeom>
            <a:solidFill>
              <a:schemeClr val="accent5">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6" name="Rektangel 1065">
              <a:extLst>
                <a:ext uri="{FF2B5EF4-FFF2-40B4-BE49-F238E27FC236}">
                  <a16:creationId xmlns:a16="http://schemas.microsoft.com/office/drawing/2014/main" id="{B6F46CE6-CCAF-9D3F-1627-61487FF99D45}"/>
                </a:ext>
              </a:extLst>
            </p:cNvPr>
            <p:cNvSpPr/>
            <p:nvPr userDrawn="1"/>
          </p:nvSpPr>
          <p:spPr>
            <a:xfrm>
              <a:off x="7513832" y="3192130"/>
              <a:ext cx="126305" cy="132095"/>
            </a:xfrm>
            <a:prstGeom prst="rect">
              <a:avLst/>
            </a:prstGeom>
            <a:solidFill>
              <a:schemeClr val="accent5">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7" name="Rektangel 1066">
              <a:extLst>
                <a:ext uri="{FF2B5EF4-FFF2-40B4-BE49-F238E27FC236}">
                  <a16:creationId xmlns:a16="http://schemas.microsoft.com/office/drawing/2014/main" id="{B0D96E62-E6D5-5382-108B-2D8B21B1C7C0}"/>
                </a:ext>
              </a:extLst>
            </p:cNvPr>
            <p:cNvSpPr/>
            <p:nvPr userDrawn="1"/>
          </p:nvSpPr>
          <p:spPr>
            <a:xfrm>
              <a:off x="7690674" y="2661345"/>
              <a:ext cx="126305" cy="132095"/>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8" name="Rektangel 1067">
              <a:extLst>
                <a:ext uri="{FF2B5EF4-FFF2-40B4-BE49-F238E27FC236}">
                  <a16:creationId xmlns:a16="http://schemas.microsoft.com/office/drawing/2014/main" id="{589AC037-F773-58BF-FA0E-B29A0BAE94D6}"/>
                </a:ext>
              </a:extLst>
            </p:cNvPr>
            <p:cNvSpPr/>
            <p:nvPr userDrawn="1"/>
          </p:nvSpPr>
          <p:spPr>
            <a:xfrm>
              <a:off x="7690674" y="2794041"/>
              <a:ext cx="126305" cy="132095"/>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9" name="Rektangel 1068">
              <a:extLst>
                <a:ext uri="{FF2B5EF4-FFF2-40B4-BE49-F238E27FC236}">
                  <a16:creationId xmlns:a16="http://schemas.microsoft.com/office/drawing/2014/main" id="{07045815-7B67-4A94-7C17-8D64E287040A}"/>
                </a:ext>
              </a:extLst>
            </p:cNvPr>
            <p:cNvSpPr/>
            <p:nvPr userDrawn="1"/>
          </p:nvSpPr>
          <p:spPr>
            <a:xfrm>
              <a:off x="7690674" y="2926737"/>
              <a:ext cx="126305" cy="132095"/>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70" name="Rektangel 1069">
              <a:extLst>
                <a:ext uri="{FF2B5EF4-FFF2-40B4-BE49-F238E27FC236}">
                  <a16:creationId xmlns:a16="http://schemas.microsoft.com/office/drawing/2014/main" id="{D85D7A99-C5CD-38F6-939F-A3EF9E12781C}"/>
                </a:ext>
              </a:extLst>
            </p:cNvPr>
            <p:cNvSpPr/>
            <p:nvPr userDrawn="1"/>
          </p:nvSpPr>
          <p:spPr>
            <a:xfrm>
              <a:off x="7690674" y="3059433"/>
              <a:ext cx="126305" cy="132095"/>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71" name="Rektangel 1070">
              <a:extLst>
                <a:ext uri="{FF2B5EF4-FFF2-40B4-BE49-F238E27FC236}">
                  <a16:creationId xmlns:a16="http://schemas.microsoft.com/office/drawing/2014/main" id="{32FB7A58-1D8F-5665-AC4F-BA2FE1869B27}"/>
                </a:ext>
              </a:extLst>
            </p:cNvPr>
            <p:cNvSpPr/>
            <p:nvPr userDrawn="1"/>
          </p:nvSpPr>
          <p:spPr>
            <a:xfrm>
              <a:off x="7690674" y="3192130"/>
              <a:ext cx="126305" cy="132095"/>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77" name="Rektangel 1076">
              <a:extLst>
                <a:ext uri="{FF2B5EF4-FFF2-40B4-BE49-F238E27FC236}">
                  <a16:creationId xmlns:a16="http://schemas.microsoft.com/office/drawing/2014/main" id="{5F9AF638-6FAD-3C50-00FA-ADD872158CE5}"/>
                </a:ext>
              </a:extLst>
            </p:cNvPr>
            <p:cNvSpPr/>
            <p:nvPr userDrawn="1"/>
          </p:nvSpPr>
          <p:spPr>
            <a:xfrm>
              <a:off x="6464595" y="2388295"/>
              <a:ext cx="126305" cy="12630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78" name="Rektangel 1077">
              <a:extLst>
                <a:ext uri="{FF2B5EF4-FFF2-40B4-BE49-F238E27FC236}">
                  <a16:creationId xmlns:a16="http://schemas.microsoft.com/office/drawing/2014/main" id="{C4749DD0-3DD2-A386-7BED-084BA84DBBE6}"/>
                </a:ext>
              </a:extLst>
            </p:cNvPr>
            <p:cNvSpPr/>
            <p:nvPr userDrawn="1"/>
          </p:nvSpPr>
          <p:spPr>
            <a:xfrm>
              <a:off x="6464595" y="2661345"/>
              <a:ext cx="126305" cy="132095"/>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79" name="Rektangel 1078">
              <a:extLst>
                <a:ext uri="{FF2B5EF4-FFF2-40B4-BE49-F238E27FC236}">
                  <a16:creationId xmlns:a16="http://schemas.microsoft.com/office/drawing/2014/main" id="{B4499066-323D-EE08-E5A2-F43B0807892C}"/>
                </a:ext>
              </a:extLst>
            </p:cNvPr>
            <p:cNvSpPr/>
            <p:nvPr userDrawn="1"/>
          </p:nvSpPr>
          <p:spPr>
            <a:xfrm>
              <a:off x="6464595" y="2794041"/>
              <a:ext cx="126305" cy="132095"/>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0" name="Rektangel 1079">
              <a:extLst>
                <a:ext uri="{FF2B5EF4-FFF2-40B4-BE49-F238E27FC236}">
                  <a16:creationId xmlns:a16="http://schemas.microsoft.com/office/drawing/2014/main" id="{1BBF49EA-C637-CAB3-6569-11A2CFD31079}"/>
                </a:ext>
              </a:extLst>
            </p:cNvPr>
            <p:cNvSpPr/>
            <p:nvPr userDrawn="1"/>
          </p:nvSpPr>
          <p:spPr>
            <a:xfrm>
              <a:off x="6464595" y="2926737"/>
              <a:ext cx="126305" cy="132095"/>
            </a:xfrm>
            <a:prstGeom prst="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1" name="Rektangel 1080">
              <a:extLst>
                <a:ext uri="{FF2B5EF4-FFF2-40B4-BE49-F238E27FC236}">
                  <a16:creationId xmlns:a16="http://schemas.microsoft.com/office/drawing/2014/main" id="{1F27D949-C326-6486-1CD4-2B8AF35ADE78}"/>
                </a:ext>
              </a:extLst>
            </p:cNvPr>
            <p:cNvSpPr/>
            <p:nvPr userDrawn="1"/>
          </p:nvSpPr>
          <p:spPr>
            <a:xfrm>
              <a:off x="6464595" y="3059433"/>
              <a:ext cx="126305" cy="132095"/>
            </a:xfrm>
            <a:prstGeom prst="rect">
              <a:avLst/>
            </a:prstGeom>
            <a:solidFill>
              <a:schemeClr val="bg2">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2" name="Rektangel 1081">
              <a:extLst>
                <a:ext uri="{FF2B5EF4-FFF2-40B4-BE49-F238E27FC236}">
                  <a16:creationId xmlns:a16="http://schemas.microsoft.com/office/drawing/2014/main" id="{F216B4A1-3944-F8CE-8C9B-FA88B4D03E26}"/>
                </a:ext>
              </a:extLst>
            </p:cNvPr>
            <p:cNvSpPr/>
            <p:nvPr userDrawn="1"/>
          </p:nvSpPr>
          <p:spPr>
            <a:xfrm>
              <a:off x="6464595" y="3192130"/>
              <a:ext cx="126305" cy="132095"/>
            </a:xfrm>
            <a:prstGeom prst="rect">
              <a:avLst/>
            </a:prstGeom>
            <a:solidFill>
              <a:schemeClr val="bg2">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3" name="Rektangel 1082">
              <a:extLst>
                <a:ext uri="{FF2B5EF4-FFF2-40B4-BE49-F238E27FC236}">
                  <a16:creationId xmlns:a16="http://schemas.microsoft.com/office/drawing/2014/main" id="{5F4ADBA2-1A1B-A4CA-F30B-B0C82CEC3557}"/>
                </a:ext>
              </a:extLst>
            </p:cNvPr>
            <p:cNvSpPr/>
            <p:nvPr userDrawn="1"/>
          </p:nvSpPr>
          <p:spPr>
            <a:xfrm>
              <a:off x="6108995" y="3810695"/>
              <a:ext cx="126305" cy="12630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4" name="Rektangel 1083">
              <a:extLst>
                <a:ext uri="{FF2B5EF4-FFF2-40B4-BE49-F238E27FC236}">
                  <a16:creationId xmlns:a16="http://schemas.microsoft.com/office/drawing/2014/main" id="{374BD5DA-8482-21B6-9413-9B1A45CF76C1}"/>
                </a:ext>
              </a:extLst>
            </p:cNvPr>
            <p:cNvSpPr/>
            <p:nvPr userDrawn="1"/>
          </p:nvSpPr>
          <p:spPr>
            <a:xfrm>
              <a:off x="6108995" y="3986378"/>
              <a:ext cx="126305" cy="126305"/>
            </a:xfrm>
            <a:prstGeom prst="rect">
              <a:avLst/>
            </a:prstGeom>
            <a:solidFill>
              <a:srgbClr val="0D4A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5" name="Rektangel 1084">
              <a:extLst>
                <a:ext uri="{FF2B5EF4-FFF2-40B4-BE49-F238E27FC236}">
                  <a16:creationId xmlns:a16="http://schemas.microsoft.com/office/drawing/2014/main" id="{5F6020BD-6733-E876-2089-C3084AEA1A1C}"/>
                </a:ext>
              </a:extLst>
            </p:cNvPr>
            <p:cNvSpPr/>
            <p:nvPr userDrawn="1"/>
          </p:nvSpPr>
          <p:spPr>
            <a:xfrm>
              <a:off x="6108995" y="4162061"/>
              <a:ext cx="126305" cy="126305"/>
            </a:xfrm>
            <a:prstGeom prst="rect">
              <a:avLst/>
            </a:prstGeom>
            <a:solidFill>
              <a:srgbClr val="4DA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6" name="Rektangel 1085">
              <a:extLst>
                <a:ext uri="{FF2B5EF4-FFF2-40B4-BE49-F238E27FC236}">
                  <a16:creationId xmlns:a16="http://schemas.microsoft.com/office/drawing/2014/main" id="{C4348C5F-5E10-920F-C2FB-889532E2F622}"/>
                </a:ext>
              </a:extLst>
            </p:cNvPr>
            <p:cNvSpPr/>
            <p:nvPr userDrawn="1"/>
          </p:nvSpPr>
          <p:spPr>
            <a:xfrm>
              <a:off x="6108995" y="4337745"/>
              <a:ext cx="126305" cy="126305"/>
            </a:xfrm>
            <a:prstGeom prst="rect">
              <a:avLst/>
            </a:prstGeom>
            <a:solidFill>
              <a:srgbClr val="C7EB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7" name="Rektangel 1086">
              <a:extLst>
                <a:ext uri="{FF2B5EF4-FFF2-40B4-BE49-F238E27FC236}">
                  <a16:creationId xmlns:a16="http://schemas.microsoft.com/office/drawing/2014/main" id="{D2D321FD-AE36-8DCA-8744-C0F46B88F58C}"/>
                </a:ext>
              </a:extLst>
            </p:cNvPr>
            <p:cNvSpPr/>
            <p:nvPr userDrawn="1"/>
          </p:nvSpPr>
          <p:spPr>
            <a:xfrm>
              <a:off x="6285031" y="3810695"/>
              <a:ext cx="126305" cy="12630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8" name="Rektangel 1087">
              <a:extLst>
                <a:ext uri="{FF2B5EF4-FFF2-40B4-BE49-F238E27FC236}">
                  <a16:creationId xmlns:a16="http://schemas.microsoft.com/office/drawing/2014/main" id="{A93DF2FE-61D7-AA01-C339-B2ECCF6D103B}"/>
                </a:ext>
              </a:extLst>
            </p:cNvPr>
            <p:cNvSpPr/>
            <p:nvPr userDrawn="1"/>
          </p:nvSpPr>
          <p:spPr>
            <a:xfrm>
              <a:off x="6285031" y="3986378"/>
              <a:ext cx="126305" cy="126305"/>
            </a:xfrm>
            <a:prstGeom prst="rect">
              <a:avLst/>
            </a:prstGeom>
            <a:solidFill>
              <a:srgbClr val="1C43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9" name="Rektangel 1088">
              <a:extLst>
                <a:ext uri="{FF2B5EF4-FFF2-40B4-BE49-F238E27FC236}">
                  <a16:creationId xmlns:a16="http://schemas.microsoft.com/office/drawing/2014/main" id="{89244240-2B76-F8CB-21C9-2B1FA90DD280}"/>
                </a:ext>
              </a:extLst>
            </p:cNvPr>
            <p:cNvSpPr/>
            <p:nvPr userDrawn="1"/>
          </p:nvSpPr>
          <p:spPr>
            <a:xfrm>
              <a:off x="6285031" y="4162061"/>
              <a:ext cx="126305" cy="126305"/>
            </a:xfrm>
            <a:prstGeom prst="rect">
              <a:avLst/>
            </a:prstGeom>
            <a:solidFill>
              <a:srgbClr val="339C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0" name="Rektangel 1089">
              <a:extLst>
                <a:ext uri="{FF2B5EF4-FFF2-40B4-BE49-F238E27FC236}">
                  <a16:creationId xmlns:a16="http://schemas.microsoft.com/office/drawing/2014/main" id="{33D9BE51-B8F2-F451-C1A3-3725C01F9D93}"/>
                </a:ext>
              </a:extLst>
            </p:cNvPr>
            <p:cNvSpPr/>
            <p:nvPr userDrawn="1"/>
          </p:nvSpPr>
          <p:spPr>
            <a:xfrm>
              <a:off x="6285031" y="4337745"/>
              <a:ext cx="126305" cy="126305"/>
            </a:xfrm>
            <a:prstGeom prst="rect">
              <a:avLst/>
            </a:prstGeom>
            <a:solidFill>
              <a:srgbClr val="B2E0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1" name="Rektangel 1090">
              <a:extLst>
                <a:ext uri="{FF2B5EF4-FFF2-40B4-BE49-F238E27FC236}">
                  <a16:creationId xmlns:a16="http://schemas.microsoft.com/office/drawing/2014/main" id="{ACA30911-7D60-921E-C70A-F693BE675834}"/>
                </a:ext>
              </a:extLst>
            </p:cNvPr>
            <p:cNvSpPr/>
            <p:nvPr userDrawn="1"/>
          </p:nvSpPr>
          <p:spPr>
            <a:xfrm>
              <a:off x="6461067" y="3810695"/>
              <a:ext cx="126305" cy="12630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2" name="Rektangel 1091">
              <a:extLst>
                <a:ext uri="{FF2B5EF4-FFF2-40B4-BE49-F238E27FC236}">
                  <a16:creationId xmlns:a16="http://schemas.microsoft.com/office/drawing/2014/main" id="{7C3A2D5F-4466-B210-4CF0-4DBBC6BB3BA6}"/>
                </a:ext>
              </a:extLst>
            </p:cNvPr>
            <p:cNvSpPr/>
            <p:nvPr userDrawn="1"/>
          </p:nvSpPr>
          <p:spPr>
            <a:xfrm>
              <a:off x="6461067" y="3986378"/>
              <a:ext cx="126305" cy="126305"/>
            </a:xfrm>
            <a:prstGeom prst="rect">
              <a:avLst/>
            </a:prstGeom>
            <a:solidFill>
              <a:srgbClr val="7800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3" name="Rektangel 1092">
              <a:extLst>
                <a:ext uri="{FF2B5EF4-FFF2-40B4-BE49-F238E27FC236}">
                  <a16:creationId xmlns:a16="http://schemas.microsoft.com/office/drawing/2014/main" id="{3DB1223D-C353-676D-5093-C19368A843EA}"/>
                </a:ext>
              </a:extLst>
            </p:cNvPr>
            <p:cNvSpPr/>
            <p:nvPr userDrawn="1"/>
          </p:nvSpPr>
          <p:spPr>
            <a:xfrm>
              <a:off x="6461067" y="4162061"/>
              <a:ext cx="126305" cy="126305"/>
            </a:xfrm>
            <a:prstGeom prst="rect">
              <a:avLst/>
            </a:prstGeom>
            <a:solidFill>
              <a:srgbClr val="E86A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4" name="Rektangel 1093">
              <a:extLst>
                <a:ext uri="{FF2B5EF4-FFF2-40B4-BE49-F238E27FC236}">
                  <a16:creationId xmlns:a16="http://schemas.microsoft.com/office/drawing/2014/main" id="{ECBE00DC-9A99-ED4F-7AB0-E71447F5BE95}"/>
                </a:ext>
              </a:extLst>
            </p:cNvPr>
            <p:cNvSpPr/>
            <p:nvPr userDrawn="1"/>
          </p:nvSpPr>
          <p:spPr>
            <a:xfrm>
              <a:off x="6461067" y="4337745"/>
              <a:ext cx="126305" cy="126305"/>
            </a:xfrm>
            <a:prstGeom prst="rect">
              <a:avLst/>
            </a:prstGeom>
            <a:solidFill>
              <a:srgbClr val="FFCC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5" name="Rektangel 1094">
              <a:extLst>
                <a:ext uri="{FF2B5EF4-FFF2-40B4-BE49-F238E27FC236}">
                  <a16:creationId xmlns:a16="http://schemas.microsoft.com/office/drawing/2014/main" id="{5BAC4B2F-5948-684F-53E5-17024EA24387}"/>
                </a:ext>
              </a:extLst>
            </p:cNvPr>
            <p:cNvSpPr/>
            <p:nvPr userDrawn="1"/>
          </p:nvSpPr>
          <p:spPr>
            <a:xfrm>
              <a:off x="6637103" y="3810695"/>
              <a:ext cx="126305" cy="126305"/>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6" name="Rektangel 1095">
              <a:extLst>
                <a:ext uri="{FF2B5EF4-FFF2-40B4-BE49-F238E27FC236}">
                  <a16:creationId xmlns:a16="http://schemas.microsoft.com/office/drawing/2014/main" id="{9DED6478-BDF3-512F-58F3-E36C2B3C3BAA}"/>
                </a:ext>
              </a:extLst>
            </p:cNvPr>
            <p:cNvSpPr/>
            <p:nvPr userDrawn="1"/>
          </p:nvSpPr>
          <p:spPr>
            <a:xfrm>
              <a:off x="6637103" y="3986378"/>
              <a:ext cx="126305" cy="126305"/>
            </a:xfrm>
            <a:prstGeom prst="rect">
              <a:avLst/>
            </a:prstGeom>
            <a:solidFill>
              <a:srgbClr val="A65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7" name="Rektangel 1096">
              <a:extLst>
                <a:ext uri="{FF2B5EF4-FFF2-40B4-BE49-F238E27FC236}">
                  <a16:creationId xmlns:a16="http://schemas.microsoft.com/office/drawing/2014/main" id="{6D820422-D0D9-5ACE-DB5E-ACF44106A99E}"/>
                </a:ext>
              </a:extLst>
            </p:cNvPr>
            <p:cNvSpPr/>
            <p:nvPr userDrawn="1"/>
          </p:nvSpPr>
          <p:spPr>
            <a:xfrm>
              <a:off x="6637103" y="4162061"/>
              <a:ext cx="126305" cy="126305"/>
            </a:xfrm>
            <a:prstGeom prst="rect">
              <a:avLst/>
            </a:prstGeom>
            <a:solidFill>
              <a:srgbClr val="FFB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8" name="Rektangel 1097">
              <a:extLst>
                <a:ext uri="{FF2B5EF4-FFF2-40B4-BE49-F238E27FC236}">
                  <a16:creationId xmlns:a16="http://schemas.microsoft.com/office/drawing/2014/main" id="{8B60BAF5-04DE-84E4-664B-F75D369387BB}"/>
                </a:ext>
              </a:extLst>
            </p:cNvPr>
            <p:cNvSpPr/>
            <p:nvPr userDrawn="1"/>
          </p:nvSpPr>
          <p:spPr>
            <a:xfrm>
              <a:off x="6637103" y="4337745"/>
              <a:ext cx="126305" cy="126305"/>
            </a:xfrm>
            <a:prstGeom prst="rect">
              <a:avLst/>
            </a:prstGeom>
            <a:solidFill>
              <a:srgbClr val="FFF0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9" name="Rektangel 1098">
              <a:extLst>
                <a:ext uri="{FF2B5EF4-FFF2-40B4-BE49-F238E27FC236}">
                  <a16:creationId xmlns:a16="http://schemas.microsoft.com/office/drawing/2014/main" id="{2E36144B-8356-508C-530F-E4563E893F8E}"/>
                </a:ext>
              </a:extLst>
            </p:cNvPr>
            <p:cNvSpPr/>
            <p:nvPr userDrawn="1"/>
          </p:nvSpPr>
          <p:spPr>
            <a:xfrm>
              <a:off x="6813139" y="3810695"/>
              <a:ext cx="126305" cy="12630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0" name="Rektangel 1099">
              <a:extLst>
                <a:ext uri="{FF2B5EF4-FFF2-40B4-BE49-F238E27FC236}">
                  <a16:creationId xmlns:a16="http://schemas.microsoft.com/office/drawing/2014/main" id="{4A6003A8-E644-C22A-594E-648C05A084B5}"/>
                </a:ext>
              </a:extLst>
            </p:cNvPr>
            <p:cNvSpPr/>
            <p:nvPr userDrawn="1"/>
          </p:nvSpPr>
          <p:spPr>
            <a:xfrm>
              <a:off x="6813139" y="3986378"/>
              <a:ext cx="126305" cy="126305"/>
            </a:xfrm>
            <a:prstGeom prst="rect">
              <a:avLst/>
            </a:prstGeom>
            <a:solidFill>
              <a:srgbClr val="3232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1" name="Rektangel 1100">
              <a:extLst>
                <a:ext uri="{FF2B5EF4-FFF2-40B4-BE49-F238E27FC236}">
                  <a16:creationId xmlns:a16="http://schemas.microsoft.com/office/drawing/2014/main" id="{71252218-348E-C0A3-6703-29BD88D5A17F}"/>
                </a:ext>
              </a:extLst>
            </p:cNvPr>
            <p:cNvSpPr/>
            <p:nvPr userDrawn="1"/>
          </p:nvSpPr>
          <p:spPr>
            <a:xfrm>
              <a:off x="6813139" y="4162061"/>
              <a:ext cx="126305" cy="126305"/>
            </a:xfrm>
            <a:prstGeom prst="rect">
              <a:avLst/>
            </a:prstGeom>
            <a:solidFill>
              <a:srgbClr val="A5A5A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2" name="Rektangel 1101">
              <a:extLst>
                <a:ext uri="{FF2B5EF4-FFF2-40B4-BE49-F238E27FC236}">
                  <a16:creationId xmlns:a16="http://schemas.microsoft.com/office/drawing/2014/main" id="{F40D39AB-38A0-8D9F-98CF-0849C6CB1A97}"/>
                </a:ext>
              </a:extLst>
            </p:cNvPr>
            <p:cNvSpPr/>
            <p:nvPr userDrawn="1"/>
          </p:nvSpPr>
          <p:spPr>
            <a:xfrm>
              <a:off x="6813139" y="4337745"/>
              <a:ext cx="126305" cy="126305"/>
            </a:xfrm>
            <a:prstGeom prst="rect">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3" name="Rektangel 1102">
              <a:extLst>
                <a:ext uri="{FF2B5EF4-FFF2-40B4-BE49-F238E27FC236}">
                  <a16:creationId xmlns:a16="http://schemas.microsoft.com/office/drawing/2014/main" id="{B0EEB85D-E1B5-BB7E-06F5-B7F663E237EA}"/>
                </a:ext>
              </a:extLst>
            </p:cNvPr>
            <p:cNvSpPr/>
            <p:nvPr userDrawn="1"/>
          </p:nvSpPr>
          <p:spPr>
            <a:xfrm>
              <a:off x="6989175" y="3810695"/>
              <a:ext cx="126305" cy="12630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4" name="Rektangel 1103">
              <a:extLst>
                <a:ext uri="{FF2B5EF4-FFF2-40B4-BE49-F238E27FC236}">
                  <a16:creationId xmlns:a16="http://schemas.microsoft.com/office/drawing/2014/main" id="{0C4BF3AC-6949-B173-1F6F-7ACF6CCCA68D}"/>
                </a:ext>
              </a:extLst>
            </p:cNvPr>
            <p:cNvSpPr/>
            <p:nvPr userDrawn="1"/>
          </p:nvSpPr>
          <p:spPr>
            <a:xfrm>
              <a:off x="6989175"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5" name="Rektangel 1104">
              <a:extLst>
                <a:ext uri="{FF2B5EF4-FFF2-40B4-BE49-F238E27FC236}">
                  <a16:creationId xmlns:a16="http://schemas.microsoft.com/office/drawing/2014/main" id="{5E724053-DDC1-BCE6-018B-3C13912CBCAA}"/>
                </a:ext>
              </a:extLst>
            </p:cNvPr>
            <p:cNvSpPr/>
            <p:nvPr userDrawn="1"/>
          </p:nvSpPr>
          <p:spPr>
            <a:xfrm>
              <a:off x="6989175"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7" name="Rektangel 1106">
              <a:extLst>
                <a:ext uri="{FF2B5EF4-FFF2-40B4-BE49-F238E27FC236}">
                  <a16:creationId xmlns:a16="http://schemas.microsoft.com/office/drawing/2014/main" id="{B89A7384-2EB1-E47E-4661-2C135E836BAB}"/>
                </a:ext>
              </a:extLst>
            </p:cNvPr>
            <p:cNvSpPr/>
            <p:nvPr userDrawn="1"/>
          </p:nvSpPr>
          <p:spPr>
            <a:xfrm>
              <a:off x="7165211" y="3810695"/>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8" name="Rektangel 1107">
              <a:extLst>
                <a:ext uri="{FF2B5EF4-FFF2-40B4-BE49-F238E27FC236}">
                  <a16:creationId xmlns:a16="http://schemas.microsoft.com/office/drawing/2014/main" id="{64053484-E065-730D-63D9-F3F09E971CEC}"/>
                </a:ext>
              </a:extLst>
            </p:cNvPr>
            <p:cNvSpPr/>
            <p:nvPr userDrawn="1"/>
          </p:nvSpPr>
          <p:spPr>
            <a:xfrm>
              <a:off x="7165211"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9" name="Rektangel 1108">
              <a:extLst>
                <a:ext uri="{FF2B5EF4-FFF2-40B4-BE49-F238E27FC236}">
                  <a16:creationId xmlns:a16="http://schemas.microsoft.com/office/drawing/2014/main" id="{E5345871-5F8B-2377-CAC8-6913E51EB927}"/>
                </a:ext>
              </a:extLst>
            </p:cNvPr>
            <p:cNvSpPr/>
            <p:nvPr userDrawn="1"/>
          </p:nvSpPr>
          <p:spPr>
            <a:xfrm>
              <a:off x="7165211"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1" name="Rektangel 1110">
              <a:extLst>
                <a:ext uri="{FF2B5EF4-FFF2-40B4-BE49-F238E27FC236}">
                  <a16:creationId xmlns:a16="http://schemas.microsoft.com/office/drawing/2014/main" id="{15038F50-63E9-76D9-070D-599071F6D0B1}"/>
                </a:ext>
              </a:extLst>
            </p:cNvPr>
            <p:cNvSpPr/>
            <p:nvPr userDrawn="1"/>
          </p:nvSpPr>
          <p:spPr>
            <a:xfrm>
              <a:off x="7341247" y="3810695"/>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2" name="Rektangel 1111">
              <a:extLst>
                <a:ext uri="{FF2B5EF4-FFF2-40B4-BE49-F238E27FC236}">
                  <a16:creationId xmlns:a16="http://schemas.microsoft.com/office/drawing/2014/main" id="{062851F2-FDB2-63C5-B741-C1CAD1FE3211}"/>
                </a:ext>
              </a:extLst>
            </p:cNvPr>
            <p:cNvSpPr/>
            <p:nvPr userDrawn="1"/>
          </p:nvSpPr>
          <p:spPr>
            <a:xfrm>
              <a:off x="7341247"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3" name="Rektangel 1112">
              <a:extLst>
                <a:ext uri="{FF2B5EF4-FFF2-40B4-BE49-F238E27FC236}">
                  <a16:creationId xmlns:a16="http://schemas.microsoft.com/office/drawing/2014/main" id="{DE4F3BAC-C90D-4B77-27FF-4CD535F909E2}"/>
                </a:ext>
              </a:extLst>
            </p:cNvPr>
            <p:cNvSpPr/>
            <p:nvPr userDrawn="1"/>
          </p:nvSpPr>
          <p:spPr>
            <a:xfrm>
              <a:off x="7341247"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5" name="Rektangel 1114">
              <a:extLst>
                <a:ext uri="{FF2B5EF4-FFF2-40B4-BE49-F238E27FC236}">
                  <a16:creationId xmlns:a16="http://schemas.microsoft.com/office/drawing/2014/main" id="{6625D88E-960F-4248-3CEB-C2E5020321B6}"/>
                </a:ext>
              </a:extLst>
            </p:cNvPr>
            <p:cNvSpPr/>
            <p:nvPr userDrawn="1"/>
          </p:nvSpPr>
          <p:spPr>
            <a:xfrm>
              <a:off x="7517283" y="3810695"/>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6" name="Rektangel 1115">
              <a:extLst>
                <a:ext uri="{FF2B5EF4-FFF2-40B4-BE49-F238E27FC236}">
                  <a16:creationId xmlns:a16="http://schemas.microsoft.com/office/drawing/2014/main" id="{C10CFB8F-8E16-B335-A926-3A4BAA2E78D5}"/>
                </a:ext>
              </a:extLst>
            </p:cNvPr>
            <p:cNvSpPr/>
            <p:nvPr userDrawn="1"/>
          </p:nvSpPr>
          <p:spPr>
            <a:xfrm>
              <a:off x="7517283"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7" name="Rektangel 1116">
              <a:extLst>
                <a:ext uri="{FF2B5EF4-FFF2-40B4-BE49-F238E27FC236}">
                  <a16:creationId xmlns:a16="http://schemas.microsoft.com/office/drawing/2014/main" id="{1BAFE015-800E-787E-0572-90F6C0823C14}"/>
                </a:ext>
              </a:extLst>
            </p:cNvPr>
            <p:cNvSpPr/>
            <p:nvPr userDrawn="1"/>
          </p:nvSpPr>
          <p:spPr>
            <a:xfrm>
              <a:off x="7517283"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9" name="Rektangel 1118">
              <a:extLst>
                <a:ext uri="{FF2B5EF4-FFF2-40B4-BE49-F238E27FC236}">
                  <a16:creationId xmlns:a16="http://schemas.microsoft.com/office/drawing/2014/main" id="{4A97B2EF-9E28-C94C-6879-E7C073C12C39}"/>
                </a:ext>
              </a:extLst>
            </p:cNvPr>
            <p:cNvSpPr/>
            <p:nvPr userDrawn="1"/>
          </p:nvSpPr>
          <p:spPr>
            <a:xfrm>
              <a:off x="7693320" y="3810695"/>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20" name="Rektangel 1119">
              <a:extLst>
                <a:ext uri="{FF2B5EF4-FFF2-40B4-BE49-F238E27FC236}">
                  <a16:creationId xmlns:a16="http://schemas.microsoft.com/office/drawing/2014/main" id="{0046F9B6-9CA1-5B09-D162-A1A23AA1E72E}"/>
                </a:ext>
              </a:extLst>
            </p:cNvPr>
            <p:cNvSpPr/>
            <p:nvPr userDrawn="1"/>
          </p:nvSpPr>
          <p:spPr>
            <a:xfrm>
              <a:off x="7693320"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21" name="Rektangel 1120">
              <a:extLst>
                <a:ext uri="{FF2B5EF4-FFF2-40B4-BE49-F238E27FC236}">
                  <a16:creationId xmlns:a16="http://schemas.microsoft.com/office/drawing/2014/main" id="{555E2503-2C99-3601-4234-B5374905D676}"/>
                </a:ext>
              </a:extLst>
            </p:cNvPr>
            <p:cNvSpPr/>
            <p:nvPr userDrawn="1"/>
          </p:nvSpPr>
          <p:spPr>
            <a:xfrm>
              <a:off x="7693320"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grpSp>
      <p:sp>
        <p:nvSpPr>
          <p:cNvPr id="11" name="Rektangel med rundade hörn 10">
            <a:extLst>
              <a:ext uri="{FF2B5EF4-FFF2-40B4-BE49-F238E27FC236}">
                <a16:creationId xmlns:a16="http://schemas.microsoft.com/office/drawing/2014/main" id="{636AEB1C-664E-B3BB-DB73-01E07A3BF846}"/>
              </a:ext>
            </a:extLst>
          </p:cNvPr>
          <p:cNvSpPr/>
          <p:nvPr userDrawn="1"/>
        </p:nvSpPr>
        <p:spPr>
          <a:xfrm>
            <a:off x="6062449" y="2168771"/>
            <a:ext cx="800154" cy="97738"/>
          </a:xfrm>
          <a:prstGeom prst="roundRect">
            <a:avLst>
              <a:gd name="adj" fmla="val 0"/>
            </a:avLst>
          </a:prstGeom>
          <a:noFill/>
          <a:ln w="15875">
            <a:solidFill>
              <a:srgbClr val="2FBA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26" name="Rektangel med rundade hörn 1125">
            <a:extLst>
              <a:ext uri="{FF2B5EF4-FFF2-40B4-BE49-F238E27FC236}">
                <a16:creationId xmlns:a16="http://schemas.microsoft.com/office/drawing/2014/main" id="{F5D2D686-1879-1B11-9682-DCB8A43C167A}"/>
              </a:ext>
            </a:extLst>
          </p:cNvPr>
          <p:cNvSpPr/>
          <p:nvPr userDrawn="1"/>
        </p:nvSpPr>
        <p:spPr>
          <a:xfrm>
            <a:off x="6062449" y="2800595"/>
            <a:ext cx="800154" cy="331200"/>
          </a:xfrm>
          <a:prstGeom prst="roundRect">
            <a:avLst>
              <a:gd name="adj" fmla="val 0"/>
            </a:avLst>
          </a:prstGeom>
          <a:noFill/>
          <a:ln w="15875">
            <a:solidFill>
              <a:srgbClr val="2FBA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38" name="Grupp 37">
            <a:extLst>
              <a:ext uri="{FF2B5EF4-FFF2-40B4-BE49-F238E27FC236}">
                <a16:creationId xmlns:a16="http://schemas.microsoft.com/office/drawing/2014/main" id="{6F818A9C-F465-3CE9-20FA-7BDEA4C864A3}"/>
              </a:ext>
            </a:extLst>
          </p:cNvPr>
          <p:cNvGrpSpPr/>
          <p:nvPr userDrawn="1"/>
        </p:nvGrpSpPr>
        <p:grpSpPr>
          <a:xfrm>
            <a:off x="6074571" y="3306851"/>
            <a:ext cx="781200" cy="90681"/>
            <a:chOff x="6511014" y="2308965"/>
            <a:chExt cx="602272" cy="346936"/>
          </a:xfrm>
        </p:grpSpPr>
        <p:sp>
          <p:nvSpPr>
            <p:cNvPr id="39" name="Rektangel med rundade hörn 38">
              <a:extLst>
                <a:ext uri="{FF2B5EF4-FFF2-40B4-BE49-F238E27FC236}">
                  <a16:creationId xmlns:a16="http://schemas.microsoft.com/office/drawing/2014/main" id="{341D2BCA-FEB1-3F16-2075-DBBCEE121133}"/>
                </a:ext>
              </a:extLst>
            </p:cNvPr>
            <p:cNvSpPr/>
            <p:nvPr/>
          </p:nvSpPr>
          <p:spPr>
            <a:xfrm>
              <a:off x="6511014" y="2308965"/>
              <a:ext cx="602272" cy="346936"/>
            </a:xfrm>
            <a:prstGeom prst="roundRect">
              <a:avLst>
                <a:gd name="adj" fmla="val 2307"/>
              </a:avLst>
            </a:prstGeom>
            <a:solidFill>
              <a:srgbClr val="F9535C">
                <a:alpha val="4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40" name="Rak 39">
              <a:extLst>
                <a:ext uri="{FF2B5EF4-FFF2-40B4-BE49-F238E27FC236}">
                  <a16:creationId xmlns:a16="http://schemas.microsoft.com/office/drawing/2014/main" id="{245C22F3-BAE7-75A9-96B0-E39BB2EFEC22}"/>
                </a:ext>
              </a:extLst>
            </p:cNvPr>
            <p:cNvCxnSpPr>
              <a:cxnSpLocks/>
            </p:cNvCxnSpPr>
            <p:nvPr/>
          </p:nvCxnSpPr>
          <p:spPr>
            <a:xfrm>
              <a:off x="6511014" y="2312318"/>
              <a:ext cx="602272" cy="341211"/>
            </a:xfrm>
            <a:prstGeom prst="line">
              <a:avLst/>
            </a:prstGeom>
            <a:ln w="25400" cap="rnd">
              <a:solidFill>
                <a:srgbClr val="F9535C"/>
              </a:solidFill>
              <a:round/>
            </a:ln>
          </p:spPr>
          <p:style>
            <a:lnRef idx="1">
              <a:schemeClr val="accent1"/>
            </a:lnRef>
            <a:fillRef idx="0">
              <a:schemeClr val="accent1"/>
            </a:fillRef>
            <a:effectRef idx="0">
              <a:schemeClr val="accent1"/>
            </a:effectRef>
            <a:fontRef idx="minor">
              <a:schemeClr val="tx1"/>
            </a:fontRef>
          </p:style>
        </p:cxnSp>
        <p:cxnSp>
          <p:nvCxnSpPr>
            <p:cNvPr id="41" name="Rak 40">
              <a:extLst>
                <a:ext uri="{FF2B5EF4-FFF2-40B4-BE49-F238E27FC236}">
                  <a16:creationId xmlns:a16="http://schemas.microsoft.com/office/drawing/2014/main" id="{1947DE09-EBCF-E910-33E6-512123ADAAFA}"/>
                </a:ext>
              </a:extLst>
            </p:cNvPr>
            <p:cNvCxnSpPr>
              <a:cxnSpLocks/>
            </p:cNvCxnSpPr>
            <p:nvPr/>
          </p:nvCxnSpPr>
          <p:spPr>
            <a:xfrm flipH="1">
              <a:off x="6511014" y="2312318"/>
              <a:ext cx="602272" cy="341211"/>
            </a:xfrm>
            <a:prstGeom prst="line">
              <a:avLst/>
            </a:prstGeom>
            <a:ln w="25400" cap="rnd">
              <a:solidFill>
                <a:srgbClr val="F9535C"/>
              </a:solidFill>
              <a:round/>
            </a:ln>
          </p:spPr>
          <p:style>
            <a:lnRef idx="1">
              <a:schemeClr val="accent1"/>
            </a:lnRef>
            <a:fillRef idx="0">
              <a:schemeClr val="accent1"/>
            </a:fillRef>
            <a:effectRef idx="0">
              <a:schemeClr val="accent1"/>
            </a:effectRef>
            <a:fontRef idx="minor">
              <a:schemeClr val="tx1"/>
            </a:fontRef>
          </p:style>
        </p:cxnSp>
      </p:grpSp>
      <p:grpSp>
        <p:nvGrpSpPr>
          <p:cNvPr id="1127" name="Grupp 1126">
            <a:extLst>
              <a:ext uri="{FF2B5EF4-FFF2-40B4-BE49-F238E27FC236}">
                <a16:creationId xmlns:a16="http://schemas.microsoft.com/office/drawing/2014/main" id="{5E961FC3-B409-F6A8-2D6C-145379049C89}"/>
              </a:ext>
            </a:extLst>
          </p:cNvPr>
          <p:cNvGrpSpPr/>
          <p:nvPr userDrawn="1"/>
        </p:nvGrpSpPr>
        <p:grpSpPr>
          <a:xfrm>
            <a:off x="6074571" y="2295574"/>
            <a:ext cx="781200" cy="324083"/>
            <a:chOff x="6511014" y="2308965"/>
            <a:chExt cx="602272" cy="346936"/>
          </a:xfrm>
        </p:grpSpPr>
        <p:sp>
          <p:nvSpPr>
            <p:cNvPr id="1128" name="Rektangel med rundade hörn 1127">
              <a:extLst>
                <a:ext uri="{FF2B5EF4-FFF2-40B4-BE49-F238E27FC236}">
                  <a16:creationId xmlns:a16="http://schemas.microsoft.com/office/drawing/2014/main" id="{2B5BA7A3-F734-9E73-0F7B-B2A14C010F59}"/>
                </a:ext>
              </a:extLst>
            </p:cNvPr>
            <p:cNvSpPr/>
            <p:nvPr/>
          </p:nvSpPr>
          <p:spPr>
            <a:xfrm>
              <a:off x="6511014" y="2308965"/>
              <a:ext cx="602272" cy="346936"/>
            </a:xfrm>
            <a:prstGeom prst="roundRect">
              <a:avLst>
                <a:gd name="adj" fmla="val 2307"/>
              </a:avLst>
            </a:prstGeom>
            <a:solidFill>
              <a:srgbClr val="F9535C">
                <a:alpha val="4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129" name="Rak 1128">
              <a:extLst>
                <a:ext uri="{FF2B5EF4-FFF2-40B4-BE49-F238E27FC236}">
                  <a16:creationId xmlns:a16="http://schemas.microsoft.com/office/drawing/2014/main" id="{23AB9D37-FDD0-9B73-576D-D72C040BD7D8}"/>
                </a:ext>
              </a:extLst>
            </p:cNvPr>
            <p:cNvCxnSpPr>
              <a:cxnSpLocks/>
            </p:cNvCxnSpPr>
            <p:nvPr/>
          </p:nvCxnSpPr>
          <p:spPr>
            <a:xfrm>
              <a:off x="6511014" y="2312318"/>
              <a:ext cx="602272" cy="341211"/>
            </a:xfrm>
            <a:prstGeom prst="line">
              <a:avLst/>
            </a:prstGeom>
            <a:ln w="25400" cap="rnd">
              <a:solidFill>
                <a:srgbClr val="F9535C"/>
              </a:solidFill>
              <a:round/>
            </a:ln>
          </p:spPr>
          <p:style>
            <a:lnRef idx="1">
              <a:schemeClr val="accent1"/>
            </a:lnRef>
            <a:fillRef idx="0">
              <a:schemeClr val="accent1"/>
            </a:fillRef>
            <a:effectRef idx="0">
              <a:schemeClr val="accent1"/>
            </a:effectRef>
            <a:fontRef idx="minor">
              <a:schemeClr val="tx1"/>
            </a:fontRef>
          </p:style>
        </p:cxnSp>
        <p:cxnSp>
          <p:nvCxnSpPr>
            <p:cNvPr id="1130" name="Rak 1129">
              <a:extLst>
                <a:ext uri="{FF2B5EF4-FFF2-40B4-BE49-F238E27FC236}">
                  <a16:creationId xmlns:a16="http://schemas.microsoft.com/office/drawing/2014/main" id="{3A5FBCF0-695B-2C2E-D769-6AEE9E5D9CA6}"/>
                </a:ext>
              </a:extLst>
            </p:cNvPr>
            <p:cNvCxnSpPr>
              <a:cxnSpLocks/>
            </p:cNvCxnSpPr>
            <p:nvPr/>
          </p:nvCxnSpPr>
          <p:spPr>
            <a:xfrm flipH="1">
              <a:off x="6511014" y="2312318"/>
              <a:ext cx="602272" cy="341211"/>
            </a:xfrm>
            <a:prstGeom prst="line">
              <a:avLst/>
            </a:prstGeom>
            <a:ln w="25400" cap="rnd">
              <a:solidFill>
                <a:srgbClr val="F9535C"/>
              </a:solidFill>
              <a:rou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227242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Accessibility Office 2013/2016">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3968F577-4190-D3A2-B5A8-E34ADF1ABC61}"/>
              </a:ext>
            </a:extLst>
          </p:cNvPr>
          <p:cNvSpPr>
            <a:spLocks noGrp="1"/>
          </p:cNvSpPr>
          <p:nvPr>
            <p:ph type="dt" sz="half" idx="10"/>
          </p:nvPr>
        </p:nvSpPr>
        <p:spPr/>
        <p:txBody>
          <a:bodyPr/>
          <a:lstStyle/>
          <a:p>
            <a:fld id="{120FD48D-1F42-B341-AF85-AE480DB64991}" type="datetime1">
              <a:rPr lang="sv-SE" smtClean="0"/>
              <a:t>2023-10-09</a:t>
            </a:fld>
            <a:endParaRPr lang="sv-SE" dirty="0"/>
          </a:p>
        </p:txBody>
      </p:sp>
      <p:sp>
        <p:nvSpPr>
          <p:cNvPr id="4" name="Platshållare för sidfot 3">
            <a:extLst>
              <a:ext uri="{FF2B5EF4-FFF2-40B4-BE49-F238E27FC236}">
                <a16:creationId xmlns:a16="http://schemas.microsoft.com/office/drawing/2014/main" id="{2AD44966-3286-DD76-F24B-E5B897B19E36}"/>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618B16DD-2293-3CEC-1E7B-F472FFA64C04}"/>
              </a:ext>
            </a:extLst>
          </p:cNvPr>
          <p:cNvSpPr>
            <a:spLocks noGrp="1"/>
          </p:cNvSpPr>
          <p:nvPr>
            <p:ph type="sldNum" sz="quarter" idx="12"/>
          </p:nvPr>
        </p:nvSpPr>
        <p:spPr/>
        <p:txBody>
          <a:bodyPr/>
          <a:lstStyle/>
          <a:p>
            <a:fld id="{B716C8F4-20CD-364A-8A8E-DE130115B178}" type="slidenum">
              <a:rPr lang="sv-SE" smtClean="0"/>
              <a:pPr/>
              <a:t>‹#›</a:t>
            </a:fld>
            <a:endParaRPr lang="sv-SE"/>
          </a:p>
        </p:txBody>
      </p:sp>
      <p:sp>
        <p:nvSpPr>
          <p:cNvPr id="7" name="textruta 6">
            <a:extLst>
              <a:ext uri="{FF2B5EF4-FFF2-40B4-BE49-F238E27FC236}">
                <a16:creationId xmlns:a16="http://schemas.microsoft.com/office/drawing/2014/main" id="{90ED1EC6-276A-A06E-A517-156B8EACE0DE}"/>
              </a:ext>
            </a:extLst>
          </p:cNvPr>
          <p:cNvSpPr txBox="1"/>
          <p:nvPr userDrawn="1"/>
        </p:nvSpPr>
        <p:spPr>
          <a:xfrm>
            <a:off x="600076" y="1008476"/>
            <a:ext cx="10991850" cy="1103312"/>
          </a:xfrm>
          <a:prstGeom prst="rect">
            <a:avLst/>
          </a:prstGeom>
          <a:noFill/>
        </p:spPr>
        <p:txBody>
          <a:bodyPr wrap="square" anchor="t">
            <a:noAutofit/>
          </a:bodyPr>
          <a:lstStyle/>
          <a:p>
            <a:r>
              <a:rPr lang="en-US" sz="4000" b="1" noProof="0" dirty="0">
                <a:solidFill>
                  <a:schemeClr val="tx2"/>
                </a:solidFill>
                <a:latin typeface="+mj-lt"/>
              </a:rPr>
              <a:t>Make your presentation accessible</a:t>
            </a:r>
          </a:p>
        </p:txBody>
      </p:sp>
      <p:sp>
        <p:nvSpPr>
          <p:cNvPr id="2" name="textruta 1">
            <a:extLst>
              <a:ext uri="{FF2B5EF4-FFF2-40B4-BE49-F238E27FC236}">
                <a16:creationId xmlns:a16="http://schemas.microsoft.com/office/drawing/2014/main" id="{1A0056A6-C8C3-8E39-A19D-E42D44FC04A1}"/>
              </a:ext>
            </a:extLst>
          </p:cNvPr>
          <p:cNvSpPr txBox="1"/>
          <p:nvPr userDrawn="1"/>
        </p:nvSpPr>
        <p:spPr>
          <a:xfrm>
            <a:off x="600075" y="1790514"/>
            <a:ext cx="1099026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noProof="0" dirty="0">
                <a:solidFill>
                  <a:schemeClr val="accent1"/>
                </a:solidFill>
                <a:latin typeface="+mn-lt"/>
              </a:rPr>
              <a:t>The template is set up to be as accessibility-friendly as possible, but there are two things you need to do yourself as you add content. </a:t>
            </a:r>
            <a:r>
              <a:rPr lang="en-US" sz="1600" b="1" noProof="0" dirty="0">
                <a:solidFill>
                  <a:schemeClr val="accent1"/>
                </a:solidFill>
                <a:latin typeface="+mn-lt"/>
              </a:rPr>
              <a:t>The instructions below are for Office 2013/2016.</a:t>
            </a:r>
          </a:p>
        </p:txBody>
      </p:sp>
      <p:sp>
        <p:nvSpPr>
          <p:cNvPr id="11" name="textruta 10">
            <a:extLst>
              <a:ext uri="{FF2B5EF4-FFF2-40B4-BE49-F238E27FC236}">
                <a16:creationId xmlns:a16="http://schemas.microsoft.com/office/drawing/2014/main" id="{D3950EA1-6BC3-FA92-A900-5D1873DA5B6D}"/>
              </a:ext>
            </a:extLst>
          </p:cNvPr>
          <p:cNvSpPr txBox="1"/>
          <p:nvPr userDrawn="1"/>
        </p:nvSpPr>
        <p:spPr>
          <a:xfrm>
            <a:off x="600076" y="2616199"/>
            <a:ext cx="53149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noProof="0" dirty="0">
                <a:solidFill>
                  <a:schemeClr val="tx2"/>
                </a:solidFill>
                <a:latin typeface="+mj-lt"/>
              </a:rPr>
              <a:t>Add alternative text for images/figures</a:t>
            </a:r>
          </a:p>
        </p:txBody>
      </p:sp>
      <p:sp>
        <p:nvSpPr>
          <p:cNvPr id="12" name="textruta 11">
            <a:extLst>
              <a:ext uri="{FF2B5EF4-FFF2-40B4-BE49-F238E27FC236}">
                <a16:creationId xmlns:a16="http://schemas.microsoft.com/office/drawing/2014/main" id="{F72A4E10-E85F-9067-684F-58257918714F}"/>
              </a:ext>
            </a:extLst>
          </p:cNvPr>
          <p:cNvSpPr txBox="1"/>
          <p:nvPr userDrawn="1"/>
        </p:nvSpPr>
        <p:spPr>
          <a:xfrm>
            <a:off x="600076" y="3031066"/>
            <a:ext cx="5314950" cy="1513235"/>
          </a:xfrm>
          <a:prstGeom prst="rect">
            <a:avLst/>
          </a:prstGeom>
          <a:noFill/>
        </p:spPr>
        <p:txBody>
          <a:bodyPr wrap="square" rtlCol="0">
            <a:spAutoFit/>
          </a:bodyPr>
          <a:lstStyle/>
          <a:p>
            <a:pPr marL="0" indent="0">
              <a:spcAft>
                <a:spcPts val="1000"/>
              </a:spcAft>
              <a:buNone/>
            </a:pPr>
            <a:r>
              <a:rPr lang="en-US" sz="1200" dirty="0"/>
              <a:t>Right-click on an image/figure and select the option "Format Picture." A tab will then open on the right side of the window. Choose the </a:t>
            </a:r>
            <a:r>
              <a:rPr lang="en-US" sz="1200" i="1" dirty="0"/>
              <a:t>Size and Properties</a:t>
            </a:r>
            <a:r>
              <a:rPr lang="en-US" sz="1200" dirty="0"/>
              <a:t> of the figure, then select </a:t>
            </a:r>
            <a:r>
              <a:rPr lang="en-US" sz="1200" i="1" dirty="0"/>
              <a:t>Alternative Text</a:t>
            </a:r>
            <a:r>
              <a:rPr lang="en-US" sz="1200" dirty="0"/>
              <a:t>. Describe your image/figure in 1-2 sentences that will be read aloud by screen readers for those with visual impairments.</a:t>
            </a:r>
          </a:p>
          <a:p>
            <a:pPr marL="0" indent="0">
              <a:spcAft>
                <a:spcPts val="1000"/>
              </a:spcAft>
              <a:buNone/>
            </a:pPr>
            <a:r>
              <a:rPr lang="en-US" sz="1200" dirty="0"/>
              <a:t>If the image/figure serves no informative purpose and you want to exclude it, you can simply leave the title and description empty.</a:t>
            </a:r>
          </a:p>
        </p:txBody>
      </p:sp>
      <p:sp>
        <p:nvSpPr>
          <p:cNvPr id="13" name="textruta 12">
            <a:extLst>
              <a:ext uri="{FF2B5EF4-FFF2-40B4-BE49-F238E27FC236}">
                <a16:creationId xmlns:a16="http://schemas.microsoft.com/office/drawing/2014/main" id="{EE3FC087-E3DB-F3EF-9BDB-AB9263D72EEF}"/>
              </a:ext>
            </a:extLst>
          </p:cNvPr>
          <p:cNvSpPr txBox="1"/>
          <p:nvPr userDrawn="1"/>
        </p:nvSpPr>
        <p:spPr>
          <a:xfrm>
            <a:off x="6276976" y="2616199"/>
            <a:ext cx="53149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noProof="0" dirty="0">
                <a:solidFill>
                  <a:schemeClr val="tx2"/>
                </a:solidFill>
                <a:latin typeface="+mj-lt"/>
              </a:rPr>
              <a:t>Add alternative text for images/figures</a:t>
            </a:r>
          </a:p>
        </p:txBody>
      </p:sp>
      <p:sp>
        <p:nvSpPr>
          <p:cNvPr id="14" name="textruta 13">
            <a:extLst>
              <a:ext uri="{FF2B5EF4-FFF2-40B4-BE49-F238E27FC236}">
                <a16:creationId xmlns:a16="http://schemas.microsoft.com/office/drawing/2014/main" id="{A12E57D3-1BFC-4BED-5424-48C6609FCB60}"/>
              </a:ext>
            </a:extLst>
          </p:cNvPr>
          <p:cNvSpPr txBox="1"/>
          <p:nvPr userDrawn="1"/>
        </p:nvSpPr>
        <p:spPr>
          <a:xfrm>
            <a:off x="6276976" y="3031066"/>
            <a:ext cx="5314950" cy="3216265"/>
          </a:xfrm>
          <a:prstGeom prst="rect">
            <a:avLst/>
          </a:prstGeom>
          <a:noFill/>
        </p:spPr>
        <p:txBody>
          <a:bodyPr wrap="square" rtlCol="0">
            <a:spAutoFit/>
          </a:bodyPr>
          <a:lstStyle/>
          <a:p>
            <a:pPr>
              <a:spcAft>
                <a:spcPts val="600"/>
              </a:spcAft>
            </a:pPr>
            <a:r>
              <a:rPr lang="en-US" sz="1200" dirty="0"/>
              <a:t>The predefined fields in the templates have a set reading order, but if you add additional/custom text boxes, images, SmartArt, or other content, you should check that the reading order is logical. Otherwise, the objects will be read in the order they were added to the page.</a:t>
            </a:r>
          </a:p>
          <a:p>
            <a:pPr marL="0" indent="0">
              <a:spcAft>
                <a:spcPts val="600"/>
              </a:spcAft>
              <a:buNone/>
            </a:pPr>
            <a:r>
              <a:rPr lang="en-US" sz="1200" b="1" dirty="0">
                <a:solidFill>
                  <a:schemeClr val="accent1"/>
                </a:solidFill>
                <a:latin typeface="+mj-lt"/>
              </a:rPr>
              <a:t>You can control the reading order by:</a:t>
            </a:r>
          </a:p>
          <a:p>
            <a:pPr marL="228600" indent="-228600">
              <a:spcAft>
                <a:spcPts val="600"/>
              </a:spcAft>
              <a:buClr>
                <a:schemeClr val="accent1"/>
              </a:buClr>
              <a:buFont typeface="+mj-lt"/>
              <a:buAutoNum type="arabicPeriod"/>
            </a:pPr>
            <a:r>
              <a:rPr lang="en-US" sz="1200" dirty="0"/>
              <a:t>Selecting an object in the file.</a:t>
            </a:r>
          </a:p>
          <a:p>
            <a:pPr marL="228600" indent="-228600">
              <a:spcAft>
                <a:spcPts val="600"/>
              </a:spcAft>
              <a:buClr>
                <a:schemeClr val="accent1"/>
              </a:buClr>
              <a:buFont typeface="+mj-lt"/>
              <a:buAutoNum type="arabicPeriod"/>
            </a:pPr>
            <a:r>
              <a:rPr lang="en-US" sz="1200" dirty="0"/>
              <a:t>Choosing the "Format" tab that appears on the right side of the ribbon.</a:t>
            </a:r>
          </a:p>
          <a:p>
            <a:pPr marL="228600" indent="-228600">
              <a:spcAft>
                <a:spcPts val="600"/>
              </a:spcAft>
              <a:buClr>
                <a:schemeClr val="accent1"/>
              </a:buClr>
              <a:buFont typeface="+mj-lt"/>
              <a:buAutoNum type="arabicPeriod"/>
            </a:pPr>
            <a:r>
              <a:rPr lang="en-US" sz="1200" dirty="0"/>
              <a:t>Selecting "Selection Pane" in the "Arrange" group.</a:t>
            </a:r>
          </a:p>
          <a:p>
            <a:pPr marL="228600" indent="-228600">
              <a:spcAft>
                <a:spcPts val="600"/>
              </a:spcAft>
              <a:buClr>
                <a:schemeClr val="accent1"/>
              </a:buClr>
              <a:buFont typeface="+mj-lt"/>
              <a:buAutoNum type="arabicPeriod"/>
            </a:pPr>
            <a:r>
              <a:rPr lang="en-US" sz="1200" dirty="0"/>
              <a:t>Selecting one or more objects in the list.</a:t>
            </a:r>
          </a:p>
          <a:p>
            <a:pPr marL="228600" indent="-228600">
              <a:spcAft>
                <a:spcPts val="600"/>
              </a:spcAft>
              <a:buClr>
                <a:schemeClr val="accent1"/>
              </a:buClr>
              <a:buFont typeface="+mj-lt"/>
              <a:buAutoNum type="arabicPeriod"/>
            </a:pPr>
            <a:r>
              <a:rPr lang="en-US" sz="1200" dirty="0"/>
              <a:t>Dragging the selection upward or downward, or clicking the "Up" button.</a:t>
            </a:r>
          </a:p>
          <a:p>
            <a:pPr marL="228600" indent="-228600">
              <a:spcAft>
                <a:spcPts val="600"/>
              </a:spcAft>
              <a:buClr>
                <a:schemeClr val="accent1"/>
              </a:buClr>
              <a:buFont typeface="+mj-lt"/>
              <a:buAutoNum type="arabicPeriod"/>
            </a:pPr>
            <a:r>
              <a:rPr lang="en-US" sz="1200" dirty="0"/>
              <a:t>Dragging the objects until they have the desired order. This will not affect the layout on the page, only the order in which they are read by screen readers.</a:t>
            </a:r>
          </a:p>
        </p:txBody>
      </p:sp>
    </p:spTree>
    <p:extLst>
      <p:ext uri="{BB962C8B-B14F-4D97-AF65-F5344CB8AC3E}">
        <p14:creationId xmlns:p14="http://schemas.microsoft.com/office/powerpoint/2010/main" val="4607403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ccessibility Office 365/2019">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3968F577-4190-D3A2-B5A8-E34ADF1ABC61}"/>
              </a:ext>
            </a:extLst>
          </p:cNvPr>
          <p:cNvSpPr>
            <a:spLocks noGrp="1"/>
          </p:cNvSpPr>
          <p:nvPr>
            <p:ph type="dt" sz="half" idx="10"/>
          </p:nvPr>
        </p:nvSpPr>
        <p:spPr/>
        <p:txBody>
          <a:bodyPr/>
          <a:lstStyle/>
          <a:p>
            <a:fld id="{45830D3C-297D-AF4B-BF84-42155CB091D6}" type="datetime1">
              <a:rPr lang="sv-SE" smtClean="0"/>
              <a:t>2023-10-09</a:t>
            </a:fld>
            <a:endParaRPr lang="sv-SE" dirty="0"/>
          </a:p>
        </p:txBody>
      </p:sp>
      <p:sp>
        <p:nvSpPr>
          <p:cNvPr id="4" name="Platshållare för sidfot 3">
            <a:extLst>
              <a:ext uri="{FF2B5EF4-FFF2-40B4-BE49-F238E27FC236}">
                <a16:creationId xmlns:a16="http://schemas.microsoft.com/office/drawing/2014/main" id="{2AD44966-3286-DD76-F24B-E5B897B19E36}"/>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618B16DD-2293-3CEC-1E7B-F472FFA64C04}"/>
              </a:ext>
            </a:extLst>
          </p:cNvPr>
          <p:cNvSpPr>
            <a:spLocks noGrp="1"/>
          </p:cNvSpPr>
          <p:nvPr>
            <p:ph type="sldNum" sz="quarter" idx="12"/>
          </p:nvPr>
        </p:nvSpPr>
        <p:spPr/>
        <p:txBody>
          <a:bodyPr/>
          <a:lstStyle/>
          <a:p>
            <a:fld id="{B716C8F4-20CD-364A-8A8E-DE130115B178}" type="slidenum">
              <a:rPr lang="sv-SE" smtClean="0"/>
              <a:pPr/>
              <a:t>‹#›</a:t>
            </a:fld>
            <a:endParaRPr lang="sv-SE"/>
          </a:p>
        </p:txBody>
      </p:sp>
      <p:sp>
        <p:nvSpPr>
          <p:cNvPr id="11" name="textruta 10">
            <a:extLst>
              <a:ext uri="{FF2B5EF4-FFF2-40B4-BE49-F238E27FC236}">
                <a16:creationId xmlns:a16="http://schemas.microsoft.com/office/drawing/2014/main" id="{D3950EA1-6BC3-FA92-A900-5D1873DA5B6D}"/>
              </a:ext>
            </a:extLst>
          </p:cNvPr>
          <p:cNvSpPr txBox="1"/>
          <p:nvPr userDrawn="1"/>
        </p:nvSpPr>
        <p:spPr>
          <a:xfrm>
            <a:off x="600076" y="2616199"/>
            <a:ext cx="53149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noProof="0" dirty="0">
                <a:solidFill>
                  <a:schemeClr val="tx2"/>
                </a:solidFill>
                <a:latin typeface="+mj-lt"/>
              </a:rPr>
              <a:t>Add alternative text for images/figures</a:t>
            </a:r>
          </a:p>
        </p:txBody>
      </p:sp>
      <p:sp>
        <p:nvSpPr>
          <p:cNvPr id="12" name="textruta 11">
            <a:extLst>
              <a:ext uri="{FF2B5EF4-FFF2-40B4-BE49-F238E27FC236}">
                <a16:creationId xmlns:a16="http://schemas.microsoft.com/office/drawing/2014/main" id="{F72A4E10-E85F-9067-684F-58257918714F}"/>
              </a:ext>
            </a:extLst>
          </p:cNvPr>
          <p:cNvSpPr txBox="1"/>
          <p:nvPr userDrawn="1"/>
        </p:nvSpPr>
        <p:spPr>
          <a:xfrm>
            <a:off x="600076" y="3031066"/>
            <a:ext cx="5314950" cy="1513235"/>
          </a:xfrm>
          <a:prstGeom prst="rect">
            <a:avLst/>
          </a:prstGeom>
          <a:noFill/>
        </p:spPr>
        <p:txBody>
          <a:bodyPr wrap="square" rtlCol="0">
            <a:spAutoFit/>
          </a:bodyPr>
          <a:lstStyle/>
          <a:p>
            <a:pPr marL="0" indent="0">
              <a:spcAft>
                <a:spcPts val="1000"/>
              </a:spcAft>
              <a:buNone/>
            </a:pPr>
            <a:r>
              <a:rPr lang="en-US" sz="1200" dirty="0"/>
              <a:t>Right-click on an image/figure and select the option "Format Picture." A tab will then open on the right side of the window. Choose the </a:t>
            </a:r>
            <a:r>
              <a:rPr lang="en-US" sz="1200" i="1" dirty="0"/>
              <a:t>Size and Properties</a:t>
            </a:r>
            <a:r>
              <a:rPr lang="en-US" sz="1200" dirty="0"/>
              <a:t> of the figure, then select </a:t>
            </a:r>
            <a:r>
              <a:rPr lang="en-US" sz="1200" i="1" dirty="0"/>
              <a:t>Alternative Text</a:t>
            </a:r>
            <a:r>
              <a:rPr lang="en-US" sz="1200" dirty="0"/>
              <a:t>. Describe your image/figure in 1-2 sentences that will be read aloud by screen readers for those with visual impairments.</a:t>
            </a:r>
          </a:p>
          <a:p>
            <a:pPr marL="0" indent="0">
              <a:spcAft>
                <a:spcPts val="1000"/>
              </a:spcAft>
              <a:buNone/>
            </a:pPr>
            <a:r>
              <a:rPr lang="en-US" sz="1200" dirty="0"/>
              <a:t>If the image/figure serves no informative purpose and you want to exclude it, you can simply leave the title and description empty.</a:t>
            </a:r>
          </a:p>
        </p:txBody>
      </p:sp>
      <p:sp>
        <p:nvSpPr>
          <p:cNvPr id="13" name="textruta 12">
            <a:extLst>
              <a:ext uri="{FF2B5EF4-FFF2-40B4-BE49-F238E27FC236}">
                <a16:creationId xmlns:a16="http://schemas.microsoft.com/office/drawing/2014/main" id="{EE3FC087-E3DB-F3EF-9BDB-AB9263D72EEF}"/>
              </a:ext>
            </a:extLst>
          </p:cNvPr>
          <p:cNvSpPr txBox="1"/>
          <p:nvPr userDrawn="1"/>
        </p:nvSpPr>
        <p:spPr>
          <a:xfrm>
            <a:off x="6276976" y="2616199"/>
            <a:ext cx="53149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noProof="0" dirty="0">
                <a:solidFill>
                  <a:schemeClr val="tx2"/>
                </a:solidFill>
                <a:latin typeface="+mj-lt"/>
              </a:rPr>
              <a:t>Add alternative text for images/figures</a:t>
            </a:r>
          </a:p>
        </p:txBody>
      </p:sp>
      <p:sp>
        <p:nvSpPr>
          <p:cNvPr id="14" name="textruta 13">
            <a:extLst>
              <a:ext uri="{FF2B5EF4-FFF2-40B4-BE49-F238E27FC236}">
                <a16:creationId xmlns:a16="http://schemas.microsoft.com/office/drawing/2014/main" id="{A12E57D3-1BFC-4BED-5424-48C6609FCB60}"/>
              </a:ext>
            </a:extLst>
          </p:cNvPr>
          <p:cNvSpPr txBox="1"/>
          <p:nvPr userDrawn="1"/>
        </p:nvSpPr>
        <p:spPr>
          <a:xfrm>
            <a:off x="6276976" y="3031066"/>
            <a:ext cx="5314950" cy="2246769"/>
          </a:xfrm>
          <a:prstGeom prst="rect">
            <a:avLst/>
          </a:prstGeom>
          <a:noFill/>
        </p:spPr>
        <p:txBody>
          <a:bodyPr wrap="square" rtlCol="0">
            <a:spAutoFit/>
          </a:bodyPr>
          <a:lstStyle/>
          <a:p>
            <a:pPr marL="0" indent="0">
              <a:spcAft>
                <a:spcPts val="600"/>
              </a:spcAft>
              <a:buNone/>
            </a:pPr>
            <a:r>
              <a:rPr lang="en-US" sz="1200" dirty="0"/>
              <a:t>The predefined fields in the templates have a set reading order, but if you add additional/custom text boxes, images, SmartArt, or other content, you should check that the reading order is logical. Otherwise, the objects will be read in the order they were added to the page.</a:t>
            </a:r>
          </a:p>
          <a:p>
            <a:pPr marL="0" indent="0">
              <a:spcAft>
                <a:spcPts val="600"/>
              </a:spcAft>
              <a:buNone/>
            </a:pPr>
            <a:r>
              <a:rPr lang="en-US" sz="1200" b="1" dirty="0">
                <a:solidFill>
                  <a:schemeClr val="accent1"/>
                </a:solidFill>
              </a:rPr>
              <a:t>You can control the reading order by:</a:t>
            </a:r>
          </a:p>
          <a:p>
            <a:pPr marL="228600" indent="-228600">
              <a:spcAft>
                <a:spcPts val="600"/>
              </a:spcAft>
              <a:buClr>
                <a:schemeClr val="accent1"/>
              </a:buClr>
              <a:buFont typeface="+mj-lt"/>
              <a:buAutoNum type="arabicPeriod"/>
            </a:pPr>
            <a:r>
              <a:rPr lang="en-US" sz="1200" dirty="0"/>
              <a:t>On the </a:t>
            </a:r>
            <a:r>
              <a:rPr lang="en-US" sz="1200" i="1" dirty="0"/>
              <a:t>Home</a:t>
            </a:r>
            <a:r>
              <a:rPr lang="en-US" sz="1200" dirty="0"/>
              <a:t> tab, select </a:t>
            </a:r>
            <a:r>
              <a:rPr lang="en-US" sz="1200" i="1" dirty="0"/>
              <a:t>Arrange</a:t>
            </a:r>
          </a:p>
          <a:p>
            <a:pPr marL="228600" indent="-228600">
              <a:spcAft>
                <a:spcPts val="600"/>
              </a:spcAft>
              <a:buClr>
                <a:schemeClr val="accent1"/>
              </a:buClr>
              <a:buFont typeface="+mj-lt"/>
              <a:buAutoNum type="arabicPeriod"/>
            </a:pPr>
            <a:r>
              <a:rPr lang="en-US" sz="1200" dirty="0"/>
              <a:t>From the </a:t>
            </a:r>
            <a:r>
              <a:rPr lang="en-US" sz="1200" i="1" dirty="0"/>
              <a:t>Arrange </a:t>
            </a:r>
            <a:r>
              <a:rPr lang="en-US" sz="1200" dirty="0"/>
              <a:t>menu, choose "Selection Pane.“</a:t>
            </a:r>
          </a:p>
          <a:p>
            <a:pPr marL="228600" indent="-228600">
              <a:spcAft>
                <a:spcPts val="600"/>
              </a:spcAft>
              <a:buClr>
                <a:schemeClr val="accent1"/>
              </a:buClr>
              <a:buFont typeface="+mj-lt"/>
              <a:buAutoNum type="arabicPeriod"/>
            </a:pPr>
            <a:r>
              <a:rPr lang="en-US" sz="1200" dirty="0"/>
              <a:t>A tab will open on the right side of the window. Drag the objects until they have the desired order. This will not affect the layout on the page, only the order in which they are read by screen readers.</a:t>
            </a:r>
          </a:p>
        </p:txBody>
      </p:sp>
      <p:sp>
        <p:nvSpPr>
          <p:cNvPr id="6" name="textruta 5">
            <a:extLst>
              <a:ext uri="{FF2B5EF4-FFF2-40B4-BE49-F238E27FC236}">
                <a16:creationId xmlns:a16="http://schemas.microsoft.com/office/drawing/2014/main" id="{60BCB9D5-FB2E-F01B-B2C5-5BFB4C55D46E}"/>
              </a:ext>
            </a:extLst>
          </p:cNvPr>
          <p:cNvSpPr txBox="1"/>
          <p:nvPr userDrawn="1"/>
        </p:nvSpPr>
        <p:spPr>
          <a:xfrm>
            <a:off x="600076" y="1008476"/>
            <a:ext cx="10991850" cy="1103312"/>
          </a:xfrm>
          <a:prstGeom prst="rect">
            <a:avLst/>
          </a:prstGeom>
          <a:noFill/>
        </p:spPr>
        <p:txBody>
          <a:bodyPr wrap="square" anchor="t">
            <a:noAutofit/>
          </a:bodyPr>
          <a:lstStyle/>
          <a:p>
            <a:r>
              <a:rPr lang="en-US" sz="4000" b="1" noProof="0" dirty="0">
                <a:solidFill>
                  <a:schemeClr val="tx2"/>
                </a:solidFill>
                <a:latin typeface="+mj-lt"/>
              </a:rPr>
              <a:t>Make your presentation accessible</a:t>
            </a:r>
          </a:p>
        </p:txBody>
      </p:sp>
      <p:sp>
        <p:nvSpPr>
          <p:cNvPr id="8" name="textruta 7">
            <a:extLst>
              <a:ext uri="{FF2B5EF4-FFF2-40B4-BE49-F238E27FC236}">
                <a16:creationId xmlns:a16="http://schemas.microsoft.com/office/drawing/2014/main" id="{83F6329C-964B-2CDD-13A7-0D9A1FF8FB4F}"/>
              </a:ext>
            </a:extLst>
          </p:cNvPr>
          <p:cNvSpPr txBox="1"/>
          <p:nvPr userDrawn="1"/>
        </p:nvSpPr>
        <p:spPr>
          <a:xfrm>
            <a:off x="600075" y="1790514"/>
            <a:ext cx="1099026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noProof="0" dirty="0">
                <a:solidFill>
                  <a:schemeClr val="accent1"/>
                </a:solidFill>
                <a:latin typeface="+mn-lt"/>
              </a:rPr>
              <a:t>The template is set up to be as accessibility-friendly as possible, but there are two things you need to do yourself as you add content. </a:t>
            </a:r>
            <a:r>
              <a:rPr lang="en-US" sz="1600" b="1" noProof="0" dirty="0">
                <a:solidFill>
                  <a:schemeClr val="accent1"/>
                </a:solidFill>
                <a:latin typeface="+mn-lt"/>
              </a:rPr>
              <a:t>The instructions below are for Office 365 or Office 2019.</a:t>
            </a:r>
          </a:p>
        </p:txBody>
      </p:sp>
    </p:spTree>
    <p:extLst>
      <p:ext uri="{BB962C8B-B14F-4D97-AF65-F5344CB8AC3E}">
        <p14:creationId xmlns:p14="http://schemas.microsoft.com/office/powerpoint/2010/main" val="7883710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Rubrik, underrubriker och två innehåll">
    <p:spTree>
      <p:nvGrpSpPr>
        <p:cNvPr id="1" name=""/>
        <p:cNvGrpSpPr/>
        <p:nvPr/>
      </p:nvGrpSpPr>
      <p:grpSpPr>
        <a:xfrm>
          <a:off x="0" y="0"/>
          <a:ext cx="0" cy="0"/>
          <a:chOff x="0" y="0"/>
          <a:chExt cx="0" cy="0"/>
        </a:xfrm>
      </p:grpSpPr>
      <p:sp>
        <p:nvSpPr>
          <p:cNvPr id="5" name="Platshållare för bildnummer 4">
            <a:extLst>
              <a:ext uri="{FF2B5EF4-FFF2-40B4-BE49-F238E27FC236}">
                <a16:creationId xmlns:a16="http://schemas.microsoft.com/office/drawing/2014/main" id="{2579ABBA-285A-4BDD-A8DE-D7E232663AD4}"/>
              </a:ext>
            </a:extLst>
          </p:cNvPr>
          <p:cNvSpPr>
            <a:spLocks noGrp="1"/>
          </p:cNvSpPr>
          <p:nvPr>
            <p:ph type="sldNum" sz="quarter" idx="12"/>
          </p:nvPr>
        </p:nvSpPr>
        <p:spPr/>
        <p:txBody>
          <a:bodyPr/>
          <a:lstStyle/>
          <a:p>
            <a:fld id="{7422A9A3-8636-4A04-BD48-3153280FB086}" type="slidenum">
              <a:rPr lang="sv-SE" smtClean="0"/>
              <a:pPr/>
              <a:t>‹#›</a:t>
            </a:fld>
            <a:endParaRPr lang="sv-SE"/>
          </a:p>
        </p:txBody>
      </p:sp>
      <p:sp>
        <p:nvSpPr>
          <p:cNvPr id="4" name="Platshållare för sidfot 3">
            <a:extLst>
              <a:ext uri="{FF2B5EF4-FFF2-40B4-BE49-F238E27FC236}">
                <a16:creationId xmlns:a16="http://schemas.microsoft.com/office/drawing/2014/main" id="{5C0D5306-1C16-4D96-8016-0B45E724AEEC}"/>
              </a:ext>
            </a:extLst>
          </p:cNvPr>
          <p:cNvSpPr>
            <a:spLocks noGrp="1"/>
          </p:cNvSpPr>
          <p:nvPr>
            <p:ph type="ftr" sz="quarter" idx="11"/>
          </p:nvPr>
        </p:nvSpPr>
        <p:spPr/>
        <p:txBody>
          <a:bodyPr/>
          <a:lstStyle/>
          <a:p>
            <a:endParaRPr lang="sv-SE"/>
          </a:p>
        </p:txBody>
      </p:sp>
      <p:sp>
        <p:nvSpPr>
          <p:cNvPr id="3" name="Platshållare för datum 2">
            <a:extLst>
              <a:ext uri="{FF2B5EF4-FFF2-40B4-BE49-F238E27FC236}">
                <a16:creationId xmlns:a16="http://schemas.microsoft.com/office/drawing/2014/main" id="{8C966D54-57EE-458D-979F-B857F3483E34}"/>
              </a:ext>
            </a:extLst>
          </p:cNvPr>
          <p:cNvSpPr>
            <a:spLocks noGrp="1"/>
          </p:cNvSpPr>
          <p:nvPr>
            <p:ph type="dt" sz="half" idx="10"/>
          </p:nvPr>
        </p:nvSpPr>
        <p:spPr/>
        <p:txBody>
          <a:bodyPr/>
          <a:lstStyle/>
          <a:p>
            <a:fld id="{F4AF60D0-FE42-A248-8A54-F26FEA948759}" type="datetime1">
              <a:rPr lang="sv-SE" smtClean="0"/>
              <a:t>2023-10-09</a:t>
            </a:fld>
            <a:endParaRPr lang="sv-SE"/>
          </a:p>
        </p:txBody>
      </p:sp>
      <p:sp>
        <p:nvSpPr>
          <p:cNvPr id="8" name="Platshållare för innehåll 6">
            <a:extLst>
              <a:ext uri="{FF2B5EF4-FFF2-40B4-BE49-F238E27FC236}">
                <a16:creationId xmlns:a16="http://schemas.microsoft.com/office/drawing/2014/main" id="{6304BE55-467D-4CE2-9B8D-EC038C989AF6}"/>
              </a:ext>
            </a:extLst>
          </p:cNvPr>
          <p:cNvSpPr>
            <a:spLocks noGrp="1"/>
          </p:cNvSpPr>
          <p:nvPr>
            <p:ph sz="quarter" idx="14"/>
          </p:nvPr>
        </p:nvSpPr>
        <p:spPr>
          <a:xfrm>
            <a:off x="6804326" y="2219325"/>
            <a:ext cx="5059063" cy="4094163"/>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12" name="Platshållare för text 10">
            <a:extLst>
              <a:ext uri="{FF2B5EF4-FFF2-40B4-BE49-F238E27FC236}">
                <a16:creationId xmlns:a16="http://schemas.microsoft.com/office/drawing/2014/main" id="{4D066E04-C797-4C85-AD05-F6EFD42AED3C}"/>
              </a:ext>
            </a:extLst>
          </p:cNvPr>
          <p:cNvSpPr>
            <a:spLocks noGrp="1"/>
          </p:cNvSpPr>
          <p:nvPr>
            <p:ph type="body" sz="quarter" idx="16"/>
          </p:nvPr>
        </p:nvSpPr>
        <p:spPr>
          <a:xfrm>
            <a:off x="6804326" y="1592263"/>
            <a:ext cx="5059063" cy="531812"/>
          </a:xfrm>
        </p:spPr>
        <p:txBody>
          <a:bodyPr>
            <a:noAutofit/>
          </a:bodyPr>
          <a:lstStyle>
            <a:lvl1pPr marL="0" indent="0">
              <a:buNone/>
              <a:defRPr sz="2000"/>
            </a:lvl1pPr>
          </a:lstStyle>
          <a:p>
            <a:pPr lvl="0"/>
            <a:r>
              <a:rPr lang="en-US"/>
              <a:t>Edit Master text styles</a:t>
            </a:r>
          </a:p>
        </p:txBody>
      </p:sp>
      <p:sp>
        <p:nvSpPr>
          <p:cNvPr id="13" name="Platshållare för innehåll 6">
            <a:extLst>
              <a:ext uri="{FF2B5EF4-FFF2-40B4-BE49-F238E27FC236}">
                <a16:creationId xmlns:a16="http://schemas.microsoft.com/office/drawing/2014/main" id="{20A69851-5F12-40D3-A417-2DCD7530A5F4}"/>
              </a:ext>
            </a:extLst>
          </p:cNvPr>
          <p:cNvSpPr>
            <a:spLocks noGrp="1"/>
          </p:cNvSpPr>
          <p:nvPr>
            <p:ph sz="quarter" idx="17"/>
          </p:nvPr>
        </p:nvSpPr>
        <p:spPr>
          <a:xfrm>
            <a:off x="1514961" y="2219325"/>
            <a:ext cx="5056204" cy="4094163"/>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14" name="Platshållare för text 10">
            <a:extLst>
              <a:ext uri="{FF2B5EF4-FFF2-40B4-BE49-F238E27FC236}">
                <a16:creationId xmlns:a16="http://schemas.microsoft.com/office/drawing/2014/main" id="{9472B11D-1B06-4AB9-A788-CEFECBDC8E16}"/>
              </a:ext>
            </a:extLst>
          </p:cNvPr>
          <p:cNvSpPr>
            <a:spLocks noGrp="1"/>
          </p:cNvSpPr>
          <p:nvPr>
            <p:ph type="body" sz="quarter" idx="18"/>
          </p:nvPr>
        </p:nvSpPr>
        <p:spPr>
          <a:xfrm>
            <a:off x="1514961" y="1592263"/>
            <a:ext cx="5056204" cy="531812"/>
          </a:xfrm>
        </p:spPr>
        <p:txBody>
          <a:bodyPr>
            <a:noAutofit/>
          </a:bodyPr>
          <a:lstStyle>
            <a:lvl1pPr marL="0" indent="0">
              <a:buNone/>
              <a:defRPr sz="2000"/>
            </a:lvl1pPr>
          </a:lstStyle>
          <a:p>
            <a:pPr lvl="0"/>
            <a:r>
              <a:rPr lang="en-US"/>
              <a:t>Edit Master text styles</a:t>
            </a:r>
          </a:p>
        </p:txBody>
      </p:sp>
      <p:sp>
        <p:nvSpPr>
          <p:cNvPr id="2" name="Rubrik 1">
            <a:extLst>
              <a:ext uri="{FF2B5EF4-FFF2-40B4-BE49-F238E27FC236}">
                <a16:creationId xmlns:a16="http://schemas.microsoft.com/office/drawing/2014/main" id="{6945529D-785A-43B8-8CB0-BF49CF7DDB58}"/>
              </a:ext>
            </a:extLst>
          </p:cNvPr>
          <p:cNvSpPr>
            <a:spLocks noGrp="1"/>
          </p:cNvSpPr>
          <p:nvPr>
            <p:ph type="title"/>
          </p:nvPr>
        </p:nvSpPr>
        <p:spPr/>
        <p:txBody>
          <a:bodyPr/>
          <a:lstStyle/>
          <a:p>
            <a:r>
              <a:rPr lang="en-US"/>
              <a:t>Click to edit Master title style</a:t>
            </a:r>
            <a:endParaRPr lang="sv-SE"/>
          </a:p>
        </p:txBody>
      </p:sp>
    </p:spTree>
    <p:extLst>
      <p:ext uri="{BB962C8B-B14F-4D97-AF65-F5344CB8AC3E}">
        <p14:creationId xmlns:p14="http://schemas.microsoft.com/office/powerpoint/2010/main" val="7898056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Rubrik och innehåll">
    <p:spTree>
      <p:nvGrpSpPr>
        <p:cNvPr id="1" name=""/>
        <p:cNvGrpSpPr/>
        <p:nvPr/>
      </p:nvGrpSpPr>
      <p:grpSpPr>
        <a:xfrm>
          <a:off x="0" y="0"/>
          <a:ext cx="0" cy="0"/>
          <a:chOff x="0" y="0"/>
          <a:chExt cx="0" cy="0"/>
        </a:xfrm>
      </p:grpSpPr>
      <p:sp>
        <p:nvSpPr>
          <p:cNvPr id="5" name="Platshållare för bildnummer 4">
            <a:extLst>
              <a:ext uri="{FF2B5EF4-FFF2-40B4-BE49-F238E27FC236}">
                <a16:creationId xmlns:a16="http://schemas.microsoft.com/office/drawing/2014/main" id="{3155F99B-B767-4EF4-BDED-E7E361EB3F4F}"/>
              </a:ext>
            </a:extLst>
          </p:cNvPr>
          <p:cNvSpPr>
            <a:spLocks noGrp="1"/>
          </p:cNvSpPr>
          <p:nvPr>
            <p:ph type="sldNum" sz="quarter" idx="12"/>
          </p:nvPr>
        </p:nvSpPr>
        <p:spPr/>
        <p:txBody>
          <a:bodyPr/>
          <a:lstStyle/>
          <a:p>
            <a:fld id="{7422A9A3-8636-4A04-BD48-3153280FB086}" type="slidenum">
              <a:rPr lang="sv-SE" smtClean="0"/>
              <a:pPr/>
              <a:t>‹#›</a:t>
            </a:fld>
            <a:endParaRPr lang="sv-SE"/>
          </a:p>
        </p:txBody>
      </p:sp>
      <p:sp>
        <p:nvSpPr>
          <p:cNvPr id="4" name="Platshållare för sidfot 3">
            <a:extLst>
              <a:ext uri="{FF2B5EF4-FFF2-40B4-BE49-F238E27FC236}">
                <a16:creationId xmlns:a16="http://schemas.microsoft.com/office/drawing/2014/main" id="{21B72178-9B2F-45A7-A31E-7710591B0F38}"/>
              </a:ext>
            </a:extLst>
          </p:cNvPr>
          <p:cNvSpPr>
            <a:spLocks noGrp="1"/>
          </p:cNvSpPr>
          <p:nvPr>
            <p:ph type="ftr" sz="quarter" idx="11"/>
          </p:nvPr>
        </p:nvSpPr>
        <p:spPr/>
        <p:txBody>
          <a:bodyPr/>
          <a:lstStyle/>
          <a:p>
            <a:endParaRPr lang="sv-SE"/>
          </a:p>
        </p:txBody>
      </p:sp>
      <p:sp>
        <p:nvSpPr>
          <p:cNvPr id="3" name="Platshållare för datum 2">
            <a:extLst>
              <a:ext uri="{FF2B5EF4-FFF2-40B4-BE49-F238E27FC236}">
                <a16:creationId xmlns:a16="http://schemas.microsoft.com/office/drawing/2014/main" id="{69A48BD2-8B5B-44E1-8F6C-9B0D41A68E8D}"/>
              </a:ext>
            </a:extLst>
          </p:cNvPr>
          <p:cNvSpPr>
            <a:spLocks noGrp="1"/>
          </p:cNvSpPr>
          <p:nvPr>
            <p:ph type="dt" sz="half" idx="10"/>
          </p:nvPr>
        </p:nvSpPr>
        <p:spPr/>
        <p:txBody>
          <a:bodyPr/>
          <a:lstStyle/>
          <a:p>
            <a:fld id="{95D3F4D8-4BE6-D743-AE27-D14757A6F270}" type="datetime1">
              <a:rPr lang="sv-SE" smtClean="0"/>
              <a:t>2023-10-09</a:t>
            </a:fld>
            <a:endParaRPr lang="sv-SE"/>
          </a:p>
        </p:txBody>
      </p:sp>
      <p:sp>
        <p:nvSpPr>
          <p:cNvPr id="7" name="Platshållare för innehåll 6">
            <a:extLst>
              <a:ext uri="{FF2B5EF4-FFF2-40B4-BE49-F238E27FC236}">
                <a16:creationId xmlns:a16="http://schemas.microsoft.com/office/drawing/2014/main" id="{FA474A84-82A6-4747-B64B-83217A0CB54B}"/>
              </a:ext>
            </a:extLst>
          </p:cNvPr>
          <p:cNvSpPr>
            <a:spLocks noGrp="1"/>
          </p:cNvSpPr>
          <p:nvPr>
            <p:ph sz="quarter" idx="13"/>
          </p:nvPr>
        </p:nvSpPr>
        <p:spPr>
          <a:xfrm>
            <a:off x="1509185" y="1592265"/>
            <a:ext cx="10354204" cy="4721225"/>
          </a:xfrm>
        </p:spPr>
        <p:txBody>
          <a:bodyPr>
            <a:normAutofit/>
          </a:bodyPr>
          <a:lstStyle>
            <a:lvl1pPr>
              <a:defRPr sz="2000"/>
            </a:lvl1pPr>
            <a:lvl2pPr marL="685783" indent="-228594">
              <a:buFont typeface="Arial" panose="020B0604020202020204" pitchFamily="34" charset="0"/>
              <a:buChar char="‒"/>
              <a:defRPr sz="1800"/>
            </a:lvl2pPr>
            <a:lvl3pPr marL="1142971" indent="-228594">
              <a:buFont typeface="Arial" panose="020B0604020202020204" pitchFamily="34" charset="0"/>
              <a:buChar char="˃"/>
              <a:defRPr sz="1600"/>
            </a:lvl3pPr>
            <a:lvl4pPr>
              <a:defRPr sz="1400"/>
            </a:lvl4pPr>
            <a:lvl5pPr marL="2057349" indent="-228594">
              <a:buFont typeface="Arial" panose="020B0604020202020204" pitchFamily="34" charset="0"/>
              <a:buChar cha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2" name="Rubrik 1">
            <a:extLst>
              <a:ext uri="{FF2B5EF4-FFF2-40B4-BE49-F238E27FC236}">
                <a16:creationId xmlns:a16="http://schemas.microsoft.com/office/drawing/2014/main" id="{4EB0B6BB-AC5F-485A-85BA-F56E433C7DFA}"/>
              </a:ext>
            </a:extLst>
          </p:cNvPr>
          <p:cNvSpPr>
            <a:spLocks noGrp="1"/>
          </p:cNvSpPr>
          <p:nvPr>
            <p:ph type="title"/>
          </p:nvPr>
        </p:nvSpPr>
        <p:spPr/>
        <p:txBody>
          <a:bodyPr/>
          <a:lstStyle/>
          <a:p>
            <a:r>
              <a:rPr lang="en-US"/>
              <a:t>Click to edit Master title style</a:t>
            </a:r>
            <a:endParaRPr lang="sv-SE"/>
          </a:p>
        </p:txBody>
      </p:sp>
    </p:spTree>
    <p:extLst>
      <p:ext uri="{BB962C8B-B14F-4D97-AF65-F5344CB8AC3E}">
        <p14:creationId xmlns:p14="http://schemas.microsoft.com/office/powerpoint/2010/main" val="3582432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chapter, image, light blue">
    <p:bg>
      <p:bgPr>
        <a:solidFill>
          <a:schemeClr val="accent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5314951" cy="2852737"/>
          </a:xfrm>
        </p:spPr>
        <p:txBody>
          <a:bodyPr anchor="b"/>
          <a:lstStyle>
            <a:lvl1pPr>
              <a:defRPr sz="5400"/>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5314951" cy="863600"/>
          </a:xfrm>
        </p:spPr>
        <p:txBody>
          <a:bodyPr/>
          <a:lstStyle>
            <a:lvl1pPr marL="0" indent="0">
              <a:buNone/>
              <a:defRPr sz="20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8" name="Platshållare för bild 2">
            <a:extLst>
              <a:ext uri="{FF2B5EF4-FFF2-40B4-BE49-F238E27FC236}">
                <a16:creationId xmlns:a16="http://schemas.microsoft.com/office/drawing/2014/main" id="{34F955E2-AB95-AB55-6363-04426A618FC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275DBF22-A5DA-3B43-92C3-F6BCD51A4216}" type="datetime1">
              <a:rPr lang="sv-SE" smtClean="0"/>
              <a:t>2023-10-09</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19509876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Rubrik och två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AEF5597-77F0-434A-A2AB-0ACCE1CD79EB}"/>
              </a:ext>
            </a:extLst>
          </p:cNvPr>
          <p:cNvSpPr>
            <a:spLocks noGrp="1"/>
          </p:cNvSpPr>
          <p:nvPr>
            <p:ph type="title"/>
          </p:nvPr>
        </p:nvSpPr>
        <p:spPr/>
        <p:txBody>
          <a:bodyPr/>
          <a:lstStyle/>
          <a:p>
            <a:r>
              <a:rPr lang="sv-SE"/>
              <a:t>Klicka här för att ändra mall för rubrikformat</a:t>
            </a:r>
            <a:endParaRPr lang="en-GB"/>
          </a:p>
        </p:txBody>
      </p:sp>
      <p:sp>
        <p:nvSpPr>
          <p:cNvPr id="4" name="Platshållare för datum 3">
            <a:extLst>
              <a:ext uri="{FF2B5EF4-FFF2-40B4-BE49-F238E27FC236}">
                <a16:creationId xmlns:a16="http://schemas.microsoft.com/office/drawing/2014/main" id="{D89E2E86-DCB5-5D40-AAC1-7A916712E6F4}"/>
              </a:ext>
            </a:extLst>
          </p:cNvPr>
          <p:cNvSpPr>
            <a:spLocks noGrp="1"/>
          </p:cNvSpPr>
          <p:nvPr>
            <p:ph type="dt" sz="half" idx="11"/>
          </p:nvPr>
        </p:nvSpPr>
        <p:spPr/>
        <p:txBody>
          <a:bodyPr/>
          <a:lstStyle/>
          <a:p>
            <a:fld id="{BAD82F0C-0E2A-5546-8972-AA94798A63F5}" type="datetime1">
              <a:rPr lang="sv-SE" smtClean="0"/>
              <a:t>2023-10-09</a:t>
            </a:fld>
            <a:endParaRPr lang="en-GB"/>
          </a:p>
        </p:txBody>
      </p:sp>
      <p:sp>
        <p:nvSpPr>
          <p:cNvPr id="5" name="Platshållare för bildnummer 4">
            <a:extLst>
              <a:ext uri="{FF2B5EF4-FFF2-40B4-BE49-F238E27FC236}">
                <a16:creationId xmlns:a16="http://schemas.microsoft.com/office/drawing/2014/main" id="{7C89D1DA-CF8E-0D44-9D15-51F737427C71}"/>
              </a:ext>
            </a:extLst>
          </p:cNvPr>
          <p:cNvSpPr>
            <a:spLocks noGrp="1"/>
          </p:cNvSpPr>
          <p:nvPr>
            <p:ph type="sldNum" sz="quarter" idx="12"/>
          </p:nvPr>
        </p:nvSpPr>
        <p:spPr/>
        <p:txBody>
          <a:bodyPr/>
          <a:lstStyle/>
          <a:p>
            <a:fld id="{C338348D-F2D3-AB47-AE2A-1D59B1E58D64}" type="slidenum">
              <a:rPr lang="en-GB" smtClean="0"/>
              <a:pPr/>
              <a:t>‹#›</a:t>
            </a:fld>
            <a:endParaRPr lang="en-GB"/>
          </a:p>
        </p:txBody>
      </p:sp>
      <p:sp>
        <p:nvSpPr>
          <p:cNvPr id="7" name="Platshållare för innehåll 6">
            <a:extLst>
              <a:ext uri="{FF2B5EF4-FFF2-40B4-BE49-F238E27FC236}">
                <a16:creationId xmlns:a16="http://schemas.microsoft.com/office/drawing/2014/main" id="{6AD6011F-45DB-6648-8334-1B4DC6E8EA92}"/>
              </a:ext>
            </a:extLst>
          </p:cNvPr>
          <p:cNvSpPr>
            <a:spLocks noGrp="1"/>
          </p:cNvSpPr>
          <p:nvPr>
            <p:ph sz="quarter" idx="13"/>
          </p:nvPr>
        </p:nvSpPr>
        <p:spPr>
          <a:xfrm>
            <a:off x="1416000" y="1488000"/>
            <a:ext cx="4569792" cy="5041917"/>
          </a:xfrm>
        </p:spPr>
        <p:txBody>
          <a:bodyPr/>
          <a:lstStyle>
            <a:lvl1pPr>
              <a:spcBef>
                <a:spcPts val="800"/>
              </a:spcBef>
              <a:defRPr sz="1867"/>
            </a:lvl1pPr>
            <a:lvl2pPr>
              <a:defRPr sz="1600"/>
            </a:lvl2pPr>
            <a:lvl3pPr>
              <a:defRPr sz="1600"/>
            </a:lvl3pPr>
            <a:lvl4pPr>
              <a:defRPr sz="1467"/>
            </a:lvl4pPr>
            <a:lvl5pPr>
              <a:defRPr sz="1467"/>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8" name="Platshållare för innehåll 6">
            <a:extLst>
              <a:ext uri="{FF2B5EF4-FFF2-40B4-BE49-F238E27FC236}">
                <a16:creationId xmlns:a16="http://schemas.microsoft.com/office/drawing/2014/main" id="{E71BD36F-2D19-AD42-B3D6-3BC155EE33A5}"/>
              </a:ext>
            </a:extLst>
          </p:cNvPr>
          <p:cNvSpPr>
            <a:spLocks noGrp="1"/>
          </p:cNvSpPr>
          <p:nvPr>
            <p:ph sz="quarter" idx="14"/>
          </p:nvPr>
        </p:nvSpPr>
        <p:spPr>
          <a:xfrm>
            <a:off x="6096001" y="1488000"/>
            <a:ext cx="4569788" cy="5041917"/>
          </a:xfrm>
        </p:spPr>
        <p:txBody>
          <a:bodyPr/>
          <a:lstStyle>
            <a:lvl1pPr>
              <a:spcBef>
                <a:spcPts val="800"/>
              </a:spcBef>
              <a:defRPr sz="1867"/>
            </a:lvl1pPr>
            <a:lvl2pPr>
              <a:defRPr sz="1600"/>
            </a:lvl2pPr>
            <a:lvl3pPr>
              <a:defRPr sz="1600"/>
            </a:lvl3pPr>
            <a:lvl4pPr>
              <a:defRPr sz="1467"/>
            </a:lvl4pPr>
            <a:lvl5pPr>
              <a:defRPr sz="1467"/>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Tree>
    <p:extLst>
      <p:ext uri="{BB962C8B-B14F-4D97-AF65-F5344CB8AC3E}">
        <p14:creationId xmlns:p14="http://schemas.microsoft.com/office/powerpoint/2010/main" val="2417452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Title/chapter, sand">
    <p:bg>
      <p:bgPr>
        <a:solidFill>
          <a:schemeClr val="bg2"/>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3B3563A2-9CD9-4FFB-4072-1AE98552F239}"/>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7218363" cy="2852737"/>
          </a:xfrm>
        </p:spPr>
        <p:txBody>
          <a:bodyPr anchor="b"/>
          <a:lstStyle>
            <a:lvl1pPr>
              <a:defRPr sz="6000"/>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7218363" cy="863600"/>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230F5ACA-7455-4642-BFE0-35A3360E2D3F}" type="datetime1">
              <a:rPr lang="sv-SE" smtClean="0"/>
              <a:t>2023-10-09</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3689938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chapter, image, sand">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5314951" cy="2852737"/>
          </a:xfrm>
        </p:spPr>
        <p:txBody>
          <a:bodyPr anchor="b"/>
          <a:lstStyle>
            <a:lvl1pPr>
              <a:defRPr sz="5400"/>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5314951" cy="863600"/>
          </a:xfrm>
        </p:spPr>
        <p:txBody>
          <a:bodyPr/>
          <a:lstStyle>
            <a:lvl1pPr marL="0" indent="0">
              <a:buNone/>
              <a:defRPr sz="20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8" name="Platshållare för bild 2">
            <a:extLst>
              <a:ext uri="{FF2B5EF4-FFF2-40B4-BE49-F238E27FC236}">
                <a16:creationId xmlns:a16="http://schemas.microsoft.com/office/drawing/2014/main" id="{34F955E2-AB95-AB55-6363-04426A618FC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6" name="Platshållare för bildnummer 2">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237029E1-9B44-DE43-98B9-EBAFD8B9E3F1}" type="datetime1">
              <a:rPr lang="sv-SE" smtClean="0"/>
              <a:t>2023-10-09</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Tree>
    <p:extLst>
      <p:ext uri="{BB962C8B-B14F-4D97-AF65-F5344CB8AC3E}">
        <p14:creationId xmlns:p14="http://schemas.microsoft.com/office/powerpoint/2010/main" val="3734903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Title/chapter, KTH blue">
    <p:bg>
      <p:bgPr>
        <a:solidFill>
          <a:schemeClr val="accent1"/>
        </a:solidFill>
        <a:effectLst/>
      </p:bgPr>
    </p:bg>
    <p:spTree>
      <p:nvGrpSpPr>
        <p:cNvPr id="1" name=""/>
        <p:cNvGrpSpPr/>
        <p:nvPr/>
      </p:nvGrpSpPr>
      <p:grpSpPr>
        <a:xfrm>
          <a:off x="0" y="0"/>
          <a:ext cx="0" cy="0"/>
          <a:chOff x="0" y="0"/>
          <a:chExt cx="0" cy="0"/>
        </a:xfrm>
      </p:grpSpPr>
      <p:pic>
        <p:nvPicPr>
          <p:cNvPr id="9" name="Bild 8">
            <a:extLst>
              <a:ext uri="{FF2B5EF4-FFF2-40B4-BE49-F238E27FC236}">
                <a16:creationId xmlns:a16="http://schemas.microsoft.com/office/drawing/2014/main" id="{BD7C2495-EEC2-B0B4-E314-5E0AAC7DA05C}"/>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pic>
        <p:nvPicPr>
          <p:cNvPr id="8" name="Bild 7">
            <a:extLst>
              <a:ext uri="{FF2B5EF4-FFF2-40B4-BE49-F238E27FC236}">
                <a16:creationId xmlns:a16="http://schemas.microsoft.com/office/drawing/2014/main" id="{2A6CC77B-C027-6CAF-7D4C-2E3A15A51698}"/>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7218363" cy="2852737"/>
          </a:xfrm>
        </p:spPr>
        <p:txBody>
          <a:bodyPr anchor="b"/>
          <a:lstStyle>
            <a:lvl1pPr>
              <a:defRPr sz="6000">
                <a:solidFill>
                  <a:schemeClr val="bg1"/>
                </a:solidFill>
              </a:defRPr>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7218363" cy="863600"/>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lvl1pPr>
              <a:defRPr>
                <a:solidFill>
                  <a:schemeClr val="bg1"/>
                </a:solidFill>
              </a:defRPr>
            </a:lvl1pPr>
          </a:lstStyle>
          <a:p>
            <a:fld id="{EECCBBAF-5C49-D145-9814-61A8103632A9}" type="datetime1">
              <a:rPr lang="sv-SE" smtClean="0"/>
              <a:t>2023-10-09</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Tree>
    <p:extLst>
      <p:ext uri="{BB962C8B-B14F-4D97-AF65-F5344CB8AC3E}">
        <p14:creationId xmlns:p14="http://schemas.microsoft.com/office/powerpoint/2010/main" val="1096779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chapter, image, KTH blue">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5314951" cy="2852737"/>
          </a:xfrm>
        </p:spPr>
        <p:txBody>
          <a:bodyPr anchor="b"/>
          <a:lstStyle>
            <a:lvl1pPr>
              <a:defRPr sz="5400">
                <a:solidFill>
                  <a:schemeClr val="bg1"/>
                </a:solidFill>
              </a:defRPr>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5314951" cy="863600"/>
          </a:xfrm>
        </p:spPr>
        <p:txBody>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8" name="Platshållare för bild 2">
            <a:extLst>
              <a:ext uri="{FF2B5EF4-FFF2-40B4-BE49-F238E27FC236}">
                <a16:creationId xmlns:a16="http://schemas.microsoft.com/office/drawing/2014/main" id="{34F955E2-AB95-AB55-6363-04426A618FC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solidFill>
                  <a:schemeClr val="bg1"/>
                </a:solidFill>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6" name="Platshållare för bildnummer 2">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lvl1pPr>
              <a:defRPr>
                <a:solidFill>
                  <a:schemeClr val="bg1"/>
                </a:solidFill>
              </a:defRPr>
            </a:lvl1pPr>
          </a:lstStyle>
          <a:p>
            <a:fld id="{823D8581-A4D9-BE4A-AEA5-9282CF05EB42}" type="datetime1">
              <a:rPr lang="sv-SE" smtClean="0"/>
              <a:t>2023-10-09</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pic>
        <p:nvPicPr>
          <p:cNvPr id="9" name="Bild 8">
            <a:extLst>
              <a:ext uri="{FF2B5EF4-FFF2-40B4-BE49-F238E27FC236}">
                <a16:creationId xmlns:a16="http://schemas.microsoft.com/office/drawing/2014/main" id="{B9CCB106-B724-D4FC-9180-F2081684D467}"/>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Tree>
    <p:extLst>
      <p:ext uri="{BB962C8B-B14F-4D97-AF65-F5344CB8AC3E}">
        <p14:creationId xmlns:p14="http://schemas.microsoft.com/office/powerpoint/2010/main" val="307071050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image" Target="../media/image2.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220414E7-5508-776E-6BBC-4EE50480958F}"/>
              </a:ext>
            </a:extLst>
          </p:cNvPr>
          <p:cNvSpPr>
            <a:spLocks noGrp="1"/>
          </p:cNvSpPr>
          <p:nvPr>
            <p:ph type="title"/>
          </p:nvPr>
        </p:nvSpPr>
        <p:spPr>
          <a:xfrm>
            <a:off x="600075" y="1095632"/>
            <a:ext cx="10990263" cy="568412"/>
          </a:xfrm>
          <a:prstGeom prst="rect">
            <a:avLst/>
          </a:prstGeom>
        </p:spPr>
        <p:txBody>
          <a:bodyPr vert="horz" lIns="91440" tIns="108000" rIns="91440" bIns="45720" rtlCol="0" anchor="t">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2006EF76-9662-2CD9-346E-23511E804736}"/>
              </a:ext>
            </a:extLst>
          </p:cNvPr>
          <p:cNvSpPr>
            <a:spLocks noGrp="1"/>
          </p:cNvSpPr>
          <p:nvPr>
            <p:ph type="body" idx="1"/>
          </p:nvPr>
        </p:nvSpPr>
        <p:spPr>
          <a:xfrm>
            <a:off x="600075" y="1795850"/>
            <a:ext cx="10990263" cy="4530302"/>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5E3A2378-EA0B-2CB0-A3C0-B0181DFC31CC}"/>
              </a:ext>
            </a:extLst>
          </p:cNvPr>
          <p:cNvSpPr>
            <a:spLocks noGrp="1"/>
          </p:cNvSpPr>
          <p:nvPr>
            <p:ph type="dt" sz="half" idx="2"/>
          </p:nvPr>
        </p:nvSpPr>
        <p:spPr>
          <a:xfrm>
            <a:off x="600075" y="6473327"/>
            <a:ext cx="2743200" cy="94775"/>
          </a:xfrm>
          <a:prstGeom prst="rect">
            <a:avLst/>
          </a:prstGeom>
        </p:spPr>
        <p:txBody>
          <a:bodyPr vert="horz" lIns="91440" tIns="45720" rIns="91440" bIns="45720" rtlCol="0" anchor="ctr"/>
          <a:lstStyle>
            <a:lvl1pPr algn="l">
              <a:defRPr sz="700">
                <a:solidFill>
                  <a:schemeClr val="accent2"/>
                </a:solidFill>
              </a:defRPr>
            </a:lvl1pPr>
          </a:lstStyle>
          <a:p>
            <a:fld id="{888E4D63-BE2C-4D4B-BBD2-256262659A9F}" type="datetime1">
              <a:rPr lang="sv-SE" smtClean="0"/>
              <a:t>2023-10-09</a:t>
            </a:fld>
            <a:endParaRPr lang="sv-SE" dirty="0"/>
          </a:p>
        </p:txBody>
      </p:sp>
      <p:sp>
        <p:nvSpPr>
          <p:cNvPr id="5" name="Platshållare för sidfot 4">
            <a:extLst>
              <a:ext uri="{FF2B5EF4-FFF2-40B4-BE49-F238E27FC236}">
                <a16:creationId xmlns:a16="http://schemas.microsoft.com/office/drawing/2014/main" id="{24CA2E8D-AD94-B894-C4F1-B88C763BA32D}"/>
              </a:ext>
            </a:extLst>
          </p:cNvPr>
          <p:cNvSpPr>
            <a:spLocks noGrp="1"/>
          </p:cNvSpPr>
          <p:nvPr>
            <p:ph type="ftr" sz="quarter" idx="3"/>
          </p:nvPr>
        </p:nvSpPr>
        <p:spPr>
          <a:xfrm>
            <a:off x="4037805" y="6470364"/>
            <a:ext cx="4114800" cy="97738"/>
          </a:xfrm>
          <a:prstGeom prst="rect">
            <a:avLst/>
          </a:prstGeom>
        </p:spPr>
        <p:txBody>
          <a:bodyPr vert="horz" lIns="91440" tIns="45720" rIns="91440" bIns="45720" rtlCol="0" anchor="ctr"/>
          <a:lstStyle>
            <a:lvl1pPr algn="ctr">
              <a:defRPr sz="700">
                <a:solidFill>
                  <a:schemeClr val="accent2"/>
                </a:solidFill>
              </a:defRPr>
            </a:lvl1pPr>
          </a:lstStyle>
          <a:p>
            <a:r>
              <a:rPr lang="sv-SE"/>
              <a:t>Presentation footer</a:t>
            </a:r>
            <a:endParaRPr lang="sv-SE" dirty="0"/>
          </a:p>
        </p:txBody>
      </p:sp>
      <p:sp>
        <p:nvSpPr>
          <p:cNvPr id="6" name="Platshållare för bildnummer 5">
            <a:extLst>
              <a:ext uri="{FF2B5EF4-FFF2-40B4-BE49-F238E27FC236}">
                <a16:creationId xmlns:a16="http://schemas.microsoft.com/office/drawing/2014/main" id="{045617BD-973D-B163-E4ED-D245FDF0BDFC}"/>
              </a:ext>
            </a:extLst>
          </p:cNvPr>
          <p:cNvSpPr>
            <a:spLocks noGrp="1"/>
          </p:cNvSpPr>
          <p:nvPr>
            <p:ph type="sldNum" sz="quarter" idx="4"/>
          </p:nvPr>
        </p:nvSpPr>
        <p:spPr>
          <a:xfrm>
            <a:off x="8848725" y="6473328"/>
            <a:ext cx="2743200" cy="94775"/>
          </a:xfrm>
          <a:prstGeom prst="rect">
            <a:avLst/>
          </a:prstGeom>
        </p:spPr>
        <p:txBody>
          <a:bodyPr vert="horz" lIns="91440" tIns="45720" rIns="91440" bIns="45720" rtlCol="0" anchor="ctr"/>
          <a:lstStyle>
            <a:lvl1pPr algn="r">
              <a:defRPr sz="700">
                <a:solidFill>
                  <a:schemeClr val="accent2"/>
                </a:solidFill>
              </a:defRPr>
            </a:lvl1pPr>
          </a:lstStyle>
          <a:p>
            <a:fld id="{B716C8F4-20CD-364A-8A8E-DE130115B178}" type="slidenum">
              <a:rPr lang="sv-SE" smtClean="0"/>
              <a:pPr/>
              <a:t>‹#›</a:t>
            </a:fld>
            <a:endParaRPr lang="sv-SE" dirty="0"/>
          </a:p>
        </p:txBody>
      </p:sp>
      <p:pic>
        <p:nvPicPr>
          <p:cNvPr id="11" name="Bild 10">
            <a:extLst>
              <a:ext uri="{FF2B5EF4-FFF2-40B4-BE49-F238E27FC236}">
                <a16:creationId xmlns:a16="http://schemas.microsoft.com/office/drawing/2014/main" id="{57E3D58E-4C99-E6D1-B925-E182668FA2E3}"/>
              </a:ext>
            </a:extLst>
          </p:cNvPr>
          <p:cNvPicPr>
            <a:picLocks noChangeAspect="1"/>
          </p:cNvPicPr>
          <p:nvPr userDrawn="1"/>
        </p:nvPicPr>
        <p:blipFill>
          <a:blip r:embed="rId52">
            <a:extLst>
              <a:ext uri="{96DAC541-7B7A-43D3-8B79-37D633B846F1}">
                <asvg:svgBlip xmlns="" xmlns:asvg="http://schemas.microsoft.com/office/drawing/2016/SVG/main" r:embed="rId53"/>
              </a:ext>
            </a:extLst>
          </a:blip>
          <a:stretch>
            <a:fillRect/>
          </a:stretch>
        </p:blipFill>
        <p:spPr>
          <a:xfrm>
            <a:off x="182681" y="164553"/>
            <a:ext cx="648592" cy="725806"/>
          </a:xfrm>
          <a:prstGeom prst="rect">
            <a:avLst/>
          </a:prstGeom>
        </p:spPr>
      </p:pic>
    </p:spTree>
    <p:extLst>
      <p:ext uri="{BB962C8B-B14F-4D97-AF65-F5344CB8AC3E}">
        <p14:creationId xmlns:p14="http://schemas.microsoft.com/office/powerpoint/2010/main" val="118368451"/>
      </p:ext>
    </p:extLst>
  </p:cSld>
  <p:clrMap bg1="lt1" tx1="dk1" bg2="lt2" tx2="dk2" accent1="accent1" accent2="accent2" accent3="accent3" accent4="accent4" accent5="accent5" accent6="accent6" hlink="hlink" folHlink="folHlink"/>
  <p:sldLayoutIdLst>
    <p:sldLayoutId id="2147483649" r:id="rId1"/>
    <p:sldLayoutId id="2147483679" r:id="rId2"/>
    <p:sldLayoutId id="2147483659" r:id="rId3"/>
    <p:sldLayoutId id="2147483651" r:id="rId4"/>
    <p:sldLayoutId id="2147483670" r:id="rId5"/>
    <p:sldLayoutId id="2147483660" r:id="rId6"/>
    <p:sldLayoutId id="2147483671" r:id="rId7"/>
    <p:sldLayoutId id="2147483661" r:id="rId8"/>
    <p:sldLayoutId id="2147483672" r:id="rId9"/>
    <p:sldLayoutId id="2147483662" r:id="rId10"/>
    <p:sldLayoutId id="2147483673" r:id="rId11"/>
    <p:sldLayoutId id="2147483650" r:id="rId12"/>
    <p:sldLayoutId id="2147483685" r:id="rId13"/>
    <p:sldLayoutId id="2147483688" r:id="rId14"/>
    <p:sldLayoutId id="2147483686" r:id="rId15"/>
    <p:sldLayoutId id="2147483687" r:id="rId16"/>
    <p:sldLayoutId id="2147483652" r:id="rId17"/>
    <p:sldLayoutId id="2147483653" r:id="rId18"/>
    <p:sldLayoutId id="2147483656" r:id="rId19"/>
    <p:sldLayoutId id="2147483657" r:id="rId20"/>
    <p:sldLayoutId id="2147483663" r:id="rId21"/>
    <p:sldLayoutId id="2147483694" r:id="rId22"/>
    <p:sldLayoutId id="2147483693" r:id="rId23"/>
    <p:sldLayoutId id="2147483684" r:id="rId24"/>
    <p:sldLayoutId id="2147483683" r:id="rId25"/>
    <p:sldLayoutId id="2147483681" r:id="rId26"/>
    <p:sldLayoutId id="2147483682" r:id="rId27"/>
    <p:sldLayoutId id="2147483676" r:id="rId28"/>
    <p:sldLayoutId id="2147483677" r:id="rId29"/>
    <p:sldLayoutId id="2147483678" r:id="rId30"/>
    <p:sldLayoutId id="2147483654" r:id="rId31"/>
    <p:sldLayoutId id="2147483668" r:id="rId32"/>
    <p:sldLayoutId id="2147483667" r:id="rId33"/>
    <p:sldLayoutId id="2147483669" r:id="rId34"/>
    <p:sldLayoutId id="2147483666" r:id="rId35"/>
    <p:sldLayoutId id="2147483689" r:id="rId36"/>
    <p:sldLayoutId id="2147483690" r:id="rId37"/>
    <p:sldLayoutId id="2147483691" r:id="rId38"/>
    <p:sldLayoutId id="2147483692" r:id="rId39"/>
    <p:sldLayoutId id="2147483655" r:id="rId40"/>
    <p:sldLayoutId id="2147483696" r:id="rId41"/>
    <p:sldLayoutId id="2147483697" r:id="rId42"/>
    <p:sldLayoutId id="2147483664" r:id="rId43"/>
    <p:sldLayoutId id="2147483695" r:id="rId44"/>
    <p:sldLayoutId id="2147483658" r:id="rId45"/>
    <p:sldLayoutId id="2147483674" r:id="rId46"/>
    <p:sldLayoutId id="2147483675" r:id="rId47"/>
    <p:sldLayoutId id="2147483698" r:id="rId48"/>
    <p:sldLayoutId id="2147483699" r:id="rId49"/>
    <p:sldLayoutId id="2147483702" r:id="rId50"/>
  </p:sldLayoutIdLst>
  <p:hf sldNum="0" hdr="0" ftr="0" dt="0"/>
  <p:txStyles>
    <p:titleStyle>
      <a:lvl1pPr algn="l" defTabSz="914400" rtl="0" eaLnBrk="1" latinLnBrk="0" hangingPunct="1">
        <a:lnSpc>
          <a:spcPct val="8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7680" userDrawn="1">
          <p15:clr>
            <a:srgbClr val="F26B43"/>
          </p15:clr>
        </p15:guide>
        <p15:guide id="3" pos="378" userDrawn="1">
          <p15:clr>
            <a:srgbClr val="F26B43"/>
          </p15:clr>
        </p15:guide>
        <p15:guide id="4" pos="1343" userDrawn="1">
          <p15:clr>
            <a:srgbClr val="F26B43"/>
          </p15:clr>
        </p15:guide>
        <p15:guide id="5" pos="1570" userDrawn="1">
          <p15:clr>
            <a:srgbClr val="F26B43"/>
          </p15:clr>
        </p15:guide>
        <p15:guide id="6" pos="2535" userDrawn="1">
          <p15:clr>
            <a:srgbClr val="F26B43"/>
          </p15:clr>
        </p15:guide>
        <p15:guide id="7" pos="2761" userDrawn="1">
          <p15:clr>
            <a:srgbClr val="F26B43"/>
          </p15:clr>
        </p15:guide>
        <p15:guide id="8" pos="3726" userDrawn="1">
          <p15:clr>
            <a:srgbClr val="F26B43"/>
          </p15:clr>
        </p15:guide>
        <p15:guide id="9" pos="3953" userDrawn="1">
          <p15:clr>
            <a:srgbClr val="F26B43"/>
          </p15:clr>
        </p15:guide>
        <p15:guide id="10" pos="4918" userDrawn="1">
          <p15:clr>
            <a:srgbClr val="F26B43"/>
          </p15:clr>
        </p15:guide>
        <p15:guide id="11" pos="5144" userDrawn="1">
          <p15:clr>
            <a:srgbClr val="F26B43"/>
          </p15:clr>
        </p15:guide>
        <p15:guide id="12" pos="6109" userDrawn="1">
          <p15:clr>
            <a:srgbClr val="F26B43"/>
          </p15:clr>
        </p15:guide>
        <p15:guide id="13" pos="6336" userDrawn="1">
          <p15:clr>
            <a:srgbClr val="F26B43"/>
          </p15:clr>
        </p15:guide>
        <p15:guide id="14" pos="7301" userDrawn="1">
          <p15:clr>
            <a:srgbClr val="F26B43"/>
          </p15:clr>
        </p15:guide>
        <p15:guide id="15" orient="horz" userDrawn="1">
          <p15:clr>
            <a:srgbClr val="F26B43"/>
          </p15:clr>
        </p15:guide>
        <p15:guide id="16" orient="horz" pos="4320" userDrawn="1">
          <p15:clr>
            <a:srgbClr val="F26B43"/>
          </p15:clr>
        </p15:guide>
        <p15:guide id="17" orient="horz" pos="514" userDrawn="1">
          <p15:clr>
            <a:srgbClr val="F26B43"/>
          </p15:clr>
        </p15:guide>
        <p15:guide id="18" orient="horz" pos="861" userDrawn="1">
          <p15:clr>
            <a:srgbClr val="F26B43"/>
          </p15:clr>
        </p15:guide>
        <p15:guide id="19" orient="horz" pos="1209" userDrawn="1">
          <p15:clr>
            <a:srgbClr val="F26B43"/>
          </p15:clr>
        </p15:guide>
        <p15:guide id="20" orient="horz" pos="1570" userDrawn="1">
          <p15:clr>
            <a:srgbClr val="F26B43"/>
          </p15:clr>
        </p15:guide>
        <p15:guide id="21" orient="horz" pos="1903" userDrawn="1">
          <p15:clr>
            <a:srgbClr val="F26B43"/>
          </p15:clr>
        </p15:guide>
        <p15:guide id="22" orient="horz" pos="2250" userDrawn="1">
          <p15:clr>
            <a:srgbClr val="F26B43"/>
          </p15:clr>
        </p15:guide>
        <p15:guide id="23" orient="horz" pos="2597" userDrawn="1">
          <p15:clr>
            <a:srgbClr val="F26B43"/>
          </p15:clr>
        </p15:guide>
        <p15:guide id="24" orient="horz" pos="2945" userDrawn="1">
          <p15:clr>
            <a:srgbClr val="F26B43"/>
          </p15:clr>
        </p15:guide>
        <p15:guide id="25" orient="horz" pos="3292" userDrawn="1">
          <p15:clr>
            <a:srgbClr val="F26B43"/>
          </p15:clr>
        </p15:guide>
        <p15:guide id="26" orient="horz" pos="3639" userDrawn="1">
          <p15:clr>
            <a:srgbClr val="F26B43"/>
          </p15:clr>
        </p15:guide>
        <p15:guide id="27" orient="horz" pos="398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4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NUL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49.xml"/><Relationship Id="rId6" Type="http://schemas.openxmlformats.org/officeDocument/2006/relationships/diagramColors" Target="../diagrams/colors1.xml"/><Relationship Id="rId11" Type="http://schemas.openxmlformats.org/officeDocument/2006/relationships/image" Target="NULL"/><Relationship Id="rId5" Type="http://schemas.openxmlformats.org/officeDocument/2006/relationships/diagramQuickStyle" Target="../diagrams/quickStyle1.xml"/><Relationship Id="rId10" Type="http://schemas.openxmlformats.org/officeDocument/2006/relationships/image" Target="../media/image27.png"/><Relationship Id="rId4" Type="http://schemas.openxmlformats.org/officeDocument/2006/relationships/diagramLayout" Target="../diagrams/layout1.xml"/><Relationship Id="rId9" Type="http://schemas.openxmlformats.org/officeDocument/2006/relationships/image" Target="NULL"/></Relationships>
</file>

<file path=ppt/slides/_rels/slide4.xml.rels><?xml version="1.0" encoding="UTF-8" standalone="yes"?>
<Relationships xmlns="http://schemas.openxmlformats.org/package/2006/relationships"><Relationship Id="rId3" Type="http://schemas.openxmlformats.org/officeDocument/2006/relationships/hyperlink" Target="https://intra.kth.se/styrning/miljo-hallbar-utveckling/overgripande-rapport/rapport-till-naturvardsverket-1.889279" TargetMode="External"/><Relationship Id="rId2" Type="http://schemas.openxmlformats.org/officeDocument/2006/relationships/notesSlide" Target="../notesSlides/notesSlide2.xml"/><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xml"/><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3" Type="http://schemas.openxmlformats.org/officeDocument/2006/relationships/hyperlink" Target="Normal%20f&#246;rbrukning%20och%20elkostnad%20f&#246;r%20villa%20-%20oberoende%20konsumentinformation%20om%20el%20(energimarknadsbyran.se)" TargetMode="External"/><Relationship Id="rId2" Type="http://schemas.openxmlformats.org/officeDocument/2006/relationships/notesSlide" Target="../notesSlides/notesSlide4.xml"/><Relationship Id="rId1" Type="http://schemas.openxmlformats.org/officeDocument/2006/relationships/slideLayout" Target="../slideLayouts/slideLayout48.xml"/><Relationship Id="rId5" Type="http://schemas.openxmlformats.org/officeDocument/2006/relationships/image" Target="NULL"/><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xml"/><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8" Type="http://schemas.openxmlformats.org/officeDocument/2006/relationships/hyperlink" Target="https://intra.kth.se/polopoly_fs/1.1231892.1677068789!/Guiden%20till%20ett%20gott%20inomhusklimat.pdf" TargetMode="External"/><Relationship Id="rId3" Type="http://schemas.openxmlformats.org/officeDocument/2006/relationships/hyperlink" Target="https://eandt.theiet.org/content/articles/2021/01/turning-video-off-during-zoom-calls-found-to-lower-emissions-by-96-per-cent/" TargetMode="External"/><Relationship Id="rId7" Type="http://schemas.openxmlformats.org/officeDocument/2006/relationships/image" Target="NULL"/><Relationship Id="rId2" Type="http://schemas.openxmlformats.org/officeDocument/2006/relationships/notesSlide" Target="../notesSlides/notesSlide6.xml"/><Relationship Id="rId1" Type="http://schemas.openxmlformats.org/officeDocument/2006/relationships/slideLayout" Target="../slideLayouts/slideLayout50.xml"/><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4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v-SE" dirty="0" smtClean="0"/>
              <a:t>Energianvändning på KTH</a:t>
            </a:r>
            <a:endParaRPr lang="sv-SE" dirty="0"/>
          </a:p>
        </p:txBody>
      </p:sp>
      <p:sp>
        <p:nvSpPr>
          <p:cNvPr id="3" name="Subtitle 2"/>
          <p:cNvSpPr>
            <a:spLocks noGrp="1"/>
          </p:cNvSpPr>
          <p:nvPr>
            <p:ph type="subTitle" idx="1"/>
          </p:nvPr>
        </p:nvSpPr>
        <p:spPr/>
        <p:txBody>
          <a:bodyPr/>
          <a:lstStyle/>
          <a:p>
            <a:r>
              <a:rPr lang="sv-SE" dirty="0" smtClean="0"/>
              <a:t>Åtgärder </a:t>
            </a:r>
            <a:r>
              <a:rPr lang="sv-SE" smtClean="0"/>
              <a:t>och resultat</a:t>
            </a:r>
            <a:endParaRPr lang="sv-SE" dirty="0"/>
          </a:p>
        </p:txBody>
      </p:sp>
    </p:spTree>
    <p:extLst>
      <p:ext uri="{BB962C8B-B14F-4D97-AF65-F5344CB8AC3E}">
        <p14:creationId xmlns:p14="http://schemas.microsoft.com/office/powerpoint/2010/main" val="4080482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C08AB5-9EC0-20A3-5D03-66064315A962}"/>
              </a:ext>
            </a:extLst>
          </p:cNvPr>
          <p:cNvSpPr>
            <a:spLocks noGrp="1"/>
          </p:cNvSpPr>
          <p:nvPr>
            <p:ph type="sldNum" sz="quarter" idx="12"/>
          </p:nvPr>
        </p:nvSpPr>
        <p:spPr>
          <a:xfrm>
            <a:off x="9113440" y="6536799"/>
            <a:ext cx="2743200" cy="310099"/>
          </a:xfrm>
        </p:spPr>
        <p:txBody>
          <a:bodyPr/>
          <a:lstStyle/>
          <a:p>
            <a:pPr>
              <a:spcAft>
                <a:spcPts val="800"/>
              </a:spcAft>
            </a:pPr>
            <a:fld id="{7422A9A3-8636-4A04-BD48-3153280FB086}" type="slidenum">
              <a:rPr lang="sv-SE" smtClean="0"/>
              <a:pPr>
                <a:spcAft>
                  <a:spcPts val="800"/>
                </a:spcAft>
              </a:pPr>
              <a:t>10</a:t>
            </a:fld>
            <a:endParaRPr lang="sv-SE"/>
          </a:p>
        </p:txBody>
      </p:sp>
      <p:sp>
        <p:nvSpPr>
          <p:cNvPr id="11" name="Footer Placeholder 2">
            <a:extLst>
              <a:ext uri="{FF2B5EF4-FFF2-40B4-BE49-F238E27FC236}">
                <a16:creationId xmlns:a16="http://schemas.microsoft.com/office/drawing/2014/main" id="{2AB0B038-7B62-8B51-48E6-8E3A4C8E1622}"/>
              </a:ext>
            </a:extLst>
          </p:cNvPr>
          <p:cNvSpPr>
            <a:spLocks noGrp="1"/>
          </p:cNvSpPr>
          <p:nvPr>
            <p:ph type="ftr" sz="quarter" idx="11"/>
          </p:nvPr>
        </p:nvSpPr>
        <p:spPr>
          <a:xfrm>
            <a:off x="4038600" y="6536799"/>
            <a:ext cx="4114800" cy="310099"/>
          </a:xfrm>
        </p:spPr>
        <p:txBody>
          <a:bodyPr/>
          <a:lstStyle/>
          <a:p>
            <a:endParaRPr lang="sv-SE"/>
          </a:p>
        </p:txBody>
      </p:sp>
      <p:sp>
        <p:nvSpPr>
          <p:cNvPr id="13" name="Date Placeholder 3">
            <a:extLst>
              <a:ext uri="{FF2B5EF4-FFF2-40B4-BE49-F238E27FC236}">
                <a16:creationId xmlns:a16="http://schemas.microsoft.com/office/drawing/2014/main" id="{27778D27-8F59-7449-232C-894A1C52D2CB}"/>
              </a:ext>
            </a:extLst>
          </p:cNvPr>
          <p:cNvSpPr>
            <a:spLocks noGrp="1"/>
          </p:cNvSpPr>
          <p:nvPr>
            <p:ph type="dt" sz="half" idx="10"/>
          </p:nvPr>
        </p:nvSpPr>
        <p:spPr>
          <a:xfrm>
            <a:off x="335360" y="6536799"/>
            <a:ext cx="2743200" cy="310099"/>
          </a:xfrm>
        </p:spPr>
        <p:txBody>
          <a:bodyPr/>
          <a:lstStyle/>
          <a:p>
            <a:pPr>
              <a:spcAft>
                <a:spcPts val="800"/>
              </a:spcAft>
            </a:pPr>
            <a:fld id="{95D3F4D8-4BE6-D743-AE27-D14757A6F270}" type="datetime1">
              <a:rPr lang="sv-SE" smtClean="0"/>
              <a:pPr>
                <a:spcAft>
                  <a:spcPts val="800"/>
                </a:spcAft>
              </a:pPr>
              <a:t>2023-10-09</a:t>
            </a:fld>
            <a:endParaRPr lang="sv-SE"/>
          </a:p>
        </p:txBody>
      </p:sp>
      <p:graphicFrame>
        <p:nvGraphicFramePr>
          <p:cNvPr id="5" name="Content Placeholder 1">
            <a:extLst>
              <a:ext uri="{FF2B5EF4-FFF2-40B4-BE49-F238E27FC236}">
                <a16:creationId xmlns:a16="http://schemas.microsoft.com/office/drawing/2014/main" id="{1964EACF-0F47-9CBE-6832-33ACA941EC03}"/>
              </a:ext>
            </a:extLst>
          </p:cNvPr>
          <p:cNvGraphicFramePr>
            <a:graphicFrameLocks noGrp="1"/>
          </p:cNvGraphicFramePr>
          <p:nvPr>
            <p:ph sz="quarter" idx="13"/>
            <p:extLst>
              <p:ext uri="{D42A27DB-BD31-4B8C-83A1-F6EECF244321}">
                <p14:modId xmlns:p14="http://schemas.microsoft.com/office/powerpoint/2010/main" val="185819545"/>
              </p:ext>
            </p:extLst>
          </p:nvPr>
        </p:nvGraphicFramePr>
        <p:xfrm>
          <a:off x="1509185" y="1592265"/>
          <a:ext cx="10354204" cy="4721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1511574" y="333376"/>
            <a:ext cx="10351815" cy="863600"/>
          </a:xfrm>
        </p:spPr>
        <p:txBody>
          <a:bodyPr anchor="ctr">
            <a:normAutofit/>
          </a:bodyPr>
          <a:lstStyle/>
          <a:p>
            <a:r>
              <a:rPr lang="sv-SE" sz="3067" dirty="0"/>
              <a:t>Hur kan vi bidra till att minska vår energianvändning?</a:t>
            </a:r>
          </a:p>
        </p:txBody>
      </p:sp>
    </p:spTree>
    <p:extLst>
      <p:ext uri="{BB962C8B-B14F-4D97-AF65-F5344CB8AC3E}">
        <p14:creationId xmlns:p14="http://schemas.microsoft.com/office/powerpoint/2010/main" val="1095780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152E54C7-1F72-B8BE-2BF7-E98F20471B2D}"/>
              </a:ext>
            </a:extLst>
          </p:cNvPr>
          <p:cNvSpPr>
            <a:spLocks noGrp="1"/>
          </p:cNvSpPr>
          <p:nvPr>
            <p:ph type="sldNum" sz="quarter" idx="12"/>
          </p:nvPr>
        </p:nvSpPr>
        <p:spPr>
          <a:xfrm>
            <a:off x="8848725" y="6473328"/>
            <a:ext cx="2743200" cy="94775"/>
          </a:xfrm>
        </p:spPr>
        <p:txBody>
          <a:bodyPr/>
          <a:lstStyle/>
          <a:p>
            <a:pPr>
              <a:spcAft>
                <a:spcPts val="800"/>
              </a:spcAft>
            </a:pPr>
            <a:fld id="{7422A9A3-8636-4A04-BD48-3153280FB086}" type="slidenum">
              <a:rPr lang="sv-SE" smtClean="0"/>
              <a:pPr>
                <a:spcAft>
                  <a:spcPts val="800"/>
                </a:spcAft>
              </a:pPr>
              <a:t>2</a:t>
            </a:fld>
            <a:endParaRPr lang="sv-SE" dirty="0"/>
          </a:p>
        </p:txBody>
      </p:sp>
      <p:sp>
        <p:nvSpPr>
          <p:cNvPr id="12" name="Date Placeholder 3">
            <a:extLst>
              <a:ext uri="{FF2B5EF4-FFF2-40B4-BE49-F238E27FC236}">
                <a16:creationId xmlns:a16="http://schemas.microsoft.com/office/drawing/2014/main" id="{716CF053-3527-441F-8D80-0B0D5B0954E2}"/>
              </a:ext>
            </a:extLst>
          </p:cNvPr>
          <p:cNvSpPr>
            <a:spLocks noGrp="1"/>
          </p:cNvSpPr>
          <p:nvPr>
            <p:ph type="dt" sz="half" idx="10"/>
          </p:nvPr>
        </p:nvSpPr>
        <p:spPr>
          <a:xfrm>
            <a:off x="600075" y="6473327"/>
            <a:ext cx="2743200" cy="94775"/>
          </a:xfrm>
        </p:spPr>
        <p:txBody>
          <a:bodyPr/>
          <a:lstStyle/>
          <a:p>
            <a:pPr>
              <a:spcAft>
                <a:spcPts val="800"/>
              </a:spcAft>
            </a:pPr>
            <a:fld id="{A9663559-229D-724F-BBD5-623E582CF5C1}" type="datetime1">
              <a:rPr lang="sv-SE" smtClean="0"/>
              <a:pPr>
                <a:spcAft>
                  <a:spcPts val="800"/>
                </a:spcAft>
              </a:pPr>
              <a:t>2023-10-09</a:t>
            </a:fld>
            <a:endParaRPr lang="sv-SE"/>
          </a:p>
        </p:txBody>
      </p:sp>
      <p:pic>
        <p:nvPicPr>
          <p:cNvPr id="10" name="Content Placeholder 4" descr="Illustration av KTH:s hållbarhetsmå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6766" y="1942765"/>
            <a:ext cx="3993788" cy="4093633"/>
          </a:xfrm>
          <a:prstGeom prst="rect">
            <a:avLst/>
          </a:prstGeom>
        </p:spPr>
      </p:pic>
      <p:sp>
        <p:nvSpPr>
          <p:cNvPr id="4" name="Content Placeholder 3"/>
          <p:cNvSpPr>
            <a:spLocks noGrp="1"/>
          </p:cNvSpPr>
          <p:nvPr>
            <p:ph sz="quarter" idx="17"/>
          </p:nvPr>
        </p:nvSpPr>
        <p:spPr/>
        <p:txBody>
          <a:bodyPr>
            <a:normAutofit fontScale="92500" lnSpcReduction="10000"/>
          </a:bodyPr>
          <a:lstStyle/>
          <a:p>
            <a:pPr marL="0" indent="0">
              <a:buNone/>
            </a:pPr>
            <a:r>
              <a:rPr lang="sv-SE" sz="2400" b="1" dirty="0">
                <a:solidFill>
                  <a:srgbClr val="000000"/>
                </a:solidFill>
                <a:latin typeface="+mj-lt"/>
              </a:rPr>
              <a:t>Vi behöver alla bidra till att minska vår energianvändning</a:t>
            </a:r>
            <a:endParaRPr lang="sv-SE" sz="2133" dirty="0">
              <a:latin typeface="+mj-lt"/>
              <a:ea typeface="+mn-lt"/>
              <a:cs typeface="+mn-lt"/>
            </a:endParaRPr>
          </a:p>
          <a:p>
            <a:pPr marL="0" indent="0">
              <a:buNone/>
            </a:pPr>
            <a:r>
              <a:rPr lang="sv-SE" sz="2133" dirty="0">
                <a:latin typeface="+mj-lt"/>
                <a:ea typeface="+mn-lt"/>
                <a:cs typeface="+mn-lt"/>
              </a:rPr>
              <a:t>Det vi gör nu är en del av vägen mot kommande krav och mål, och en del av en långsiktigt resurseffektiv verksamhet</a:t>
            </a:r>
            <a:r>
              <a:rPr lang="sv-SE" sz="2133" dirty="0">
                <a:latin typeface="+mj-lt"/>
              </a:rPr>
              <a:t>.</a:t>
            </a:r>
            <a:br>
              <a:rPr lang="sv-SE" sz="2133" dirty="0">
                <a:latin typeface="+mj-lt"/>
              </a:rPr>
            </a:br>
            <a:endParaRPr lang="sv-SE" dirty="0">
              <a:solidFill>
                <a:srgbClr val="000000"/>
              </a:solidFill>
              <a:latin typeface="+mj-lt"/>
            </a:endParaRPr>
          </a:p>
          <a:p>
            <a:pPr marL="0" indent="0">
              <a:buNone/>
            </a:pPr>
            <a:r>
              <a:rPr lang="sv-SE" dirty="0">
                <a:solidFill>
                  <a:srgbClr val="000000"/>
                </a:solidFill>
                <a:latin typeface="+mj-lt"/>
              </a:rPr>
              <a:t>Minskad energianvändning är viktigt för att:</a:t>
            </a:r>
          </a:p>
          <a:p>
            <a:pPr marL="457189" indent="-457189">
              <a:buFontTx/>
              <a:buChar char="-"/>
            </a:pPr>
            <a:r>
              <a:rPr lang="sv-SE" dirty="0">
                <a:solidFill>
                  <a:srgbClr val="000000"/>
                </a:solidFill>
                <a:latin typeface="+mj-lt"/>
              </a:rPr>
              <a:t>Vara i linje med KTH:s hållbarhetspolicy </a:t>
            </a:r>
          </a:p>
          <a:p>
            <a:pPr marL="457189" indent="-457189">
              <a:buFontTx/>
              <a:buChar char="-"/>
            </a:pPr>
            <a:r>
              <a:rPr lang="sv-SE" dirty="0">
                <a:solidFill>
                  <a:srgbClr val="000000"/>
                </a:solidFill>
                <a:latin typeface="+mj-lt"/>
              </a:rPr>
              <a:t>Nå KTH:s hållbarhets- och klimatmål för hållbara byggnader säkra en god resurshushållning med energi. </a:t>
            </a:r>
          </a:p>
          <a:p>
            <a:pPr marL="457189" indent="-457189">
              <a:buFontTx/>
              <a:buChar char="-"/>
            </a:pPr>
            <a:r>
              <a:rPr lang="sv-SE" dirty="0">
                <a:solidFill>
                  <a:srgbClr val="000000"/>
                </a:solidFill>
                <a:latin typeface="+mj-lt"/>
              </a:rPr>
              <a:t>Spara pengar</a:t>
            </a:r>
          </a:p>
          <a:p>
            <a:pPr marL="457189" indent="-457189">
              <a:buFontTx/>
              <a:buChar char="-"/>
            </a:pPr>
            <a:r>
              <a:rPr lang="sv-SE" dirty="0">
                <a:solidFill>
                  <a:srgbClr val="000000"/>
                </a:solidFill>
                <a:latin typeface="+mj-lt"/>
              </a:rPr>
              <a:t>Minska brand och säkerhetsrisker </a:t>
            </a:r>
            <a:endParaRPr lang="sv-SE" dirty="0">
              <a:latin typeface="+mj-lt"/>
            </a:endParaRPr>
          </a:p>
        </p:txBody>
      </p:sp>
      <p:sp>
        <p:nvSpPr>
          <p:cNvPr id="6" name="Title 5"/>
          <p:cNvSpPr>
            <a:spLocks noGrp="1"/>
          </p:cNvSpPr>
          <p:nvPr>
            <p:ph type="title"/>
          </p:nvPr>
        </p:nvSpPr>
        <p:spPr/>
        <p:txBody>
          <a:bodyPr/>
          <a:lstStyle/>
          <a:p>
            <a:r>
              <a:rPr lang="sv-SE" dirty="0" smtClean="0"/>
              <a:t>Energianvändning på KTH</a:t>
            </a:r>
            <a:endParaRPr lang="sv-SE" dirty="0"/>
          </a:p>
        </p:txBody>
      </p:sp>
    </p:spTree>
    <p:extLst>
      <p:ext uri="{BB962C8B-B14F-4D97-AF65-F5344CB8AC3E}">
        <p14:creationId xmlns:p14="http://schemas.microsoft.com/office/powerpoint/2010/main" val="823232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32693971-93F9-178C-2C49-CFDB1B01B2A8}"/>
              </a:ext>
            </a:extLst>
          </p:cNvPr>
          <p:cNvSpPr>
            <a:spLocks noGrp="1"/>
          </p:cNvSpPr>
          <p:nvPr>
            <p:ph type="sldNum" sz="quarter" idx="12"/>
          </p:nvPr>
        </p:nvSpPr>
        <p:spPr>
          <a:xfrm>
            <a:off x="9113440" y="6536799"/>
            <a:ext cx="2743200" cy="310099"/>
          </a:xfrm>
        </p:spPr>
        <p:txBody>
          <a:bodyPr/>
          <a:lstStyle/>
          <a:p>
            <a:pPr>
              <a:spcAft>
                <a:spcPts val="800"/>
              </a:spcAft>
            </a:pPr>
            <a:fld id="{7422A9A3-8636-4A04-BD48-3153280FB086}" type="slidenum">
              <a:rPr lang="sv-SE" smtClean="0"/>
              <a:pPr>
                <a:spcAft>
                  <a:spcPts val="800"/>
                </a:spcAft>
              </a:pPr>
              <a:t>3</a:t>
            </a:fld>
            <a:endParaRPr lang="sv-SE"/>
          </a:p>
        </p:txBody>
      </p:sp>
      <p:sp>
        <p:nvSpPr>
          <p:cNvPr id="11" name="Footer Placeholder 2">
            <a:extLst>
              <a:ext uri="{FF2B5EF4-FFF2-40B4-BE49-F238E27FC236}">
                <a16:creationId xmlns:a16="http://schemas.microsoft.com/office/drawing/2014/main" id="{88D6D781-73CD-BF10-C8C6-1DDB6AA14230}"/>
              </a:ext>
            </a:extLst>
          </p:cNvPr>
          <p:cNvSpPr>
            <a:spLocks noGrp="1"/>
          </p:cNvSpPr>
          <p:nvPr>
            <p:ph type="ftr" sz="quarter" idx="11"/>
          </p:nvPr>
        </p:nvSpPr>
        <p:spPr>
          <a:xfrm>
            <a:off x="4038600" y="6536799"/>
            <a:ext cx="4114800" cy="310099"/>
          </a:xfrm>
        </p:spPr>
        <p:txBody>
          <a:bodyPr/>
          <a:lstStyle/>
          <a:p>
            <a:endParaRPr lang="sv-SE"/>
          </a:p>
        </p:txBody>
      </p:sp>
      <p:sp>
        <p:nvSpPr>
          <p:cNvPr id="13" name="Date Placeholder 3">
            <a:extLst>
              <a:ext uri="{FF2B5EF4-FFF2-40B4-BE49-F238E27FC236}">
                <a16:creationId xmlns:a16="http://schemas.microsoft.com/office/drawing/2014/main" id="{B053384A-AB3A-C366-F917-60CDE6DAD350}"/>
              </a:ext>
            </a:extLst>
          </p:cNvPr>
          <p:cNvSpPr>
            <a:spLocks noGrp="1"/>
          </p:cNvSpPr>
          <p:nvPr>
            <p:ph type="dt" sz="half" idx="10"/>
          </p:nvPr>
        </p:nvSpPr>
        <p:spPr>
          <a:xfrm>
            <a:off x="335360" y="6536799"/>
            <a:ext cx="2743200" cy="310099"/>
          </a:xfrm>
        </p:spPr>
        <p:txBody>
          <a:bodyPr/>
          <a:lstStyle/>
          <a:p>
            <a:pPr>
              <a:spcAft>
                <a:spcPts val="800"/>
              </a:spcAft>
            </a:pPr>
            <a:fld id="{95D3F4D8-4BE6-D743-AE27-D14757A6F270}" type="datetime1">
              <a:rPr lang="sv-SE" smtClean="0"/>
              <a:pPr>
                <a:spcAft>
                  <a:spcPts val="800"/>
                </a:spcAft>
              </a:pPr>
              <a:t>2023-10-09</a:t>
            </a:fld>
            <a:endParaRPr lang="sv-SE"/>
          </a:p>
        </p:txBody>
      </p:sp>
      <p:graphicFrame>
        <p:nvGraphicFramePr>
          <p:cNvPr id="5" name="Content Placeholder 1">
            <a:extLst>
              <a:ext uri="{FF2B5EF4-FFF2-40B4-BE49-F238E27FC236}">
                <a16:creationId xmlns:a16="http://schemas.microsoft.com/office/drawing/2014/main" id="{C0A27B9C-F5E7-BCF8-6383-E9E7764F682A}"/>
              </a:ext>
            </a:extLst>
          </p:cNvPr>
          <p:cNvGraphicFramePr>
            <a:graphicFrameLocks noGrp="1"/>
          </p:cNvGraphicFramePr>
          <p:nvPr>
            <p:ph sz="quarter" idx="13"/>
            <p:extLst/>
          </p:nvPr>
        </p:nvGraphicFramePr>
        <p:xfrm>
          <a:off x="1509185" y="1592265"/>
          <a:ext cx="10354204" cy="4721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5" name="Rektangel 194">
            <a:extLst>
              <a:ext uri="{FF2B5EF4-FFF2-40B4-BE49-F238E27FC236}">
                <a16:creationId xmlns:a16="http://schemas.microsoft.com/office/drawing/2014/main" id="{BDEBD403-6AA2-6D65-C031-18BEBA4EBBBF}"/>
              </a:ext>
            </a:extLst>
          </p:cNvPr>
          <p:cNvSpPr/>
          <p:nvPr/>
        </p:nvSpPr>
        <p:spPr>
          <a:xfrm>
            <a:off x="1820779" y="5570621"/>
            <a:ext cx="537412" cy="6096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667"/>
          </a:p>
        </p:txBody>
      </p:sp>
      <p:pic>
        <p:nvPicPr>
          <p:cNvPr id="74" name="Bild 74" descr="Sköld bockmärke med hel fyllning">
            <a:extLst>
              <a:ext uri="{FF2B5EF4-FFF2-40B4-BE49-F238E27FC236}">
                <a16:creationId xmlns:a16="http://schemas.microsoft.com/office/drawing/2014/main" id="{E39F3A43-4CF4-A0E7-625E-2B52A659F846}"/>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1655420" y="5432719"/>
            <a:ext cx="874296" cy="874296"/>
          </a:xfrm>
          <a:prstGeom prst="rect">
            <a:avLst/>
          </a:prstGeom>
        </p:spPr>
      </p:pic>
      <p:sp>
        <p:nvSpPr>
          <p:cNvPr id="210" name="Rektangel 209">
            <a:extLst>
              <a:ext uri="{FF2B5EF4-FFF2-40B4-BE49-F238E27FC236}">
                <a16:creationId xmlns:a16="http://schemas.microsoft.com/office/drawing/2014/main" id="{95DC173A-B8DD-9206-A403-473E877B3D5E}"/>
              </a:ext>
            </a:extLst>
          </p:cNvPr>
          <p:cNvSpPr/>
          <p:nvPr/>
        </p:nvSpPr>
        <p:spPr>
          <a:xfrm>
            <a:off x="1778667" y="3082089"/>
            <a:ext cx="713876" cy="59355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667">
              <a:cs typeface="Arial"/>
            </a:endParaRPr>
          </a:p>
        </p:txBody>
      </p:sp>
      <p:sp>
        <p:nvSpPr>
          <p:cNvPr id="211" name="Rektangel 210">
            <a:extLst>
              <a:ext uri="{FF2B5EF4-FFF2-40B4-BE49-F238E27FC236}">
                <a16:creationId xmlns:a16="http://schemas.microsoft.com/office/drawing/2014/main" id="{ED7538FE-ADBE-B759-B9B1-2F59C1C03F70}"/>
              </a:ext>
            </a:extLst>
          </p:cNvPr>
          <p:cNvSpPr/>
          <p:nvPr/>
        </p:nvSpPr>
        <p:spPr>
          <a:xfrm>
            <a:off x="1778666" y="4301287"/>
            <a:ext cx="713876" cy="59355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667">
              <a:cs typeface="Arial"/>
            </a:endParaRPr>
          </a:p>
        </p:txBody>
      </p:sp>
      <p:pic>
        <p:nvPicPr>
          <p:cNvPr id="209" name="Bild 209" descr="Hållbarhet med hel fyllning">
            <a:extLst>
              <a:ext uri="{FF2B5EF4-FFF2-40B4-BE49-F238E27FC236}">
                <a16:creationId xmlns:a16="http://schemas.microsoft.com/office/drawing/2014/main" id="{7C079009-E147-8E88-23F2-A9DCDB0CBF59}"/>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1636296" y="4150894"/>
            <a:ext cx="914400" cy="898359"/>
          </a:xfrm>
          <a:prstGeom prst="rect">
            <a:avLst/>
          </a:prstGeom>
        </p:spPr>
      </p:pic>
      <p:pic>
        <p:nvPicPr>
          <p:cNvPr id="225" name="Bild 225" descr="Spargris med hel fyllning">
            <a:extLst>
              <a:ext uri="{FF2B5EF4-FFF2-40B4-BE49-F238E27FC236}">
                <a16:creationId xmlns:a16="http://schemas.microsoft.com/office/drawing/2014/main" id="{35A5C820-67D5-9C5D-DA4E-7038D2DC4929}"/>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1588168" y="2755232"/>
            <a:ext cx="1163053" cy="1155033"/>
          </a:xfrm>
          <a:prstGeom prst="rect">
            <a:avLst/>
          </a:prstGeom>
        </p:spPr>
      </p:pic>
      <p:sp>
        <p:nvSpPr>
          <p:cNvPr id="3" name="Title 2"/>
          <p:cNvSpPr>
            <a:spLocks noGrp="1"/>
          </p:cNvSpPr>
          <p:nvPr>
            <p:ph type="title"/>
          </p:nvPr>
        </p:nvSpPr>
        <p:spPr>
          <a:xfrm>
            <a:off x="1511574" y="333376"/>
            <a:ext cx="10351815" cy="863600"/>
          </a:xfrm>
        </p:spPr>
        <p:txBody>
          <a:bodyPr anchor="ctr">
            <a:normAutofit/>
          </a:bodyPr>
          <a:lstStyle/>
          <a:p>
            <a:r>
              <a:rPr lang="sv-SE" sz="3067"/>
              <a:t>KTH:s hållbarhetsmål för resurshushållning 2021-2025</a:t>
            </a:r>
          </a:p>
        </p:txBody>
      </p:sp>
    </p:spTree>
    <p:extLst>
      <p:ext uri="{BB962C8B-B14F-4D97-AF65-F5344CB8AC3E}">
        <p14:creationId xmlns:p14="http://schemas.microsoft.com/office/powerpoint/2010/main" val="2035569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152E54C7-1F72-B8BE-2BF7-E98F20471B2D}"/>
              </a:ext>
            </a:extLst>
          </p:cNvPr>
          <p:cNvSpPr>
            <a:spLocks noGrp="1"/>
          </p:cNvSpPr>
          <p:nvPr>
            <p:ph type="sldNum" sz="quarter" idx="12"/>
          </p:nvPr>
        </p:nvSpPr>
        <p:spPr>
          <a:xfrm>
            <a:off x="8848725" y="6473328"/>
            <a:ext cx="2743200" cy="94775"/>
          </a:xfrm>
        </p:spPr>
        <p:txBody>
          <a:bodyPr/>
          <a:lstStyle/>
          <a:p>
            <a:pPr>
              <a:spcAft>
                <a:spcPts val="800"/>
              </a:spcAft>
            </a:pPr>
            <a:fld id="{7422A9A3-8636-4A04-BD48-3153280FB086}" type="slidenum">
              <a:rPr lang="sv-SE" smtClean="0"/>
              <a:pPr>
                <a:spcAft>
                  <a:spcPts val="800"/>
                </a:spcAft>
              </a:pPr>
              <a:t>4</a:t>
            </a:fld>
            <a:endParaRPr lang="sv-SE" dirty="0"/>
          </a:p>
        </p:txBody>
      </p:sp>
      <p:sp>
        <p:nvSpPr>
          <p:cNvPr id="8" name="Date Placeholder 3">
            <a:extLst>
              <a:ext uri="{FF2B5EF4-FFF2-40B4-BE49-F238E27FC236}">
                <a16:creationId xmlns:a16="http://schemas.microsoft.com/office/drawing/2014/main" id="{716CF053-3527-441F-8D80-0B0D5B0954E2}"/>
              </a:ext>
            </a:extLst>
          </p:cNvPr>
          <p:cNvSpPr>
            <a:spLocks noGrp="1"/>
          </p:cNvSpPr>
          <p:nvPr>
            <p:ph type="dt" sz="half" idx="10"/>
          </p:nvPr>
        </p:nvSpPr>
        <p:spPr>
          <a:xfrm>
            <a:off x="600075" y="6473327"/>
            <a:ext cx="2743200" cy="94775"/>
          </a:xfrm>
        </p:spPr>
        <p:txBody>
          <a:bodyPr/>
          <a:lstStyle/>
          <a:p>
            <a:pPr>
              <a:spcAft>
                <a:spcPts val="800"/>
              </a:spcAft>
            </a:pPr>
            <a:fld id="{A9663559-229D-724F-BBD5-623E582CF5C1}" type="datetime1">
              <a:rPr lang="sv-SE" smtClean="0"/>
              <a:pPr>
                <a:spcAft>
                  <a:spcPts val="800"/>
                </a:spcAft>
              </a:pPr>
              <a:t>2023-10-09</a:t>
            </a:fld>
            <a:endParaRPr lang="sv-SE"/>
          </a:p>
        </p:txBody>
      </p:sp>
      <p:sp>
        <p:nvSpPr>
          <p:cNvPr id="5" name="Oval 4"/>
          <p:cNvSpPr/>
          <p:nvPr/>
        </p:nvSpPr>
        <p:spPr>
          <a:xfrm>
            <a:off x="7179516" y="1811273"/>
            <a:ext cx="4509960" cy="4241163"/>
          </a:xfrm>
          <a:prstGeom prst="ellipse">
            <a:avLst/>
          </a:prstGeom>
          <a:solidFill>
            <a:srgbClr val="5E8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867" b="1" dirty="0">
                <a:solidFill>
                  <a:schemeClr val="bg1"/>
                </a:solidFill>
                <a:latin typeface="+mj-lt"/>
                <a:ea typeface="+mn-lt"/>
                <a:cs typeface="+mn-lt"/>
              </a:rPr>
              <a:t>        Visste du att?</a:t>
            </a:r>
          </a:p>
          <a:p>
            <a:endParaRPr lang="sv-SE" sz="1867" b="1" dirty="0">
              <a:solidFill>
                <a:schemeClr val="bg1"/>
              </a:solidFill>
              <a:latin typeface="+mj-lt"/>
            </a:endParaRPr>
          </a:p>
          <a:p>
            <a:r>
              <a:rPr lang="sv-SE" sz="1867" b="1" i="1" dirty="0">
                <a:solidFill>
                  <a:schemeClr val="bg1"/>
                </a:solidFill>
                <a:latin typeface="+mj-lt"/>
              </a:rPr>
              <a:t>Andel förnybar energi </a:t>
            </a:r>
            <a:r>
              <a:rPr lang="sv-SE" sz="1867" i="1" dirty="0">
                <a:solidFill>
                  <a:schemeClr val="bg1"/>
                </a:solidFill>
                <a:latin typeface="+mj-lt"/>
              </a:rPr>
              <a:t>av den totala energianvändningen på KTH är 100% för el, 100% för kyla och 88% för </a:t>
            </a:r>
            <a:r>
              <a:rPr lang="sv-SE" sz="1867" i="1" dirty="0" smtClean="0">
                <a:solidFill>
                  <a:schemeClr val="bg1"/>
                </a:solidFill>
                <a:latin typeface="+mj-lt"/>
              </a:rPr>
              <a:t>värme (2022)</a:t>
            </a:r>
            <a:endParaRPr lang="sv-SE" sz="2667" i="1" dirty="0">
              <a:latin typeface="+mj-lt"/>
            </a:endParaRPr>
          </a:p>
        </p:txBody>
      </p:sp>
      <p:sp>
        <p:nvSpPr>
          <p:cNvPr id="4" name="Content Placeholder 3"/>
          <p:cNvSpPr>
            <a:spLocks noGrp="1"/>
          </p:cNvSpPr>
          <p:nvPr>
            <p:ph sz="quarter" idx="17"/>
          </p:nvPr>
        </p:nvSpPr>
        <p:spPr/>
        <p:txBody>
          <a:bodyPr>
            <a:noAutofit/>
          </a:bodyPr>
          <a:lstStyle/>
          <a:p>
            <a:pPr marL="0" indent="0">
              <a:lnSpc>
                <a:spcPct val="120000"/>
              </a:lnSpc>
              <a:buNone/>
            </a:pPr>
            <a:r>
              <a:rPr lang="sv-SE" sz="1200" b="1" dirty="0">
                <a:latin typeface="+mj-lt"/>
              </a:rPr>
              <a:t>Hur ligger KTH till i förhållande till våra </a:t>
            </a:r>
            <a:r>
              <a:rPr lang="sv-SE" sz="1200" b="1" dirty="0" smtClean="0">
                <a:latin typeface="+mj-lt"/>
              </a:rPr>
              <a:t>hållbarhetsmål (2022)?</a:t>
            </a:r>
            <a:endParaRPr lang="sv-SE" sz="1200" b="1" dirty="0">
              <a:latin typeface="+mj-lt"/>
            </a:endParaRPr>
          </a:p>
          <a:p>
            <a:pPr>
              <a:lnSpc>
                <a:spcPct val="120000"/>
              </a:lnSpc>
            </a:pPr>
            <a:r>
              <a:rPr lang="sv-SE" sz="1200" dirty="0">
                <a:latin typeface="+mj-lt"/>
              </a:rPr>
              <a:t>Energianvändning i kWh per </a:t>
            </a:r>
            <a:r>
              <a:rPr lang="sv-SE" sz="1200" b="1" dirty="0">
                <a:latin typeface="+mj-lt"/>
              </a:rPr>
              <a:t>årsarbetskraft har minskat med 7,5% </a:t>
            </a:r>
            <a:r>
              <a:rPr lang="sv-SE" sz="1200" dirty="0">
                <a:latin typeface="+mj-lt"/>
              </a:rPr>
              <a:t>från 2021 (17% sedan 2019).</a:t>
            </a:r>
          </a:p>
          <a:p>
            <a:pPr>
              <a:lnSpc>
                <a:spcPct val="120000"/>
              </a:lnSpc>
            </a:pPr>
            <a:r>
              <a:rPr lang="sv-SE" sz="1200" dirty="0">
                <a:latin typeface="+mj-lt"/>
              </a:rPr>
              <a:t>Energianvändning i kWh/m2 har </a:t>
            </a:r>
            <a:r>
              <a:rPr lang="sv-SE" sz="1200" b="1" dirty="0">
                <a:latin typeface="+mj-lt"/>
              </a:rPr>
              <a:t>minskat med 8% </a:t>
            </a:r>
            <a:r>
              <a:rPr lang="sv-SE" sz="1200" dirty="0">
                <a:latin typeface="+mj-lt"/>
              </a:rPr>
              <a:t>jämfört med 2021 (16% sedan 2019).</a:t>
            </a:r>
          </a:p>
          <a:p>
            <a:pPr marL="0" indent="0">
              <a:lnSpc>
                <a:spcPct val="120000"/>
              </a:lnSpc>
              <a:buNone/>
            </a:pPr>
            <a:r>
              <a:rPr lang="sv-SE" sz="1200" dirty="0">
                <a:latin typeface="+mj-lt"/>
              </a:rPr>
              <a:t>Läs mer i </a:t>
            </a:r>
            <a:r>
              <a:rPr lang="sv-SE" sz="1200" dirty="0">
                <a:latin typeface="+mj-lt"/>
                <a:hlinkClick r:id="rId3"/>
              </a:rPr>
              <a:t>KTH:s rapport till Naturvårdsverket</a:t>
            </a:r>
            <a:r>
              <a:rPr lang="sv-SE" sz="1200" dirty="0">
                <a:latin typeface="+mj-lt"/>
              </a:rPr>
              <a:t/>
            </a:r>
            <a:br>
              <a:rPr lang="sv-SE" sz="1200" dirty="0">
                <a:latin typeface="+mj-lt"/>
              </a:rPr>
            </a:br>
            <a:r>
              <a:rPr lang="sv-SE" sz="1200" dirty="0">
                <a:latin typeface="+mj-lt"/>
              </a:rPr>
              <a:t/>
            </a:r>
            <a:br>
              <a:rPr lang="sv-SE" sz="1200" dirty="0">
                <a:latin typeface="+mj-lt"/>
              </a:rPr>
            </a:br>
            <a:r>
              <a:rPr lang="sv-SE" sz="1200" b="1" dirty="0">
                <a:latin typeface="+mj-lt"/>
              </a:rPr>
              <a:t>Utmaningar vid uppföljning: </a:t>
            </a:r>
          </a:p>
          <a:p>
            <a:pPr marL="380990" indent="-380990">
              <a:lnSpc>
                <a:spcPct val="120000"/>
              </a:lnSpc>
              <a:buFont typeface="Arial"/>
              <a:buChar char="•"/>
            </a:pPr>
            <a:r>
              <a:rPr lang="sv-SE" sz="1200" dirty="0">
                <a:latin typeface="+mj-lt"/>
              </a:rPr>
              <a:t>Förändringar i verksamheten </a:t>
            </a:r>
            <a:br>
              <a:rPr lang="sv-SE" sz="1200" dirty="0">
                <a:latin typeface="+mj-lt"/>
              </a:rPr>
            </a:br>
            <a:r>
              <a:rPr lang="sv-SE" sz="1200" dirty="0">
                <a:latin typeface="+mj-lt"/>
              </a:rPr>
              <a:t>- På månadsbasis</a:t>
            </a:r>
            <a:br>
              <a:rPr lang="sv-SE" sz="1200" dirty="0">
                <a:latin typeface="+mj-lt"/>
              </a:rPr>
            </a:br>
            <a:r>
              <a:rPr lang="sv-SE" sz="1200" dirty="0">
                <a:latin typeface="+mj-lt"/>
              </a:rPr>
              <a:t>- Från referensåret</a:t>
            </a:r>
            <a:r>
              <a:rPr lang="sv-SE" sz="1200" dirty="0">
                <a:latin typeface="+mj-lt"/>
                <a:cs typeface="Arial"/>
              </a:rPr>
              <a:t/>
            </a:r>
            <a:br>
              <a:rPr lang="sv-SE" sz="1200" dirty="0">
                <a:latin typeface="+mj-lt"/>
                <a:cs typeface="Arial"/>
              </a:rPr>
            </a:br>
            <a:r>
              <a:rPr lang="sv-SE" sz="1200" dirty="0">
                <a:latin typeface="+mj-lt"/>
                <a:cs typeface="Arial"/>
              </a:rPr>
              <a:t>- Gällande andrahandshyresgäster</a:t>
            </a:r>
            <a:br>
              <a:rPr lang="sv-SE" sz="1200" dirty="0">
                <a:latin typeface="+mj-lt"/>
                <a:cs typeface="Arial"/>
              </a:rPr>
            </a:br>
            <a:r>
              <a:rPr lang="sv-SE" sz="1200" dirty="0">
                <a:latin typeface="+mj-lt"/>
                <a:cs typeface="Arial"/>
              </a:rPr>
              <a:t>- Gällande tidigare åtgärdsarbete</a:t>
            </a:r>
            <a:endParaRPr lang="sv-SE" sz="1200" dirty="0">
              <a:latin typeface="+mj-lt"/>
            </a:endParaRPr>
          </a:p>
          <a:p>
            <a:pPr marL="380990" indent="-380990">
              <a:lnSpc>
                <a:spcPct val="120000"/>
              </a:lnSpc>
              <a:buFont typeface="Arial"/>
              <a:buChar char="•"/>
            </a:pPr>
            <a:r>
              <a:rPr lang="sv-SE" sz="1200" dirty="0">
                <a:latin typeface="+mj-lt"/>
              </a:rPr>
              <a:t>Skillnad i utomhustemperatur</a:t>
            </a:r>
          </a:p>
        </p:txBody>
      </p:sp>
      <p:sp>
        <p:nvSpPr>
          <p:cNvPr id="6" name="Title 5"/>
          <p:cNvSpPr>
            <a:spLocks noGrp="1"/>
          </p:cNvSpPr>
          <p:nvPr>
            <p:ph type="title"/>
          </p:nvPr>
        </p:nvSpPr>
        <p:spPr/>
        <p:txBody>
          <a:bodyPr/>
          <a:lstStyle/>
          <a:p>
            <a:r>
              <a:rPr lang="sv-SE" dirty="0"/>
              <a:t>Uppföljning av KTH:s energianvändning</a:t>
            </a:r>
          </a:p>
        </p:txBody>
      </p:sp>
    </p:spTree>
    <p:extLst>
      <p:ext uri="{BB962C8B-B14F-4D97-AF65-F5344CB8AC3E}">
        <p14:creationId xmlns:p14="http://schemas.microsoft.com/office/powerpoint/2010/main" val="1520406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152E54C7-1F72-B8BE-2BF7-E98F20471B2D}"/>
              </a:ext>
            </a:extLst>
          </p:cNvPr>
          <p:cNvSpPr>
            <a:spLocks noGrp="1"/>
          </p:cNvSpPr>
          <p:nvPr>
            <p:ph type="sldNum" sz="quarter" idx="12"/>
          </p:nvPr>
        </p:nvSpPr>
        <p:spPr>
          <a:xfrm>
            <a:off x="8848725" y="6473328"/>
            <a:ext cx="2743200" cy="94775"/>
          </a:xfrm>
        </p:spPr>
        <p:txBody>
          <a:bodyPr/>
          <a:lstStyle/>
          <a:p>
            <a:pPr>
              <a:spcAft>
                <a:spcPts val="800"/>
              </a:spcAft>
            </a:pPr>
            <a:fld id="{7422A9A3-8636-4A04-BD48-3153280FB086}" type="slidenum">
              <a:rPr lang="sv-SE" smtClean="0"/>
              <a:pPr>
                <a:spcAft>
                  <a:spcPts val="800"/>
                </a:spcAft>
              </a:pPr>
              <a:t>5</a:t>
            </a:fld>
            <a:endParaRPr lang="sv-SE" dirty="0"/>
          </a:p>
        </p:txBody>
      </p:sp>
      <p:sp>
        <p:nvSpPr>
          <p:cNvPr id="9" name="Date Placeholder 3">
            <a:extLst>
              <a:ext uri="{FF2B5EF4-FFF2-40B4-BE49-F238E27FC236}">
                <a16:creationId xmlns:a16="http://schemas.microsoft.com/office/drawing/2014/main" id="{716CF053-3527-441F-8D80-0B0D5B0954E2}"/>
              </a:ext>
            </a:extLst>
          </p:cNvPr>
          <p:cNvSpPr>
            <a:spLocks noGrp="1"/>
          </p:cNvSpPr>
          <p:nvPr>
            <p:ph type="dt" sz="half" idx="10"/>
          </p:nvPr>
        </p:nvSpPr>
        <p:spPr>
          <a:xfrm>
            <a:off x="600075" y="6473327"/>
            <a:ext cx="2743200" cy="94775"/>
          </a:xfrm>
        </p:spPr>
        <p:txBody>
          <a:bodyPr/>
          <a:lstStyle/>
          <a:p>
            <a:pPr>
              <a:spcAft>
                <a:spcPts val="800"/>
              </a:spcAft>
            </a:pPr>
            <a:fld id="{A9663559-229D-724F-BBD5-623E582CF5C1}" type="datetime1">
              <a:rPr lang="sv-SE" smtClean="0"/>
              <a:pPr>
                <a:spcAft>
                  <a:spcPts val="800"/>
                </a:spcAft>
              </a:pPr>
              <a:t>2023-10-09</a:t>
            </a:fld>
            <a:endParaRPr lang="sv-SE"/>
          </a:p>
        </p:txBody>
      </p:sp>
      <p:sp>
        <p:nvSpPr>
          <p:cNvPr id="2" name="TextBox 1"/>
          <p:cNvSpPr txBox="1"/>
          <p:nvPr/>
        </p:nvSpPr>
        <p:spPr>
          <a:xfrm>
            <a:off x="9568873" y="6015287"/>
            <a:ext cx="1143262" cy="246221"/>
          </a:xfrm>
          <a:prstGeom prst="rect">
            <a:avLst/>
          </a:prstGeom>
          <a:noFill/>
        </p:spPr>
        <p:txBody>
          <a:bodyPr wrap="none" rtlCol="0">
            <a:spAutoFit/>
          </a:bodyPr>
          <a:lstStyle/>
          <a:p>
            <a:r>
              <a:rPr lang="sv-SE" sz="1000" i="1" dirty="0" smtClean="0"/>
              <a:t>Foto: </a:t>
            </a:r>
            <a:r>
              <a:rPr lang="sv-SE" sz="1000" i="1" dirty="0" err="1" smtClean="0"/>
              <a:t>Jann</a:t>
            </a:r>
            <a:r>
              <a:rPr lang="sv-SE" sz="1000" i="1" dirty="0" smtClean="0"/>
              <a:t> </a:t>
            </a:r>
            <a:r>
              <a:rPr lang="sv-SE" sz="1000" i="1" dirty="0" err="1" smtClean="0"/>
              <a:t>Lipka</a:t>
            </a:r>
            <a:endParaRPr lang="sv-SE" sz="1000" i="1" dirty="0"/>
          </a:p>
        </p:txBody>
      </p:sp>
      <p:pic>
        <p:nvPicPr>
          <p:cNvPr id="1026" name="Picture 2" descr="Bild på studenter som sitter framför en av KTH:s byggnader på Camp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6654" y="2219325"/>
            <a:ext cx="3584142" cy="3584142"/>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sz="quarter" idx="17"/>
          </p:nvPr>
        </p:nvSpPr>
        <p:spPr/>
        <p:txBody>
          <a:bodyPr>
            <a:normAutofit fontScale="55000" lnSpcReduction="20000"/>
          </a:bodyPr>
          <a:lstStyle/>
          <a:p>
            <a:pPr marL="0" indent="0">
              <a:lnSpc>
                <a:spcPct val="120000"/>
              </a:lnSpc>
              <a:buNone/>
            </a:pPr>
            <a:r>
              <a:rPr lang="sv-SE" sz="2400" b="1" i="1" dirty="0">
                <a:latin typeface="+mj-lt"/>
              </a:rPr>
              <a:t>Tillsammans kommer vi längre! </a:t>
            </a:r>
            <a:br>
              <a:rPr lang="sv-SE" sz="2400" b="1" i="1" dirty="0">
                <a:latin typeface="+mj-lt"/>
              </a:rPr>
            </a:br>
            <a:r>
              <a:rPr lang="sv-SE" sz="2400" b="1" i="1" dirty="0">
                <a:latin typeface="+mj-lt"/>
              </a:rPr>
              <a:t/>
            </a:r>
            <a:br>
              <a:rPr lang="sv-SE" sz="2400" b="1" i="1" dirty="0">
                <a:latin typeface="+mj-lt"/>
              </a:rPr>
            </a:br>
            <a:r>
              <a:rPr lang="sv-SE" sz="2400" dirty="0">
                <a:latin typeface="+mj-lt"/>
              </a:rPr>
              <a:t>KTH och Akademiska hus samarbetar kring våra byggnader och energifrågor. Exempel på gemensamma åtgärder är:</a:t>
            </a:r>
          </a:p>
          <a:p>
            <a:pPr>
              <a:lnSpc>
                <a:spcPct val="160000"/>
              </a:lnSpc>
              <a:buFontTx/>
              <a:buChar char="-"/>
            </a:pPr>
            <a:r>
              <a:rPr lang="sv-SE" sz="2400" dirty="0">
                <a:latin typeface="+mj-lt"/>
              </a:rPr>
              <a:t>Driftoptimering av bland annat ventilation, temperatur, belysning</a:t>
            </a:r>
          </a:p>
          <a:p>
            <a:pPr>
              <a:lnSpc>
                <a:spcPct val="160000"/>
              </a:lnSpc>
              <a:buFontTx/>
              <a:buChar char="-"/>
            </a:pPr>
            <a:r>
              <a:rPr lang="sv-SE" sz="2400" dirty="0">
                <a:latin typeface="+mj-lt"/>
              </a:rPr>
              <a:t>Nattvandring: Energikoll av verksamheten under kvällstid</a:t>
            </a:r>
          </a:p>
          <a:p>
            <a:pPr>
              <a:lnSpc>
                <a:spcPct val="160000"/>
              </a:lnSpc>
              <a:buFontTx/>
              <a:buChar char="-"/>
            </a:pPr>
            <a:r>
              <a:rPr lang="sv-SE" sz="2400" dirty="0">
                <a:latin typeface="+mj-lt"/>
              </a:rPr>
              <a:t>Exjobb med fokus på specifika byggnader på KTH Campus</a:t>
            </a:r>
          </a:p>
          <a:p>
            <a:pPr>
              <a:lnSpc>
                <a:spcPct val="160000"/>
              </a:lnSpc>
              <a:buFontTx/>
              <a:buChar char="-"/>
            </a:pPr>
            <a:r>
              <a:rPr lang="sv-SE" sz="2400" dirty="0">
                <a:latin typeface="+mj-lt"/>
              </a:rPr>
              <a:t>Genomförande av test för att tidigarelägga släckning av belysning i vissa korridorer </a:t>
            </a:r>
          </a:p>
          <a:p>
            <a:pPr marL="0" indent="0">
              <a:lnSpc>
                <a:spcPct val="120000"/>
              </a:lnSpc>
              <a:buNone/>
            </a:pPr>
            <a:r>
              <a:rPr lang="sv-SE" sz="2400" dirty="0">
                <a:latin typeface="+mj-lt"/>
              </a:rPr>
              <a:t>Arbetet med att genomföra energibesparingsåtgärder kommer att fortsätta att utvecklas och följas upp.  </a:t>
            </a:r>
          </a:p>
        </p:txBody>
      </p:sp>
      <p:sp>
        <p:nvSpPr>
          <p:cNvPr id="6" name="Title 5"/>
          <p:cNvSpPr>
            <a:spLocks noGrp="1"/>
          </p:cNvSpPr>
          <p:nvPr>
            <p:ph type="title"/>
          </p:nvPr>
        </p:nvSpPr>
        <p:spPr/>
        <p:txBody>
          <a:bodyPr/>
          <a:lstStyle/>
          <a:p>
            <a:r>
              <a:rPr lang="sv-SE" dirty="0" smtClean="0"/>
              <a:t>Vad KTH och fastighetsägaren gör</a:t>
            </a:r>
            <a:endParaRPr lang="sv-SE" dirty="0"/>
          </a:p>
        </p:txBody>
      </p:sp>
    </p:spTree>
    <p:extLst>
      <p:ext uri="{BB962C8B-B14F-4D97-AF65-F5344CB8AC3E}">
        <p14:creationId xmlns:p14="http://schemas.microsoft.com/office/powerpoint/2010/main" val="4205118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152E54C7-1F72-B8BE-2BF7-E98F20471B2D}"/>
              </a:ext>
            </a:extLst>
          </p:cNvPr>
          <p:cNvSpPr>
            <a:spLocks noGrp="1"/>
          </p:cNvSpPr>
          <p:nvPr>
            <p:ph type="sldNum" sz="quarter" idx="12"/>
          </p:nvPr>
        </p:nvSpPr>
        <p:spPr>
          <a:xfrm>
            <a:off x="8848725" y="6473328"/>
            <a:ext cx="2743200" cy="94775"/>
          </a:xfrm>
        </p:spPr>
        <p:txBody>
          <a:bodyPr/>
          <a:lstStyle/>
          <a:p>
            <a:pPr>
              <a:spcAft>
                <a:spcPts val="800"/>
              </a:spcAft>
            </a:pPr>
            <a:fld id="{7422A9A3-8636-4A04-BD48-3153280FB086}" type="slidenum">
              <a:rPr lang="sv-SE" smtClean="0"/>
              <a:pPr>
                <a:spcAft>
                  <a:spcPts val="800"/>
                </a:spcAft>
              </a:pPr>
              <a:t>6</a:t>
            </a:fld>
            <a:endParaRPr lang="sv-SE" dirty="0"/>
          </a:p>
        </p:txBody>
      </p:sp>
      <p:sp>
        <p:nvSpPr>
          <p:cNvPr id="9" name="Date Placeholder 3">
            <a:extLst>
              <a:ext uri="{FF2B5EF4-FFF2-40B4-BE49-F238E27FC236}">
                <a16:creationId xmlns:a16="http://schemas.microsoft.com/office/drawing/2014/main" id="{716CF053-3527-441F-8D80-0B0D5B0954E2}"/>
              </a:ext>
            </a:extLst>
          </p:cNvPr>
          <p:cNvSpPr>
            <a:spLocks noGrp="1"/>
          </p:cNvSpPr>
          <p:nvPr>
            <p:ph type="dt" sz="half" idx="10"/>
          </p:nvPr>
        </p:nvSpPr>
        <p:spPr>
          <a:xfrm>
            <a:off x="600075" y="6473327"/>
            <a:ext cx="2743200" cy="94775"/>
          </a:xfrm>
        </p:spPr>
        <p:txBody>
          <a:bodyPr/>
          <a:lstStyle/>
          <a:p>
            <a:pPr>
              <a:spcAft>
                <a:spcPts val="800"/>
              </a:spcAft>
            </a:pPr>
            <a:fld id="{A9663559-229D-724F-BBD5-623E582CF5C1}" type="datetime1">
              <a:rPr lang="sv-SE" smtClean="0"/>
              <a:pPr>
                <a:spcAft>
                  <a:spcPts val="800"/>
                </a:spcAft>
              </a:pPr>
              <a:t>2023-10-09</a:t>
            </a:fld>
            <a:endParaRPr lang="sv-SE"/>
          </a:p>
        </p:txBody>
      </p:sp>
      <p:sp>
        <p:nvSpPr>
          <p:cNvPr id="11" name="Content Placeholder 2"/>
          <p:cNvSpPr>
            <a:spLocks noGrp="1"/>
          </p:cNvSpPr>
          <p:nvPr>
            <p:ph sz="quarter" idx="17"/>
          </p:nvPr>
        </p:nvSpPr>
        <p:spPr>
          <a:xfrm>
            <a:off x="6322487" y="2231157"/>
            <a:ext cx="4659549" cy="4094163"/>
          </a:xfrm>
        </p:spPr>
        <p:txBody>
          <a:bodyPr>
            <a:normAutofit fontScale="70000" lnSpcReduction="20000"/>
          </a:bodyPr>
          <a:lstStyle/>
          <a:p>
            <a:pPr marL="0" indent="0">
              <a:lnSpc>
                <a:spcPct val="160000"/>
              </a:lnSpc>
              <a:buNone/>
            </a:pPr>
            <a:r>
              <a:rPr lang="sv-SE" sz="2600" dirty="0">
                <a:latin typeface="+mj-lt"/>
              </a:rPr>
              <a:t>Under sommaren 2023 stängdes byggnader på Campus och drifttider anpassades efter en lägre beläggningsgrad i hus som stod öppna. </a:t>
            </a:r>
          </a:p>
          <a:p>
            <a:pPr>
              <a:lnSpc>
                <a:spcPct val="160000"/>
              </a:lnSpc>
            </a:pPr>
            <a:r>
              <a:rPr lang="sv-SE" sz="1900" dirty="0" smtClean="0">
                <a:latin typeface="+mj-lt"/>
                <a:cs typeface="Arial"/>
              </a:rPr>
              <a:t>På </a:t>
            </a:r>
            <a:r>
              <a:rPr lang="sv-SE" sz="1900" dirty="0">
                <a:latin typeface="+mj-lt"/>
                <a:cs typeface="Arial"/>
              </a:rPr>
              <a:t>Teknikringen 1 och Brinellvägen 8 resulterade åtgärderna i cirka 21% lägre kylanvändning och 11% lägre elanvändning (jämfört med sommaren 2022)</a:t>
            </a:r>
          </a:p>
          <a:p>
            <a:pPr>
              <a:lnSpc>
                <a:spcPct val="160000"/>
              </a:lnSpc>
            </a:pPr>
            <a:r>
              <a:rPr lang="sv-SE" sz="1900" dirty="0" smtClean="0">
                <a:latin typeface="+mj-lt"/>
                <a:cs typeface="Arial"/>
              </a:rPr>
              <a:t> </a:t>
            </a:r>
            <a:r>
              <a:rPr lang="sv-SE" sz="1900" dirty="0">
                <a:latin typeface="+mj-lt"/>
                <a:cs typeface="Arial"/>
              </a:rPr>
              <a:t>Nedstängningen och driftoptimering av våra byggnader resulterade i en total energibesparing på cirka 65 000 kWh, vilket motsvarar 3 </a:t>
            </a:r>
            <a:r>
              <a:rPr lang="sv-SE" sz="1900" dirty="0">
                <a:latin typeface="+mj-lt"/>
                <a:cs typeface="Arial"/>
                <a:hlinkClick r:id="rId3"/>
              </a:rPr>
              <a:t>villors årsanvändning (20 000 kWh)</a:t>
            </a:r>
            <a:endParaRPr lang="sv-SE" sz="1900" dirty="0">
              <a:latin typeface="+mj-lt"/>
              <a:cs typeface="Arial"/>
            </a:endParaRPr>
          </a:p>
          <a:p>
            <a:endParaRPr lang="sv-SE" dirty="0"/>
          </a:p>
        </p:txBody>
      </p:sp>
      <p:pic>
        <p:nvPicPr>
          <p:cNvPr id="10" name="Bild 8" descr="Bild som illustrerar kretsloppet av resurshushållning">
            <a:extLst>
              <a:ext uri="{FF2B5EF4-FFF2-40B4-BE49-F238E27FC236}">
                <a16:creationId xmlns:a16="http://schemas.microsoft.com/office/drawing/2014/main" id="{C37AE0FD-C39D-2ECB-5B5E-33547856F21B}"/>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643404" y="2166805"/>
            <a:ext cx="4222866" cy="4222866"/>
          </a:xfrm>
          <a:prstGeom prst="rect">
            <a:avLst/>
          </a:prstGeom>
        </p:spPr>
      </p:pic>
      <p:sp>
        <p:nvSpPr>
          <p:cNvPr id="6" name="Title 5"/>
          <p:cNvSpPr>
            <a:spLocks noGrp="1"/>
          </p:cNvSpPr>
          <p:nvPr>
            <p:ph type="title"/>
          </p:nvPr>
        </p:nvSpPr>
        <p:spPr/>
        <p:txBody>
          <a:bodyPr/>
          <a:lstStyle/>
          <a:p>
            <a:r>
              <a:rPr lang="sv-SE" dirty="0" smtClean="0"/>
              <a:t>Vad KTH och fastighetsägaren gör: Resultat</a:t>
            </a:r>
            <a:endParaRPr lang="sv-SE" dirty="0"/>
          </a:p>
        </p:txBody>
      </p:sp>
    </p:spTree>
    <p:extLst>
      <p:ext uri="{BB962C8B-B14F-4D97-AF65-F5344CB8AC3E}">
        <p14:creationId xmlns:p14="http://schemas.microsoft.com/office/powerpoint/2010/main" val="1259765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152E54C7-1F72-B8BE-2BF7-E98F20471B2D}"/>
              </a:ext>
            </a:extLst>
          </p:cNvPr>
          <p:cNvSpPr>
            <a:spLocks noGrp="1"/>
          </p:cNvSpPr>
          <p:nvPr>
            <p:ph type="sldNum" sz="quarter" idx="12"/>
          </p:nvPr>
        </p:nvSpPr>
        <p:spPr>
          <a:xfrm>
            <a:off x="8848725" y="6473328"/>
            <a:ext cx="2743200" cy="94775"/>
          </a:xfrm>
        </p:spPr>
        <p:txBody>
          <a:bodyPr/>
          <a:lstStyle/>
          <a:p>
            <a:pPr>
              <a:spcAft>
                <a:spcPts val="800"/>
              </a:spcAft>
            </a:pPr>
            <a:fld id="{7422A9A3-8636-4A04-BD48-3153280FB086}" type="slidenum">
              <a:rPr lang="sv-SE" smtClean="0"/>
              <a:pPr>
                <a:spcAft>
                  <a:spcPts val="800"/>
                </a:spcAft>
              </a:pPr>
              <a:t>7</a:t>
            </a:fld>
            <a:endParaRPr lang="sv-SE" dirty="0"/>
          </a:p>
        </p:txBody>
      </p:sp>
      <p:sp>
        <p:nvSpPr>
          <p:cNvPr id="9" name="Date Placeholder 3">
            <a:extLst>
              <a:ext uri="{FF2B5EF4-FFF2-40B4-BE49-F238E27FC236}">
                <a16:creationId xmlns:a16="http://schemas.microsoft.com/office/drawing/2014/main" id="{716CF053-3527-441F-8D80-0B0D5B0954E2}"/>
              </a:ext>
            </a:extLst>
          </p:cNvPr>
          <p:cNvSpPr>
            <a:spLocks noGrp="1"/>
          </p:cNvSpPr>
          <p:nvPr>
            <p:ph type="dt" sz="half" idx="10"/>
          </p:nvPr>
        </p:nvSpPr>
        <p:spPr>
          <a:xfrm>
            <a:off x="600075" y="6473327"/>
            <a:ext cx="2743200" cy="94775"/>
          </a:xfrm>
        </p:spPr>
        <p:txBody>
          <a:bodyPr/>
          <a:lstStyle/>
          <a:p>
            <a:pPr>
              <a:spcAft>
                <a:spcPts val="800"/>
              </a:spcAft>
            </a:pPr>
            <a:fld id="{A9663559-229D-724F-BBD5-623E582CF5C1}" type="datetime1">
              <a:rPr lang="sv-SE" smtClean="0"/>
              <a:pPr>
                <a:spcAft>
                  <a:spcPts val="800"/>
                </a:spcAft>
              </a:pPr>
              <a:t>2023-10-09</a:t>
            </a:fld>
            <a:endParaRPr lang="sv-SE"/>
          </a:p>
        </p:txBody>
      </p:sp>
      <p:sp>
        <p:nvSpPr>
          <p:cNvPr id="12" name="TextBox 11"/>
          <p:cNvSpPr txBox="1"/>
          <p:nvPr/>
        </p:nvSpPr>
        <p:spPr>
          <a:xfrm>
            <a:off x="9484206" y="6115371"/>
            <a:ext cx="1737976" cy="246221"/>
          </a:xfrm>
          <a:prstGeom prst="rect">
            <a:avLst/>
          </a:prstGeom>
          <a:noFill/>
        </p:spPr>
        <p:txBody>
          <a:bodyPr wrap="none" rtlCol="0">
            <a:spAutoFit/>
          </a:bodyPr>
          <a:lstStyle/>
          <a:p>
            <a:r>
              <a:rPr lang="sv-SE" sz="1000" i="1" dirty="0" smtClean="0"/>
              <a:t>Foto: KTH Energy </a:t>
            </a:r>
            <a:r>
              <a:rPr lang="sv-SE" sz="1000" i="1" dirty="0" err="1" smtClean="0"/>
              <a:t>platform</a:t>
            </a:r>
            <a:endParaRPr lang="sv-SE" sz="1000" i="1" dirty="0"/>
          </a:p>
        </p:txBody>
      </p:sp>
      <p:pic>
        <p:nvPicPr>
          <p:cNvPr id="7" name="Picture 2" descr="KTH:s huvudbyggnad inifrån borggården i skymning med blå himmel. Vissa fönster har lampor tän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6607" y="2179782"/>
            <a:ext cx="4845575" cy="3823854"/>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p:cNvSpPr>
            <a:spLocks noGrp="1"/>
          </p:cNvSpPr>
          <p:nvPr>
            <p:ph sz="quarter" idx="17"/>
          </p:nvPr>
        </p:nvSpPr>
        <p:spPr>
          <a:xfrm>
            <a:off x="1602705" y="2021603"/>
            <a:ext cx="4659549" cy="4094163"/>
          </a:xfrm>
        </p:spPr>
        <p:txBody>
          <a:bodyPr>
            <a:normAutofit/>
          </a:bodyPr>
          <a:lstStyle/>
          <a:p>
            <a:pPr marL="0" indent="0">
              <a:lnSpc>
                <a:spcPct val="160000"/>
              </a:lnSpc>
              <a:buNone/>
            </a:pPr>
            <a:r>
              <a:rPr lang="sv-SE" sz="1800" dirty="0">
                <a:latin typeface="+mj-lt"/>
              </a:rPr>
              <a:t>Under </a:t>
            </a:r>
            <a:r>
              <a:rPr lang="sv-SE" sz="1800" dirty="0" smtClean="0">
                <a:latin typeface="+mj-lt"/>
              </a:rPr>
              <a:t>nattvandring </a:t>
            </a:r>
            <a:r>
              <a:rPr lang="sv-SE" sz="1800" dirty="0">
                <a:latin typeface="+mj-lt"/>
              </a:rPr>
              <a:t>våren 2023 upptäcktes flera förbättringsområden som vi som medarbetare har rådighet över och som vi alla kan tänka på då vi är i våra lokaler:</a:t>
            </a:r>
          </a:p>
          <a:p>
            <a:pPr>
              <a:lnSpc>
                <a:spcPct val="160000"/>
              </a:lnSpc>
            </a:pPr>
            <a:r>
              <a:rPr lang="sv-SE" sz="1500" dirty="0" smtClean="0">
                <a:latin typeface="+mj-lt"/>
                <a:cs typeface="Arial"/>
              </a:rPr>
              <a:t>Belysning </a:t>
            </a:r>
            <a:r>
              <a:rPr lang="sv-SE" sz="1500" dirty="0">
                <a:latin typeface="+mj-lt"/>
                <a:cs typeface="Arial"/>
              </a:rPr>
              <a:t>som vi själva styr över genom lampknappar stod på</a:t>
            </a:r>
          </a:p>
          <a:p>
            <a:pPr>
              <a:lnSpc>
                <a:spcPct val="160000"/>
              </a:lnSpc>
            </a:pPr>
            <a:r>
              <a:rPr lang="sv-SE" sz="1500" dirty="0" smtClean="0">
                <a:latin typeface="+mj-lt"/>
                <a:cs typeface="Arial"/>
              </a:rPr>
              <a:t>Skärmar </a:t>
            </a:r>
            <a:r>
              <a:rPr lang="sv-SE" sz="1500" dirty="0">
                <a:latin typeface="+mj-lt"/>
                <a:cs typeface="Arial"/>
              </a:rPr>
              <a:t>i mötesrum hade inte stängts av </a:t>
            </a:r>
          </a:p>
          <a:p>
            <a:pPr>
              <a:lnSpc>
                <a:spcPct val="160000"/>
              </a:lnSpc>
            </a:pPr>
            <a:r>
              <a:rPr lang="sv-SE" sz="1500" dirty="0" smtClean="0">
                <a:latin typeface="+mj-lt"/>
                <a:cs typeface="Arial"/>
              </a:rPr>
              <a:t>Fönster </a:t>
            </a:r>
            <a:r>
              <a:rPr lang="sv-SE" sz="1500" dirty="0">
                <a:latin typeface="+mj-lt"/>
                <a:cs typeface="Arial"/>
              </a:rPr>
              <a:t>stod </a:t>
            </a:r>
            <a:r>
              <a:rPr lang="sv-SE" sz="1500" dirty="0" smtClean="0">
                <a:latin typeface="+mj-lt"/>
                <a:cs typeface="Arial"/>
              </a:rPr>
              <a:t>öppna.</a:t>
            </a:r>
            <a:endParaRPr lang="sv-SE" sz="1500" dirty="0">
              <a:latin typeface="+mj-lt"/>
              <a:cs typeface="Arial"/>
            </a:endParaRPr>
          </a:p>
          <a:p>
            <a:endParaRPr lang="sv-SE" dirty="0"/>
          </a:p>
        </p:txBody>
      </p:sp>
      <p:sp>
        <p:nvSpPr>
          <p:cNvPr id="6" name="Title 5"/>
          <p:cNvSpPr>
            <a:spLocks noGrp="1"/>
          </p:cNvSpPr>
          <p:nvPr>
            <p:ph type="title"/>
          </p:nvPr>
        </p:nvSpPr>
        <p:spPr/>
        <p:txBody>
          <a:bodyPr/>
          <a:lstStyle/>
          <a:p>
            <a:r>
              <a:rPr lang="sv-SE" dirty="0" smtClean="0"/>
              <a:t>Vad KTH och fastighetsägaren gör: Resultat</a:t>
            </a:r>
            <a:endParaRPr lang="sv-SE" dirty="0"/>
          </a:p>
        </p:txBody>
      </p:sp>
    </p:spTree>
    <p:extLst>
      <p:ext uri="{BB962C8B-B14F-4D97-AF65-F5344CB8AC3E}">
        <p14:creationId xmlns:p14="http://schemas.microsoft.com/office/powerpoint/2010/main" val="942873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4"/>
          </p:nvPr>
        </p:nvSpPr>
        <p:spPr>
          <a:xfrm>
            <a:off x="6253018" y="1816083"/>
            <a:ext cx="5337320" cy="4344572"/>
          </a:xfrm>
          <a:solidFill>
            <a:schemeClr val="accent2"/>
          </a:solidFill>
        </p:spPr>
        <p:txBody>
          <a:bodyPr vert="horz" lIns="0" tIns="0" rIns="0" bIns="0" rtlCol="0" anchor="t">
            <a:noAutofit/>
          </a:bodyPr>
          <a:lstStyle/>
          <a:p>
            <a:endParaRPr lang="sv-SE" dirty="0">
              <a:solidFill>
                <a:schemeClr val="bg1"/>
              </a:solidFill>
              <a:latin typeface="+mj-lt"/>
              <a:cs typeface="Arial"/>
            </a:endParaRPr>
          </a:p>
          <a:p>
            <a:pPr marL="457189" lvl="1" indent="0">
              <a:buNone/>
            </a:pPr>
            <a:r>
              <a:rPr lang="sv-SE" sz="2400" b="1" dirty="0">
                <a:solidFill>
                  <a:schemeClr val="bg1"/>
                </a:solidFill>
                <a:latin typeface="+mj-lt"/>
                <a:ea typeface="+mn-lt"/>
                <a:cs typeface="+mn-lt"/>
              </a:rPr>
              <a:t>Visste du att? </a:t>
            </a:r>
            <a:endParaRPr lang="sv-SE" sz="2400" b="1" dirty="0">
              <a:solidFill>
                <a:schemeClr val="bg1"/>
              </a:solidFill>
              <a:latin typeface="+mj-lt"/>
              <a:cs typeface="Arial"/>
            </a:endParaRPr>
          </a:p>
          <a:p>
            <a:pPr marL="457189" lvl="1" indent="0">
              <a:buNone/>
            </a:pPr>
            <a:endParaRPr lang="sv-SE" sz="2400" b="1" dirty="0">
              <a:solidFill>
                <a:schemeClr val="bg1"/>
              </a:solidFill>
              <a:latin typeface="+mj-lt"/>
            </a:endParaRPr>
          </a:p>
          <a:p>
            <a:pPr lvl="1">
              <a:buNone/>
            </a:pPr>
            <a:r>
              <a:rPr lang="sv-SE" sz="1867" dirty="0">
                <a:solidFill>
                  <a:schemeClr val="bg1"/>
                </a:solidFill>
                <a:latin typeface="+mj-lt"/>
                <a:ea typeface="+mn-lt"/>
                <a:cs typeface="+mn-lt"/>
              </a:rPr>
              <a:t>• Du kan minska din energianvändning </a:t>
            </a:r>
            <a:r>
              <a:rPr lang="sv-SE" sz="1867" dirty="0" smtClean="0">
                <a:solidFill>
                  <a:schemeClr val="bg1"/>
                </a:solidFill>
                <a:latin typeface="+mj-lt"/>
                <a:ea typeface="+mn-lt"/>
                <a:cs typeface="+mn-lt"/>
              </a:rPr>
              <a:t/>
            </a:r>
            <a:br>
              <a:rPr lang="sv-SE" sz="1867" dirty="0" smtClean="0">
                <a:solidFill>
                  <a:schemeClr val="bg1"/>
                </a:solidFill>
                <a:latin typeface="+mj-lt"/>
                <a:ea typeface="+mn-lt"/>
                <a:cs typeface="+mn-lt"/>
              </a:rPr>
            </a:br>
            <a:r>
              <a:rPr lang="sv-SE" sz="1867" dirty="0" smtClean="0">
                <a:solidFill>
                  <a:schemeClr val="bg1"/>
                </a:solidFill>
                <a:latin typeface="+mj-lt"/>
                <a:ea typeface="+mn-lt"/>
                <a:cs typeface="+mn-lt"/>
              </a:rPr>
              <a:t>genom </a:t>
            </a:r>
            <a:r>
              <a:rPr lang="sv-SE" sz="1867" dirty="0">
                <a:solidFill>
                  <a:schemeClr val="bg1"/>
                </a:solidFill>
                <a:latin typeface="+mj-lt"/>
                <a:ea typeface="+mn-lt"/>
                <a:cs typeface="+mn-lt"/>
              </a:rPr>
              <a:t>a</a:t>
            </a:r>
            <a:r>
              <a:rPr lang="sv-SE" sz="1867" b="1" dirty="0">
                <a:solidFill>
                  <a:schemeClr val="bg1"/>
                </a:solidFill>
                <a:latin typeface="+mj-lt"/>
                <a:ea typeface="+mn-lt"/>
                <a:cs typeface="+mn-lt"/>
              </a:rPr>
              <a:t>tt stänga av HD </a:t>
            </a:r>
            <a:r>
              <a:rPr lang="sv-SE" sz="1867" dirty="0">
                <a:solidFill>
                  <a:schemeClr val="bg1"/>
                </a:solidFill>
                <a:latin typeface="+mj-lt"/>
                <a:ea typeface="+mn-lt"/>
                <a:cs typeface="+mn-lt"/>
              </a:rPr>
              <a:t>funktionen eller </a:t>
            </a:r>
            <a:r>
              <a:rPr lang="sv-SE" sz="1867" b="1" dirty="0">
                <a:solidFill>
                  <a:schemeClr val="bg1"/>
                </a:solidFill>
                <a:latin typeface="+mj-lt"/>
                <a:ea typeface="+mn-lt"/>
                <a:cs typeface="+mn-lt"/>
              </a:rPr>
              <a:t>helt stänga av kameran</a:t>
            </a:r>
            <a:r>
              <a:rPr lang="sv-SE" sz="1867" dirty="0">
                <a:solidFill>
                  <a:schemeClr val="bg1"/>
                </a:solidFill>
                <a:latin typeface="+mj-lt"/>
                <a:ea typeface="+mn-lt"/>
                <a:cs typeface="+mn-lt"/>
              </a:rPr>
              <a:t> i Zoom? </a:t>
            </a:r>
            <a:r>
              <a:rPr lang="sv-SE" sz="1867" dirty="0" smtClean="0">
                <a:solidFill>
                  <a:schemeClr val="bg1"/>
                </a:solidFill>
                <a:latin typeface="+mj-lt"/>
                <a:ea typeface="+mn-lt"/>
                <a:cs typeface="+mn-lt"/>
              </a:rPr>
              <a:t/>
            </a:r>
            <a:br>
              <a:rPr lang="sv-SE" sz="1867" dirty="0" smtClean="0">
                <a:solidFill>
                  <a:schemeClr val="bg1"/>
                </a:solidFill>
                <a:latin typeface="+mj-lt"/>
                <a:ea typeface="+mn-lt"/>
                <a:cs typeface="+mn-lt"/>
              </a:rPr>
            </a:br>
            <a:r>
              <a:rPr lang="sv-SE" sz="1867" dirty="0" smtClean="0">
                <a:solidFill>
                  <a:schemeClr val="bg1"/>
                </a:solidFill>
                <a:latin typeface="+mj-lt"/>
                <a:ea typeface="+mn-lt"/>
                <a:cs typeface="+mn-lt"/>
                <a:hlinkClick r:id="rId3"/>
              </a:rPr>
              <a:t>Enligt </a:t>
            </a:r>
            <a:r>
              <a:rPr lang="sv-SE" sz="1867" dirty="0">
                <a:solidFill>
                  <a:schemeClr val="bg1"/>
                </a:solidFill>
                <a:latin typeface="+mj-lt"/>
                <a:ea typeface="+mn-lt"/>
                <a:cs typeface="+mn-lt"/>
                <a:hlinkClick r:id="rId3"/>
              </a:rPr>
              <a:t>en studie </a:t>
            </a:r>
            <a:r>
              <a:rPr lang="sv-SE" sz="1867" dirty="0">
                <a:solidFill>
                  <a:schemeClr val="bg1"/>
                </a:solidFill>
                <a:latin typeface="+mj-lt"/>
                <a:ea typeface="+mn-lt"/>
                <a:cs typeface="+mn-lt"/>
              </a:rPr>
              <a:t>kan du minska över 90% procent av energianvändningen vid digitala möten genom att stänga av kameran.</a:t>
            </a:r>
            <a:endParaRPr lang="sv-SE" sz="1867" dirty="0">
              <a:solidFill>
                <a:schemeClr val="bg1"/>
              </a:solidFill>
              <a:latin typeface="+mj-lt"/>
              <a:cs typeface="Arial"/>
            </a:endParaRPr>
          </a:p>
          <a:p>
            <a:pPr lvl="1">
              <a:buNone/>
            </a:pPr>
            <a:endParaRPr lang="sv-SE" sz="1867" dirty="0">
              <a:solidFill>
                <a:schemeClr val="bg1"/>
              </a:solidFill>
              <a:cs typeface="Arial"/>
            </a:endParaRPr>
          </a:p>
        </p:txBody>
      </p:sp>
      <p:pic>
        <p:nvPicPr>
          <p:cNvPr id="75" name="Bild 75" descr="Programmerare, kvinna med hel fyllning">
            <a:extLst>
              <a:ext uri="{FF2B5EF4-FFF2-40B4-BE49-F238E27FC236}">
                <a16:creationId xmlns:a16="http://schemas.microsoft.com/office/drawing/2014/main" id="{441AA15D-DE1F-B675-AF05-10F0115B29E7}"/>
              </a:ext>
            </a:extLst>
          </p:cNvPr>
          <p:cNvPicPr>
            <a:picLocks noChangeAspect="1"/>
          </p:cNvPicPr>
          <p:nvPr/>
        </p:nvPicPr>
        <p:blipFill>
          <a:blip r:embed="rId4">
            <a:extLst>
              <a:ext uri="{96DAC541-7B7A-43D3-8B79-37D633B846F1}">
                <asvg:svgBlip xmlns="" xmlns:asvg="http://schemas.microsoft.com/office/drawing/2016/SVG/main" r:embed="rId7"/>
              </a:ext>
            </a:extLst>
          </a:blip>
          <a:stretch>
            <a:fillRect/>
          </a:stretch>
        </p:blipFill>
        <p:spPr>
          <a:xfrm>
            <a:off x="9965311" y="4608219"/>
            <a:ext cx="1450835" cy="1450835"/>
          </a:xfrm>
          <a:prstGeom prst="rect">
            <a:avLst/>
          </a:prstGeom>
        </p:spPr>
      </p:pic>
      <p:sp>
        <p:nvSpPr>
          <p:cNvPr id="5" name="Content Placeholder 4"/>
          <p:cNvSpPr>
            <a:spLocks noGrp="1"/>
          </p:cNvSpPr>
          <p:nvPr>
            <p:ph sz="quarter" idx="13"/>
          </p:nvPr>
        </p:nvSpPr>
        <p:spPr>
          <a:xfrm>
            <a:off x="1376243" y="1816083"/>
            <a:ext cx="4569792" cy="5041917"/>
          </a:xfrm>
        </p:spPr>
        <p:txBody>
          <a:bodyPr vert="horz" lIns="0" tIns="0" rIns="0" bIns="0" rtlCol="0" anchor="t">
            <a:normAutofit/>
          </a:bodyPr>
          <a:lstStyle/>
          <a:p>
            <a:pPr marL="0" indent="0">
              <a:lnSpc>
                <a:spcPct val="120000"/>
              </a:lnSpc>
              <a:buNone/>
            </a:pPr>
            <a:r>
              <a:rPr lang="sv-SE" b="1" dirty="0">
                <a:latin typeface="+mj-lt"/>
              </a:rPr>
              <a:t>Upprätta rutiner på avdelningen/ kontoret: </a:t>
            </a:r>
            <a:endParaRPr lang="sv-SE" dirty="0">
              <a:latin typeface="+mj-lt"/>
              <a:cs typeface="Arial" panose="020B0604020202020204"/>
            </a:endParaRPr>
          </a:p>
          <a:p>
            <a:pPr>
              <a:lnSpc>
                <a:spcPct val="120000"/>
              </a:lnSpc>
              <a:buFont typeface="Wingdings" panose="020B0604020202020204" pitchFamily="34" charset="0"/>
              <a:buChar char="ü"/>
            </a:pPr>
            <a:r>
              <a:rPr lang="sv-SE" sz="1467" b="1" dirty="0" smtClean="0">
                <a:latin typeface="+mj-lt"/>
              </a:rPr>
              <a:t>Släck </a:t>
            </a:r>
            <a:r>
              <a:rPr lang="sv-SE" sz="1467" b="1" dirty="0">
                <a:latin typeface="+mj-lt"/>
              </a:rPr>
              <a:t>all belysning </a:t>
            </a:r>
            <a:r>
              <a:rPr lang="sv-SE" sz="1467" dirty="0">
                <a:latin typeface="+mj-lt"/>
              </a:rPr>
              <a:t>(nödbelysning undantagen) i obemannade lokaler och dra ut laddare på nattetid </a:t>
            </a:r>
          </a:p>
          <a:p>
            <a:pPr>
              <a:lnSpc>
                <a:spcPct val="120000"/>
              </a:lnSpc>
              <a:buFont typeface="Wingdings" panose="020B0604020202020204" pitchFamily="34" charset="0"/>
              <a:buChar char="ü"/>
            </a:pPr>
            <a:r>
              <a:rPr lang="sv-SE" sz="1467" b="1" dirty="0">
                <a:latin typeface="+mj-lt"/>
              </a:rPr>
              <a:t>Stäng av </a:t>
            </a:r>
            <a:r>
              <a:rPr lang="sv-SE" sz="1467" dirty="0">
                <a:latin typeface="+mj-lt"/>
              </a:rPr>
              <a:t>din personliga KTH arbetsdator och skärm efter arbetstid.</a:t>
            </a:r>
            <a:r>
              <a:rPr lang="sv-SE" sz="1467" b="1" dirty="0">
                <a:latin typeface="+mj-lt"/>
              </a:rPr>
              <a:t> Stäng av </a:t>
            </a:r>
            <a:r>
              <a:rPr lang="sv-SE" sz="1467" dirty="0">
                <a:latin typeface="+mj-lt"/>
              </a:rPr>
              <a:t>utrustning i standby.</a:t>
            </a:r>
            <a:endParaRPr lang="sv-SE" sz="1467" dirty="0">
              <a:latin typeface="+mj-lt"/>
              <a:cs typeface="Arial" panose="020B0604020202020204"/>
            </a:endParaRPr>
          </a:p>
          <a:p>
            <a:pPr>
              <a:lnSpc>
                <a:spcPct val="120000"/>
              </a:lnSpc>
              <a:buFont typeface="Wingdings" panose="020B0604020202020204" pitchFamily="34" charset="0"/>
              <a:buChar char="ü"/>
            </a:pPr>
            <a:r>
              <a:rPr lang="sv-SE" sz="1467" dirty="0">
                <a:latin typeface="+mj-lt"/>
              </a:rPr>
              <a:t>Håll inte fönster öppna utan </a:t>
            </a:r>
            <a:r>
              <a:rPr lang="sv-SE" sz="1467" b="1" dirty="0">
                <a:latin typeface="+mj-lt"/>
              </a:rPr>
              <a:t>vädra bara kort </a:t>
            </a:r>
            <a:r>
              <a:rPr lang="sv-SE" sz="1467" dirty="0">
                <a:latin typeface="+mj-lt"/>
              </a:rPr>
              <a:t>vid behov. Kom ihåg att </a:t>
            </a:r>
            <a:r>
              <a:rPr lang="sv-SE" sz="1467" b="1" dirty="0">
                <a:latin typeface="+mj-lt"/>
              </a:rPr>
              <a:t>stänga fönstret.</a:t>
            </a:r>
            <a:r>
              <a:rPr lang="sv-SE" sz="1467" dirty="0">
                <a:latin typeface="+mj-lt"/>
              </a:rPr>
              <a:t> </a:t>
            </a:r>
            <a:endParaRPr lang="sv-SE" sz="1467" dirty="0">
              <a:latin typeface="+mj-lt"/>
              <a:cs typeface="Arial" panose="020B0604020202020204"/>
            </a:endParaRPr>
          </a:p>
          <a:p>
            <a:pPr marL="0" indent="0">
              <a:lnSpc>
                <a:spcPct val="120000"/>
              </a:lnSpc>
              <a:buNone/>
            </a:pPr>
            <a:r>
              <a:rPr lang="sv-SE" sz="1467" b="1" dirty="0">
                <a:latin typeface="+mj-lt"/>
              </a:rPr>
              <a:t>Viktigt!</a:t>
            </a:r>
          </a:p>
          <a:p>
            <a:pPr marL="0" indent="0">
              <a:lnSpc>
                <a:spcPct val="120000"/>
              </a:lnSpc>
              <a:buNone/>
            </a:pPr>
            <a:r>
              <a:rPr lang="sv-SE" sz="1467" b="1" dirty="0" err="1">
                <a:latin typeface="+mj-lt"/>
              </a:rPr>
              <a:t>Felanmäl</a:t>
            </a:r>
            <a:r>
              <a:rPr lang="sv-SE" sz="1467" dirty="0">
                <a:latin typeface="+mj-lt"/>
              </a:rPr>
              <a:t> bristande inomhusklimat </a:t>
            </a:r>
            <a:r>
              <a:rPr lang="sv-SE" sz="1467" dirty="0">
                <a:solidFill>
                  <a:srgbClr val="FF0000"/>
                </a:solidFill>
                <a:latin typeface="+mj-lt"/>
              </a:rPr>
              <a:t> </a:t>
            </a:r>
            <a:br>
              <a:rPr lang="sv-SE" sz="1467" dirty="0">
                <a:solidFill>
                  <a:srgbClr val="FF0000"/>
                </a:solidFill>
                <a:latin typeface="+mj-lt"/>
              </a:rPr>
            </a:br>
            <a:r>
              <a:rPr lang="sv-SE" sz="1467" dirty="0">
                <a:latin typeface="+mj-lt"/>
                <a:ea typeface="+mn-lt"/>
                <a:cs typeface="+mn-lt"/>
              </a:rPr>
              <a:t>- Se Akademiska Hus </a:t>
            </a:r>
            <a:r>
              <a:rPr lang="sv-SE" sz="1467" i="1" dirty="0">
                <a:latin typeface="+mj-lt"/>
                <a:ea typeface="+mn-lt"/>
                <a:cs typeface="+mn-lt"/>
                <a:hlinkClick r:id="rId8"/>
              </a:rPr>
              <a:t>Guiden till ett gott inomhusklimat</a:t>
            </a:r>
            <a:r>
              <a:rPr lang="sv-SE" sz="1467" dirty="0">
                <a:latin typeface="+mj-lt"/>
              </a:rPr>
              <a:t/>
            </a:r>
            <a:br>
              <a:rPr lang="sv-SE" sz="1467" dirty="0">
                <a:latin typeface="+mj-lt"/>
              </a:rPr>
            </a:br>
            <a:endParaRPr lang="sv-SE" sz="1467" dirty="0">
              <a:latin typeface="+mj-lt"/>
              <a:cs typeface="Arial" panose="020B0604020202020204"/>
            </a:endParaRPr>
          </a:p>
          <a:p>
            <a:pPr marL="0" indent="0">
              <a:buNone/>
            </a:pPr>
            <a:endParaRPr lang="sv-SE" dirty="0"/>
          </a:p>
        </p:txBody>
      </p:sp>
      <p:sp>
        <p:nvSpPr>
          <p:cNvPr id="3" name="Title 2"/>
          <p:cNvSpPr>
            <a:spLocks noGrp="1"/>
          </p:cNvSpPr>
          <p:nvPr>
            <p:ph type="title"/>
          </p:nvPr>
        </p:nvSpPr>
        <p:spPr/>
        <p:txBody>
          <a:bodyPr/>
          <a:lstStyle/>
          <a:p>
            <a:r>
              <a:rPr lang="sv-SE" sz="2667" dirty="0"/>
              <a:t>Hur kan vi bidra till att minska vår energianvändning?</a:t>
            </a:r>
          </a:p>
        </p:txBody>
      </p:sp>
    </p:spTree>
    <p:extLst>
      <p:ext uri="{BB962C8B-B14F-4D97-AF65-F5344CB8AC3E}">
        <p14:creationId xmlns:p14="http://schemas.microsoft.com/office/powerpoint/2010/main" val="2721727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1F424659-F557-1193-07A1-593D69385E15}"/>
              </a:ext>
            </a:extLst>
          </p:cNvPr>
          <p:cNvSpPr>
            <a:spLocks noGrp="1"/>
          </p:cNvSpPr>
          <p:nvPr>
            <p:ph type="sldNum" sz="quarter" idx="12"/>
          </p:nvPr>
        </p:nvSpPr>
        <p:spPr>
          <a:xfrm>
            <a:off x="9113440" y="6536799"/>
            <a:ext cx="2743200" cy="310099"/>
          </a:xfrm>
        </p:spPr>
        <p:txBody>
          <a:bodyPr/>
          <a:lstStyle/>
          <a:p>
            <a:pPr>
              <a:spcAft>
                <a:spcPts val="800"/>
              </a:spcAft>
            </a:pPr>
            <a:fld id="{7422A9A3-8636-4A04-BD48-3153280FB086}" type="slidenum">
              <a:rPr lang="sv-SE" smtClean="0"/>
              <a:pPr>
                <a:spcAft>
                  <a:spcPts val="800"/>
                </a:spcAft>
              </a:pPr>
              <a:t>9</a:t>
            </a:fld>
            <a:endParaRPr lang="sv-SE" dirty="0"/>
          </a:p>
        </p:txBody>
      </p:sp>
      <p:sp>
        <p:nvSpPr>
          <p:cNvPr id="11" name="Footer Placeholder 2">
            <a:extLst>
              <a:ext uri="{FF2B5EF4-FFF2-40B4-BE49-F238E27FC236}">
                <a16:creationId xmlns:a16="http://schemas.microsoft.com/office/drawing/2014/main" id="{110DADF7-D148-C928-395F-FE1469009255}"/>
              </a:ext>
            </a:extLst>
          </p:cNvPr>
          <p:cNvSpPr>
            <a:spLocks noGrp="1"/>
          </p:cNvSpPr>
          <p:nvPr>
            <p:ph type="ftr" sz="quarter" idx="11"/>
          </p:nvPr>
        </p:nvSpPr>
        <p:spPr>
          <a:xfrm>
            <a:off x="4038600" y="6536799"/>
            <a:ext cx="4114800" cy="310099"/>
          </a:xfrm>
        </p:spPr>
        <p:txBody>
          <a:bodyPr/>
          <a:lstStyle/>
          <a:p>
            <a:endParaRPr lang="sv-SE"/>
          </a:p>
        </p:txBody>
      </p:sp>
      <p:sp>
        <p:nvSpPr>
          <p:cNvPr id="13" name="Date Placeholder 3">
            <a:extLst>
              <a:ext uri="{FF2B5EF4-FFF2-40B4-BE49-F238E27FC236}">
                <a16:creationId xmlns:a16="http://schemas.microsoft.com/office/drawing/2014/main" id="{C9E1BA8A-C17D-7FCD-DD8E-8175689EA27D}"/>
              </a:ext>
            </a:extLst>
          </p:cNvPr>
          <p:cNvSpPr>
            <a:spLocks noGrp="1"/>
          </p:cNvSpPr>
          <p:nvPr>
            <p:ph type="dt" sz="half" idx="10"/>
          </p:nvPr>
        </p:nvSpPr>
        <p:spPr>
          <a:xfrm>
            <a:off x="335360" y="6536799"/>
            <a:ext cx="2743200" cy="310099"/>
          </a:xfrm>
        </p:spPr>
        <p:txBody>
          <a:bodyPr/>
          <a:lstStyle/>
          <a:p>
            <a:pPr>
              <a:spcAft>
                <a:spcPts val="800"/>
              </a:spcAft>
            </a:pPr>
            <a:fld id="{95D3F4D8-4BE6-D743-AE27-D14757A6F270}" type="datetime1">
              <a:rPr lang="sv-SE" smtClean="0"/>
              <a:pPr>
                <a:spcAft>
                  <a:spcPts val="800"/>
                </a:spcAft>
              </a:pPr>
              <a:t>2023-10-09</a:t>
            </a:fld>
            <a:endParaRPr lang="sv-SE"/>
          </a:p>
        </p:txBody>
      </p:sp>
      <p:graphicFrame>
        <p:nvGraphicFramePr>
          <p:cNvPr id="5" name="Content Placeholder 1" hidden="1">
            <a:extLst>
              <a:ext uri="{FF2B5EF4-FFF2-40B4-BE49-F238E27FC236}">
                <a16:creationId xmlns:a16="http://schemas.microsoft.com/office/drawing/2014/main" id="{835BDB99-65B9-5A4E-62D8-F8CDCE77FA66}"/>
              </a:ext>
            </a:extLst>
          </p:cNvPr>
          <p:cNvGraphicFramePr>
            <a:graphicFrameLocks noGrp="1"/>
          </p:cNvGraphicFramePr>
          <p:nvPr>
            <p:ph sz="quarter" idx="13"/>
            <p:extLst>
              <p:ext uri="{D42A27DB-BD31-4B8C-83A1-F6EECF244321}">
                <p14:modId xmlns:p14="http://schemas.microsoft.com/office/powerpoint/2010/main" val="2638522286"/>
              </p:ext>
            </p:extLst>
          </p:nvPr>
        </p:nvGraphicFramePr>
        <p:xfrm>
          <a:off x="1509185" y="1592265"/>
          <a:ext cx="10354204" cy="4721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Content Placeholder 5"/>
          <p:cNvSpPr txBox="1">
            <a:spLocks/>
          </p:cNvSpPr>
          <p:nvPr/>
        </p:nvSpPr>
        <p:spPr>
          <a:xfrm>
            <a:off x="6336145" y="1808846"/>
            <a:ext cx="5319451" cy="4212916"/>
          </a:xfrm>
          <a:prstGeom prst="rect">
            <a:avLst/>
          </a:prstGeom>
          <a:solidFill>
            <a:schemeClr val="accent2"/>
          </a:solidFill>
        </p:spPr>
        <p:txBody>
          <a:bodyPr vert="horz" lIns="0" tIns="0" rIns="0" bIns="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gt;"/>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189" lvl="1" indent="0">
              <a:buNone/>
            </a:pPr>
            <a:r>
              <a:rPr lang="sv-SE" sz="2400" dirty="0">
                <a:solidFill>
                  <a:schemeClr val="bg1"/>
                </a:solidFill>
                <a:latin typeface="+mj-lt"/>
                <a:cs typeface="Arial"/>
              </a:rPr>
              <a:t/>
            </a:r>
            <a:br>
              <a:rPr lang="sv-SE" sz="2400" dirty="0">
                <a:solidFill>
                  <a:schemeClr val="bg1"/>
                </a:solidFill>
                <a:latin typeface="+mj-lt"/>
                <a:cs typeface="Arial"/>
              </a:rPr>
            </a:br>
            <a:r>
              <a:rPr lang="sv-SE" sz="1867" b="1" dirty="0">
                <a:solidFill>
                  <a:schemeClr val="bg1"/>
                </a:solidFill>
                <a:latin typeface="+mj-lt"/>
                <a:ea typeface="+mn-lt"/>
                <a:cs typeface="+mn-lt"/>
              </a:rPr>
              <a:t>Visste du att? </a:t>
            </a:r>
            <a:endParaRPr lang="sv-SE" sz="1867" b="1" dirty="0">
              <a:solidFill>
                <a:schemeClr val="bg1"/>
              </a:solidFill>
              <a:latin typeface="+mj-lt"/>
              <a:cs typeface="Arial"/>
            </a:endParaRPr>
          </a:p>
          <a:p>
            <a:pPr lvl="1">
              <a:buNone/>
            </a:pPr>
            <a:endParaRPr lang="sv-SE" sz="1467" b="1" dirty="0">
              <a:solidFill>
                <a:schemeClr val="bg1"/>
              </a:solidFill>
              <a:latin typeface="+mj-lt"/>
              <a:ea typeface="+mn-lt"/>
              <a:cs typeface="+mn-lt"/>
            </a:endParaRPr>
          </a:p>
          <a:p>
            <a:pPr lvl="1">
              <a:buFont typeface="Arial" panose="020B0604020202020204" pitchFamily="34" charset="0"/>
              <a:buChar char="•"/>
            </a:pPr>
            <a:r>
              <a:rPr lang="sv-SE" sz="1467" dirty="0">
                <a:solidFill>
                  <a:schemeClr val="bg1"/>
                </a:solidFill>
                <a:latin typeface="+mj-lt"/>
                <a:ea typeface="+mn-lt"/>
                <a:cs typeface="+mn-lt"/>
              </a:rPr>
              <a:t>Skillnaden i energianvändning mellan en stängd och öppen lucka i ett dragskåp (bredd 1,2 m) är cirka </a:t>
            </a:r>
            <a:r>
              <a:rPr lang="sv-SE" sz="1467" b="1" dirty="0">
                <a:solidFill>
                  <a:schemeClr val="bg1"/>
                </a:solidFill>
                <a:latin typeface="+mj-lt"/>
                <a:ea typeface="+mn-lt"/>
                <a:cs typeface="+mn-lt"/>
              </a:rPr>
              <a:t>3000 kWh el, 7000 kWh värme och 450 kWh kyla per år </a:t>
            </a:r>
            <a:br>
              <a:rPr lang="sv-SE" sz="1467" b="1" dirty="0">
                <a:solidFill>
                  <a:schemeClr val="bg1"/>
                </a:solidFill>
                <a:latin typeface="+mj-lt"/>
                <a:ea typeface="+mn-lt"/>
                <a:cs typeface="+mn-lt"/>
              </a:rPr>
            </a:br>
            <a:endParaRPr lang="sv-SE" sz="1467" b="1" dirty="0">
              <a:solidFill>
                <a:schemeClr val="bg1"/>
              </a:solidFill>
              <a:latin typeface="+mj-lt"/>
              <a:ea typeface="+mn-lt"/>
              <a:cs typeface="+mn-lt"/>
            </a:endParaRPr>
          </a:p>
          <a:p>
            <a:pPr lvl="1">
              <a:buFont typeface="Arial" panose="020B0604020202020204" pitchFamily="34" charset="0"/>
              <a:buChar char="•"/>
            </a:pPr>
            <a:r>
              <a:rPr lang="sv-SE" sz="1467" dirty="0">
                <a:solidFill>
                  <a:schemeClr val="bg1"/>
                </a:solidFill>
                <a:latin typeface="+mj-lt"/>
                <a:ea typeface="+mn-lt"/>
                <a:cs typeface="+mn-lt"/>
              </a:rPr>
              <a:t>Skillnaden i energianvändning mellan en dragbänk i process-läge och standby-läge är </a:t>
            </a:r>
            <a:r>
              <a:rPr lang="sv-SE" sz="1467" b="1" dirty="0">
                <a:solidFill>
                  <a:schemeClr val="bg1"/>
                </a:solidFill>
                <a:latin typeface="+mj-lt"/>
                <a:ea typeface="+mn-lt"/>
                <a:cs typeface="+mn-lt"/>
              </a:rPr>
              <a:t>1950 kWh el, 3500 kWh värme och 500 kWh kyla per år</a:t>
            </a:r>
          </a:p>
          <a:p>
            <a:pPr marL="457189" lvl="1" indent="0">
              <a:buNone/>
            </a:pPr>
            <a:endParaRPr lang="sv-SE" sz="1467" b="1" dirty="0">
              <a:solidFill>
                <a:schemeClr val="bg1"/>
              </a:solidFill>
              <a:ea typeface="+mn-lt"/>
              <a:cs typeface="+mn-lt"/>
            </a:endParaRPr>
          </a:p>
          <a:p>
            <a:pPr marL="457189" lvl="1" indent="0">
              <a:buNone/>
            </a:pPr>
            <a:r>
              <a:rPr lang="sv-SE" sz="1867" b="1" dirty="0">
                <a:solidFill>
                  <a:schemeClr val="bg1"/>
                </a:solidFill>
                <a:ea typeface="+mn-lt"/>
                <a:cs typeface="+mn-lt"/>
              </a:rPr>
              <a:t/>
            </a:r>
            <a:br>
              <a:rPr lang="sv-SE" sz="1867" b="1" dirty="0">
                <a:solidFill>
                  <a:schemeClr val="bg1"/>
                </a:solidFill>
                <a:ea typeface="+mn-lt"/>
                <a:cs typeface="+mn-lt"/>
              </a:rPr>
            </a:br>
            <a:endParaRPr lang="sv-SE" sz="1867" b="1" dirty="0">
              <a:solidFill>
                <a:schemeClr val="bg1"/>
              </a:solidFill>
              <a:ea typeface="+mn-lt"/>
              <a:cs typeface="+mn-lt"/>
            </a:endParaRPr>
          </a:p>
        </p:txBody>
      </p:sp>
      <p:pic>
        <p:nvPicPr>
          <p:cNvPr id="1026" name="Picture 2" descr="Höj-och-sänkbart dragskåp."/>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8995870" y="4543267"/>
            <a:ext cx="2515784" cy="1416293"/>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0566836" y="6121960"/>
            <a:ext cx="1088760" cy="246221"/>
          </a:xfrm>
          <a:prstGeom prst="rect">
            <a:avLst/>
          </a:prstGeom>
          <a:noFill/>
        </p:spPr>
        <p:txBody>
          <a:bodyPr wrap="none" rtlCol="0">
            <a:spAutoFit/>
          </a:bodyPr>
          <a:lstStyle/>
          <a:p>
            <a:r>
              <a:rPr lang="sv-SE" sz="1000" i="1" dirty="0" smtClean="0"/>
              <a:t>Foto: CBH, KTH</a:t>
            </a:r>
            <a:endParaRPr lang="sv-SE" sz="1000" i="1" dirty="0"/>
          </a:p>
        </p:txBody>
      </p:sp>
      <p:sp>
        <p:nvSpPr>
          <p:cNvPr id="7" name="Content Placeholder 4"/>
          <p:cNvSpPr txBox="1">
            <a:spLocks/>
          </p:cNvSpPr>
          <p:nvPr/>
        </p:nvSpPr>
        <p:spPr>
          <a:xfrm>
            <a:off x="1416000" y="1488000"/>
            <a:ext cx="4569792" cy="5041917"/>
          </a:xfrm>
          <a:prstGeom prst="rect">
            <a:avLst/>
          </a:prstGeom>
        </p:spPr>
        <p:txBody>
          <a:bodyPr vert="horz" lIns="0" tIns="0" rIns="0" bIns="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5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sv-SE" sz="2000" dirty="0"/>
          </a:p>
        </p:txBody>
      </p:sp>
      <p:sp>
        <p:nvSpPr>
          <p:cNvPr id="12" name="Content Placeholder 4"/>
          <p:cNvSpPr txBox="1">
            <a:spLocks/>
          </p:cNvSpPr>
          <p:nvPr/>
        </p:nvSpPr>
        <p:spPr>
          <a:xfrm>
            <a:off x="1437962" y="1920709"/>
            <a:ext cx="4569792" cy="5245117"/>
          </a:xfrm>
          <a:prstGeom prst="rect">
            <a:avLst/>
          </a:prstGeom>
        </p:spPr>
        <p:txBody>
          <a:bodyPr vert="horz" lIns="0" tIns="0" rIns="0" bIns="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5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sv-SE" sz="2000" b="1" dirty="0">
                <a:latin typeface="+mj-lt"/>
              </a:rPr>
              <a:t>Labbmiljöer: </a:t>
            </a:r>
            <a:endParaRPr lang="sv-SE" sz="2000" dirty="0">
              <a:latin typeface="+mj-lt"/>
              <a:cs typeface="Arial" panose="020B0604020202020204"/>
            </a:endParaRPr>
          </a:p>
          <a:p>
            <a:pPr>
              <a:lnSpc>
                <a:spcPct val="120000"/>
              </a:lnSpc>
              <a:buFont typeface="Wingdings" panose="020B0604020202020204" pitchFamily="34" charset="0"/>
              <a:buChar char="ü"/>
            </a:pPr>
            <a:r>
              <a:rPr lang="sv-SE" sz="1467" b="1" dirty="0">
                <a:latin typeface="+mj-lt"/>
              </a:rPr>
              <a:t>Upprätta rutiner </a:t>
            </a:r>
            <a:r>
              <a:rPr lang="sv-SE" sz="1467" dirty="0">
                <a:latin typeface="+mj-lt"/>
              </a:rPr>
              <a:t>för minskad energianvändning från labbutrustning</a:t>
            </a:r>
          </a:p>
          <a:p>
            <a:pPr>
              <a:lnSpc>
                <a:spcPct val="120000"/>
              </a:lnSpc>
              <a:buFont typeface="Wingdings" panose="020B0604020202020204" pitchFamily="34" charset="0"/>
              <a:buChar char="ü"/>
            </a:pPr>
            <a:r>
              <a:rPr lang="sv-SE" sz="1467" b="1" dirty="0">
                <a:latin typeface="+mj-lt"/>
              </a:rPr>
              <a:t>Dra ner luckan till dragskåp </a:t>
            </a:r>
            <a:r>
              <a:rPr lang="sv-SE" sz="1467" dirty="0">
                <a:latin typeface="+mj-lt"/>
              </a:rPr>
              <a:t>då de inte används så att volymflödet av luft sänks </a:t>
            </a:r>
          </a:p>
          <a:p>
            <a:pPr>
              <a:lnSpc>
                <a:spcPct val="120000"/>
              </a:lnSpc>
              <a:buFont typeface="Wingdings" panose="020B0604020202020204" pitchFamily="34" charset="0"/>
              <a:buChar char="ü"/>
            </a:pPr>
            <a:r>
              <a:rPr lang="sv-SE" sz="1467" b="1" dirty="0">
                <a:latin typeface="+mj-lt"/>
              </a:rPr>
              <a:t>Försätt dragbänkar i standby-läge </a:t>
            </a:r>
            <a:r>
              <a:rPr lang="sv-SE" sz="1467" dirty="0">
                <a:latin typeface="+mj-lt"/>
              </a:rPr>
              <a:t>då de ej används. </a:t>
            </a:r>
            <a:r>
              <a:rPr lang="sv-SE" sz="1467" b="1" dirty="0">
                <a:latin typeface="+mj-lt"/>
              </a:rPr>
              <a:t>Stäng av punktutsugar </a:t>
            </a:r>
            <a:r>
              <a:rPr lang="sv-SE" sz="1467" dirty="0">
                <a:latin typeface="+mj-lt"/>
              </a:rPr>
              <a:t>då de inte används.</a:t>
            </a:r>
          </a:p>
          <a:p>
            <a:pPr>
              <a:lnSpc>
                <a:spcPct val="120000"/>
              </a:lnSpc>
              <a:buFont typeface="Wingdings" panose="020B0604020202020204" pitchFamily="34" charset="0"/>
              <a:buChar char="ü"/>
            </a:pPr>
            <a:r>
              <a:rPr lang="sv-SE" sz="1467" b="1" dirty="0">
                <a:latin typeface="+mj-lt"/>
              </a:rPr>
              <a:t>Packa kylar och frysar tätare </a:t>
            </a:r>
            <a:r>
              <a:rPr lang="sv-SE" sz="1467" dirty="0">
                <a:latin typeface="+mj-lt"/>
              </a:rPr>
              <a:t>och minska därmed antalet som är påslagna.</a:t>
            </a:r>
            <a:br>
              <a:rPr lang="sv-SE" sz="1467" dirty="0">
                <a:latin typeface="+mj-lt"/>
              </a:rPr>
            </a:br>
            <a:endParaRPr lang="sv-SE" sz="1467" dirty="0">
              <a:latin typeface="+mj-lt"/>
              <a:cs typeface="Arial" panose="020B0604020202020204"/>
            </a:endParaRPr>
          </a:p>
          <a:p>
            <a:endParaRPr lang="sv-SE" sz="2000" dirty="0"/>
          </a:p>
        </p:txBody>
      </p:sp>
      <p:sp>
        <p:nvSpPr>
          <p:cNvPr id="15" name="Title 2"/>
          <p:cNvSpPr>
            <a:spLocks noGrp="1"/>
          </p:cNvSpPr>
          <p:nvPr>
            <p:ph type="title"/>
          </p:nvPr>
        </p:nvSpPr>
        <p:spPr>
          <a:xfrm>
            <a:off x="600075" y="1095632"/>
            <a:ext cx="10990263" cy="568412"/>
          </a:xfrm>
        </p:spPr>
        <p:txBody>
          <a:bodyPr/>
          <a:lstStyle/>
          <a:p>
            <a:r>
              <a:rPr lang="sv-SE" sz="2667" dirty="0"/>
              <a:t>Hur </a:t>
            </a:r>
            <a:r>
              <a:rPr lang="sv-SE" sz="2667" dirty="0" smtClean="0"/>
              <a:t>kan </a:t>
            </a:r>
            <a:r>
              <a:rPr lang="sv-SE" sz="2667" dirty="0"/>
              <a:t>vi bidra till att minska vår energianvändning?</a:t>
            </a:r>
          </a:p>
        </p:txBody>
      </p:sp>
    </p:spTree>
    <p:extLst>
      <p:ext uri="{BB962C8B-B14F-4D97-AF65-F5344CB8AC3E}">
        <p14:creationId xmlns:p14="http://schemas.microsoft.com/office/powerpoint/2010/main" val="3281644143"/>
      </p:ext>
    </p:extLst>
  </p:cSld>
  <p:clrMapOvr>
    <a:masterClrMapping/>
  </p:clrMapOvr>
</p:sld>
</file>

<file path=ppt/theme/theme1.xml><?xml version="1.0" encoding="utf-8"?>
<a:theme xmlns:a="http://schemas.openxmlformats.org/drawingml/2006/main" name="Office-tema">
  <a:themeElements>
    <a:clrScheme name="KTH">
      <a:dk1>
        <a:srgbClr val="000000"/>
      </a:dk1>
      <a:lt1>
        <a:srgbClr val="FFFFFF"/>
      </a:lt1>
      <a:dk2>
        <a:srgbClr val="000061"/>
      </a:dk2>
      <a:lt2>
        <a:srgbClr val="EBE5E0"/>
      </a:lt2>
      <a:accent1>
        <a:srgbClr val="004791"/>
      </a:accent1>
      <a:accent2>
        <a:srgbClr val="6198D2"/>
      </a:accent2>
      <a:accent3>
        <a:srgbClr val="000061"/>
      </a:accent3>
      <a:accent4>
        <a:srgbClr val="DEF0FF"/>
      </a:accent4>
      <a:accent5>
        <a:srgbClr val="EBE5DF"/>
      </a:accent5>
      <a:accent6>
        <a:srgbClr val="0028ED"/>
      </a:accent6>
      <a:hlink>
        <a:srgbClr val="3878C2"/>
      </a:hlink>
      <a:folHlink>
        <a:srgbClr val="004691"/>
      </a:folHlink>
    </a:clrScheme>
    <a:fontScheme name="Office">
      <a:majorFont>
        <a:latin typeface="Figtree"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Figtree"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custClrLst>
    <a:custClr name="Sand">
      <a:srgbClr val="EBE5E0"/>
    </a:custClr>
    <a:custClr name="KTH blue">
      <a:srgbClr val="004791"/>
    </a:custClr>
    <a:custClr name="Sky blue">
      <a:srgbClr val="6298D2"/>
    </a:custClr>
    <a:custClr name="Navy blue">
      <a:srgbClr val="000061"/>
    </a:custClr>
    <a:custClr name="Light blue">
      <a:srgbClr val="DEF0FF"/>
    </a:custClr>
    <a:custClr name="Digital blue">
      <a:srgbClr val="0029ED"/>
    </a:custClr>
    <a:custClr name="Blank">
      <a:srgbClr val="FFFFFF"/>
    </a:custClr>
    <a:custClr name="Blank">
      <a:srgbClr val="FFFFFF"/>
    </a:custClr>
    <a:custClr name="Blank">
      <a:srgbClr val="FFFFFF"/>
    </a:custClr>
    <a:custClr name="Blank">
      <a:srgbClr val="FFFFFF"/>
    </a:custClr>
    <a:custClr name="Dark green">
      <a:srgbClr val="0D4A21"/>
    </a:custClr>
    <a:custClr name="Dark turquoise">
      <a:srgbClr val="1C434C"/>
    </a:custClr>
    <a:custClr name="Dark brick">
      <a:srgbClr val="78001A"/>
    </a:custClr>
    <a:custClr name="Dark yellow">
      <a:srgbClr val="A65900"/>
    </a:custClr>
    <a:custClr name="Dark grey">
      <a:srgbClr val="323232"/>
    </a:custClr>
    <a:custClr name="Blank">
      <a:srgbClr val="FFFFFF"/>
    </a:custClr>
    <a:custClr name="Blank">
      <a:srgbClr val="FFFFFF"/>
    </a:custClr>
    <a:custClr name="Blank">
      <a:srgbClr val="FFFFFF"/>
    </a:custClr>
    <a:custClr name="Blank">
      <a:srgbClr val="FFFFFF"/>
    </a:custClr>
    <a:custClr name="Blank">
      <a:srgbClr val="FFFFFF"/>
    </a:custClr>
    <a:custClr name="Green">
      <a:srgbClr val="4DA060"/>
    </a:custClr>
    <a:custClr name="Turquoise">
      <a:srgbClr val="339C9C"/>
    </a:custClr>
    <a:custClr name="Brick">
      <a:srgbClr val="E86A58"/>
    </a:custClr>
    <a:custClr name="Yellow">
      <a:srgbClr val="FFBE00"/>
    </a:custClr>
    <a:custClr name="Grey">
      <a:srgbClr val="A5A5A5"/>
    </a:custClr>
    <a:custClr name="Blank">
      <a:srgbClr val="FFFFFF"/>
    </a:custClr>
    <a:custClr name="Blank">
      <a:srgbClr val="FFFFFF"/>
    </a:custClr>
    <a:custClr name="Blank">
      <a:srgbClr val="FFFFFF"/>
    </a:custClr>
    <a:custClr name="Blank">
      <a:srgbClr val="FFFFFF"/>
    </a:custClr>
    <a:custClr name="Blank">
      <a:srgbClr val="FFFFFF"/>
    </a:custClr>
    <a:custClr name="Light green">
      <a:srgbClr val="C7EBBA"/>
    </a:custClr>
    <a:custClr name="Light turquoise">
      <a:srgbClr val="B2E0E0"/>
    </a:custClr>
    <a:custClr name="Light brick">
      <a:srgbClr val="FFCCC4"/>
    </a:custClr>
    <a:custClr name="Light yellow">
      <a:srgbClr val="FFF0B0"/>
    </a:custClr>
    <a:custClr name="Light grey">
      <a:srgbClr val="E6E6E6"/>
    </a:custClr>
  </a:custClrLst>
  <a:extLst>
    <a:ext uri="{05A4C25C-085E-4340-85A3-A5531E510DB2}">
      <thm15:themeFamily xmlns:thm15="http://schemas.microsoft.com/office/thememl/2012/main" name="Presentation2" id="{DE71D10A-C22B-4B0E-B4AE-812C2D671180}" vid="{0D00EC65-E220-442A-83D7-9FE2682B74E7}"/>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7E007F477EC8A145987CEE6347B2C2D6" ma:contentTypeVersion="15" ma:contentTypeDescription="Skapa ett nytt dokument." ma:contentTypeScope="" ma:versionID="8b010b9b4bfad1496c13421e5a210ef1">
  <xsd:schema xmlns:xsd="http://www.w3.org/2001/XMLSchema" xmlns:xs="http://www.w3.org/2001/XMLSchema" xmlns:p="http://schemas.microsoft.com/office/2006/metadata/properties" xmlns:ns3="a7d8ee41-46b4-4555-96e2-e8db81ebf801" xmlns:ns4="e7bef3ac-4ae9-4400-96a3-08b1b3e6d6b0" targetNamespace="http://schemas.microsoft.com/office/2006/metadata/properties" ma:root="true" ma:fieldsID="5ed07daca627e85687532a39e45ecace" ns3:_="" ns4:_="">
    <xsd:import namespace="a7d8ee41-46b4-4555-96e2-e8db81ebf801"/>
    <xsd:import namespace="e7bef3ac-4ae9-4400-96a3-08b1b3e6d6b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SearchProperties" minOccurs="0"/>
                <xsd:element ref="ns3:_activity"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ServiceObjectDetectorVersion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d8ee41-46b4-4555-96e2-e8db81ebf8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_activity" ma:index="14" nillable="true" ma:displayName="_activity" ma:hidden="true" ma:internalName="_activity">
      <xsd:simpleType>
        <xsd:restriction base="dms:Note"/>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7bef3ac-4ae9-4400-96a3-08b1b3e6d6b0" elementFormDefault="qualified">
    <xsd:import namespace="http://schemas.microsoft.com/office/2006/documentManagement/types"/>
    <xsd:import namespace="http://schemas.microsoft.com/office/infopath/2007/PartnerControls"/>
    <xsd:element name="SharedWithUsers" ma:index="1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internalName="SharedWithDetails" ma:readOnly="true">
      <xsd:simpleType>
        <xsd:restriction base="dms:Note">
          <xsd:maxLength value="255"/>
        </xsd:restriction>
      </xsd:simpleType>
    </xsd:element>
    <xsd:element name="SharingHintHash" ma:index="12" nillable="true" ma:displayName="Delar tips,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a7d8ee41-46b4-4555-96e2-e8db81ebf80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002D6D2-5B4D-4340-A665-3C2DE5DC4E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d8ee41-46b4-4555-96e2-e8db81ebf801"/>
    <ds:schemaRef ds:uri="e7bef3ac-4ae9-4400-96a3-08b1b3e6d6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4AF6F97-DBEA-4D5A-8AC4-105EED652E5C}">
  <ds:schemaRefs>
    <ds:schemaRef ds:uri="e7bef3ac-4ae9-4400-96a3-08b1b3e6d6b0"/>
    <ds:schemaRef ds:uri="http://schemas.microsoft.com/office/2006/documentManagement/types"/>
    <ds:schemaRef ds:uri="a7d8ee41-46b4-4555-96e2-e8db81ebf801"/>
    <ds:schemaRef ds:uri="http://purl.org/dc/elements/1.1/"/>
    <ds:schemaRef ds:uri="http://schemas.microsoft.com/office/2006/metadata/properties"/>
    <ds:schemaRef ds:uri="http://schemas.microsoft.com/office/infopath/2007/PartnerControls"/>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3C717142-9F17-45CC-8C5A-EF0259CE7AF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KTH</Template>
  <TotalTime>109</TotalTime>
  <Words>1190</Words>
  <Application>Microsoft Office PowerPoint</Application>
  <PresentationFormat>Widescreen</PresentationFormat>
  <Paragraphs>107</Paragraphs>
  <Slides>10</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Wingdings</vt:lpstr>
      <vt:lpstr>Figtree</vt:lpstr>
      <vt:lpstr>Office-tema</vt:lpstr>
      <vt:lpstr>Energianvändning på KTH</vt:lpstr>
      <vt:lpstr>Energianvändning på KTH</vt:lpstr>
      <vt:lpstr>KTH:s hållbarhetsmål för resurshushållning 2021-2025</vt:lpstr>
      <vt:lpstr>Uppföljning av KTH:s energianvändning</vt:lpstr>
      <vt:lpstr>Vad KTH och fastighetsägaren gör</vt:lpstr>
      <vt:lpstr>Vad KTH och fastighetsägaren gör: Resultat</vt:lpstr>
      <vt:lpstr>Vad KTH och fastighetsägaren gör: Resultat</vt:lpstr>
      <vt:lpstr>Hur kan vi bidra till att minska vår energianvändning?</vt:lpstr>
      <vt:lpstr>Hur kan vi bidra till att minska vår energianvändning?</vt:lpstr>
      <vt:lpstr>Hur kan vi bidra till att minska vår energianvändning?</vt:lpstr>
    </vt:vector>
  </TitlesOfParts>
  <Company>KTH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Felicia Widing</dc:creator>
  <cp:lastModifiedBy>Felicia Widing</cp:lastModifiedBy>
  <cp:revision>9</cp:revision>
  <dcterms:created xsi:type="dcterms:W3CDTF">2023-10-02T11:22:59Z</dcterms:created>
  <dcterms:modified xsi:type="dcterms:W3CDTF">2023-10-09T14:10:03Z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0x0101007E007F477EC8A145987CEE6347B2C2D6</vt:lpwstr>
  </property>
</Properties>
</file>