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1"/>
  </p:notesMasterIdLst>
  <p:sldIdLst>
    <p:sldId id="281" r:id="rId2"/>
    <p:sldId id="282" r:id="rId3"/>
    <p:sldId id="283" r:id="rId4"/>
    <p:sldId id="284" r:id="rId5"/>
    <p:sldId id="285" r:id="rId6"/>
    <p:sldId id="286" r:id="rId7"/>
    <p:sldId id="288" r:id="rId8"/>
    <p:sldId id="289" r:id="rId9"/>
    <p:sldId id="290" r:id="rId10"/>
    <p:sldId id="291" r:id="rId11"/>
    <p:sldId id="292" r:id="rId12"/>
    <p:sldId id="293" r:id="rId13"/>
    <p:sldId id="294" r:id="rId14"/>
    <p:sldId id="295" r:id="rId15"/>
    <p:sldId id="296" r:id="rId16"/>
    <p:sldId id="297" r:id="rId17"/>
    <p:sldId id="275" r:id="rId18"/>
    <p:sldId id="279" r:id="rId19"/>
    <p:sldId id="280" r:id="rId20"/>
  </p:sldIdLst>
  <p:sldSz cx="21677313" cy="12193588"/>
  <p:notesSz cx="6858000" cy="9144000"/>
  <p:embeddedFontLst>
    <p:embeddedFont>
      <p:font typeface="Figtree" pitchFamily="2"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4"/>
    <p:restoredTop sz="96327"/>
  </p:normalViewPr>
  <p:slideViewPr>
    <p:cSldViewPr snapToGrid="0">
      <p:cViewPr varScale="1">
        <p:scale>
          <a:sx n="60" d="100"/>
          <a:sy n="60" d="100"/>
        </p:scale>
        <p:origin x="4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2023-10-25</a:t>
            </a:fld>
            <a:endParaRPr lang="sv-SE"/>
          </a:p>
        </p:txBody>
      </p:sp>
      <p:sp>
        <p:nvSpPr>
          <p:cNvPr id="4" name="Platshållare för bildobjekt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8.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Innehåll + bild, 50/50, Sand">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nchor="t"/>
          <a:lstStyle/>
          <a:p>
            <a:fld id="{888E4D63-BE2C-4D4B-BBD2-256262659A9F}" type="datetime1">
              <a:rPr lang="sv-SE" smtClean="0"/>
              <a:pPr/>
              <a:t>2023-10-25</a:t>
            </a:fld>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nchor="t"/>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10838656" y="0"/>
            <a:ext cx="10838657" cy="12193588"/>
          </a:xfrm>
          <a:solidFill>
            <a:srgbClr val="E6E6E6"/>
          </a:solidFill>
        </p:spPr>
        <p:txBody>
          <a:bodyPr anchor="t"/>
          <a:lstStyle/>
          <a:p>
            <a:endParaRPr lang="sv-SE"/>
          </a:p>
        </p:txBody>
      </p:sp>
      <p:sp>
        <p:nvSpPr>
          <p:cNvPr id="6" name="Platshållare för text 6">
            <a:extLst>
              <a:ext uri="{FF2B5EF4-FFF2-40B4-BE49-F238E27FC236}">
                <a16:creationId xmlns:a16="http://schemas.microsoft.com/office/drawing/2014/main" id="{BF857A2F-8A06-0FE8-0AD6-20E023E2D6F9}"/>
              </a:ext>
            </a:extLst>
          </p:cNvPr>
          <p:cNvSpPr>
            <a:spLocks noGrp="1"/>
          </p:cNvSpPr>
          <p:nvPr>
            <p:ph type="body" sz="quarter" idx="15" hasCustomPrompt="1"/>
          </p:nvPr>
        </p:nvSpPr>
        <p:spPr>
          <a:xfrm>
            <a:off x="1066931" y="7444541"/>
            <a:ext cx="7318312" cy="1842033"/>
          </a:xfrm>
        </p:spPr>
        <p:txBody>
          <a:bodyPr anchor="t"/>
          <a:lstStyle>
            <a:lvl1pPr marL="0" indent="0" algn="l">
              <a:buNone/>
              <a:defRPr sz="2000">
                <a:solidFill>
                  <a:schemeClr val="tx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14" name="Rubrik 1">
            <a:extLst>
              <a:ext uri="{FF2B5EF4-FFF2-40B4-BE49-F238E27FC236}">
                <a16:creationId xmlns:a16="http://schemas.microsoft.com/office/drawing/2014/main" id="{6702015A-7A64-C664-6862-9E3D36F86A6A}"/>
              </a:ext>
            </a:extLst>
          </p:cNvPr>
          <p:cNvSpPr>
            <a:spLocks noGrp="1"/>
          </p:cNvSpPr>
          <p:nvPr>
            <p:ph type="title" hasCustomPrompt="1"/>
          </p:nvPr>
        </p:nvSpPr>
        <p:spPr>
          <a:xfrm>
            <a:off x="1066932" y="3293896"/>
            <a:ext cx="8855546" cy="2719770"/>
          </a:xfrm>
        </p:spPr>
        <p:txBody>
          <a:bodyPr anchor="t"/>
          <a:lstStyle>
            <a:lvl1pPr algn="l">
              <a:defRPr sz="6600"/>
            </a:lvl1pPr>
          </a:lstStyle>
          <a:p>
            <a:r>
              <a:rPr lang="sv-SE" dirty="0"/>
              <a:t>Klicka här för att </a:t>
            </a:r>
            <a:br>
              <a:rPr lang="sv-SE" dirty="0"/>
            </a:br>
            <a:r>
              <a:rPr lang="sv-SE" dirty="0"/>
              <a:t>ändra mall för rubrikformat</a:t>
            </a:r>
          </a:p>
        </p:txBody>
      </p:sp>
      <p:sp>
        <p:nvSpPr>
          <p:cNvPr id="15" name="Platshållare för text 6">
            <a:extLst>
              <a:ext uri="{FF2B5EF4-FFF2-40B4-BE49-F238E27FC236}">
                <a16:creationId xmlns:a16="http://schemas.microsoft.com/office/drawing/2014/main" id="{BCA2CE8A-5D7A-AE1A-1986-E186B56E568D}"/>
              </a:ext>
            </a:extLst>
          </p:cNvPr>
          <p:cNvSpPr>
            <a:spLocks noGrp="1"/>
          </p:cNvSpPr>
          <p:nvPr>
            <p:ph type="body" sz="quarter" idx="13" hasCustomPrompt="1"/>
          </p:nvPr>
        </p:nvSpPr>
        <p:spPr>
          <a:xfrm>
            <a:off x="1068816" y="6200704"/>
            <a:ext cx="8855546" cy="1041402"/>
          </a:xfrm>
        </p:spPr>
        <p:txBody>
          <a:bodyPr anchor="t"/>
          <a:lstStyle>
            <a:lvl1pPr marL="0" indent="0" algn="l">
              <a:spcBef>
                <a:spcPts val="0"/>
              </a:spcBef>
              <a:buNone/>
              <a:defRPr sz="2800">
                <a:solidFill>
                  <a:srgbClr val="00479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pic>
        <p:nvPicPr>
          <p:cNvPr id="2" name="Bild 1">
            <a:extLst>
              <a:ext uri="{FF2B5EF4-FFF2-40B4-BE49-F238E27FC236}">
                <a16:creationId xmlns:a16="http://schemas.microsoft.com/office/drawing/2014/main" id="{C6E5A4DF-02EE-7C7D-2FAB-7D0F8058D4E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8289" y="549663"/>
            <a:ext cx="1438249" cy="1632701"/>
          </a:xfrm>
          <a:prstGeom prst="rect">
            <a:avLst/>
          </a:prstGeom>
        </p:spPr>
      </p:pic>
      <p:sp>
        <p:nvSpPr>
          <p:cNvPr id="7" name="Platshållare för innehåll 11">
            <a:extLst>
              <a:ext uri="{FF2B5EF4-FFF2-40B4-BE49-F238E27FC236}">
                <a16:creationId xmlns:a16="http://schemas.microsoft.com/office/drawing/2014/main" id="{7A713AAC-FAC6-33EB-DAF2-3C84E3E8F7F4}"/>
              </a:ext>
            </a:extLst>
          </p:cNvPr>
          <p:cNvSpPr>
            <a:spLocks noGrp="1" noChangeAspect="1"/>
          </p:cNvSpPr>
          <p:nvPr>
            <p:ph sz="quarter" idx="16" hasCustomPrompt="1"/>
          </p:nvPr>
        </p:nvSpPr>
        <p:spPr>
          <a:xfrm>
            <a:off x="801651" y="9574102"/>
            <a:ext cx="1981070" cy="1842033"/>
          </a:xfrm>
        </p:spPr>
        <p:txBody>
          <a:bodyPr anchor="t"/>
          <a:lstStyle>
            <a:lvl1pPr marL="0" indent="0" algn="ctr">
              <a:buNone/>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8" name="Platshållare för text 6">
            <a:extLst>
              <a:ext uri="{FF2B5EF4-FFF2-40B4-BE49-F238E27FC236}">
                <a16:creationId xmlns:a16="http://schemas.microsoft.com/office/drawing/2014/main" id="{51BE4258-F031-5AB8-0311-259556BC3BE0}"/>
              </a:ext>
            </a:extLst>
          </p:cNvPr>
          <p:cNvSpPr>
            <a:spLocks noGrp="1"/>
          </p:cNvSpPr>
          <p:nvPr>
            <p:ph type="body" sz="quarter" idx="17" hasCustomPrompt="1"/>
          </p:nvPr>
        </p:nvSpPr>
        <p:spPr>
          <a:xfrm>
            <a:off x="2852440" y="10172311"/>
            <a:ext cx="4764947" cy="1163130"/>
          </a:xfrm>
        </p:spPr>
        <p:txBody>
          <a:bodyPr anchor="b"/>
          <a:lstStyle>
            <a:lvl1pPr marL="0" indent="0" algn="l">
              <a:buNone/>
              <a:defRPr sz="2000">
                <a:solidFill>
                  <a:schemeClr val="accent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spTree>
    <p:extLst>
      <p:ext uri="{BB962C8B-B14F-4D97-AF65-F5344CB8AC3E}">
        <p14:creationId xmlns:p14="http://schemas.microsoft.com/office/powerpoint/2010/main" val="15787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Innehåll, linjemönster, Sand 2">
    <p:bg>
      <p:bgPr>
        <a:solidFill>
          <a:schemeClr val="bg2"/>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8230" b="72024"/>
          <a:stretch/>
        </p:blipFill>
        <p:spPr>
          <a:xfrm rot="10800000">
            <a:off x="-11" y="7282274"/>
            <a:ext cx="6255667" cy="4932571"/>
          </a:xfrm>
          <a:prstGeom prst="rect">
            <a:avLst/>
          </a:prstGeom>
        </p:spPr>
      </p:pic>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a:xfrm>
            <a:off x="7179197" y="11504369"/>
            <a:ext cx="7316093" cy="173779"/>
          </a:xfrm>
          <a:prstGeom prst="rect">
            <a:avLst/>
          </a:prstGeom>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lstStyle/>
          <a:p>
            <a:fld id="{B716C8F4-20CD-364A-8A8E-DE130115B178}" type="slidenum">
              <a:rPr lang="sv-SE" smtClean="0"/>
              <a:pPr/>
              <a:t>‹#›</a:t>
            </a:fld>
            <a:endParaRPr lang="sv-SE" dirty="0"/>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9772380" y="9168998"/>
            <a:ext cx="2132552" cy="1692609"/>
          </a:xfrm>
        </p:spPr>
        <p:txBody>
          <a:bodyPr anchor="ctr"/>
          <a:lstStyle>
            <a:lvl1pPr marL="0" indent="0" algn="ctr">
              <a:buNone/>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8" name="Platshållare för text 6">
            <a:extLst>
              <a:ext uri="{FF2B5EF4-FFF2-40B4-BE49-F238E27FC236}">
                <a16:creationId xmlns:a16="http://schemas.microsoft.com/office/drawing/2014/main" id="{09159FC7-6589-25F5-85B2-939C7033577A}"/>
              </a:ext>
            </a:extLst>
          </p:cNvPr>
          <p:cNvSpPr>
            <a:spLocks noGrp="1"/>
          </p:cNvSpPr>
          <p:nvPr>
            <p:ph type="body" sz="quarter" idx="17" hasCustomPrompt="1"/>
          </p:nvPr>
        </p:nvSpPr>
        <p:spPr>
          <a:xfrm>
            <a:off x="7779883" y="10908478"/>
            <a:ext cx="6085768" cy="317317"/>
          </a:xfrm>
        </p:spPr>
        <p:txBody>
          <a:bodyPr/>
          <a:lstStyle>
            <a:lvl1pPr marL="0" indent="0" algn="ctr">
              <a:buNone/>
              <a:defRPr sz="2000">
                <a:solidFill>
                  <a:schemeClr val="accent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1" name="Bild 10">
            <a:extLst>
              <a:ext uri="{FF2B5EF4-FFF2-40B4-BE49-F238E27FC236}">
                <a16:creationId xmlns:a16="http://schemas.microsoft.com/office/drawing/2014/main" id="{24674482-D8AD-EEBD-4C8D-A152E5624E82}"/>
              </a:ext>
            </a:extLst>
          </p:cNvPr>
          <p:cNvPicPr>
            <a:picLocks noChangeAspect="1"/>
          </p:cNvPicPr>
          <p:nvPr userDrawn="1"/>
        </p:nvPicPr>
        <p:blipFill rotWithShape="1">
          <a:blip r:embed="rId2">
            <a:extLst>
              <a:ext uri="{96DAC541-7B7A-43D3-8B79-37D633B846F1}">
                <asvg:svgBlip xmlns="" xmlns:asvg="http://schemas.microsoft.com/office/drawing/2016/SVG/main" r:embed="rId4"/>
              </a:ext>
            </a:extLst>
          </a:blip>
          <a:srcRect r="60032" b="72024"/>
          <a:stretch/>
        </p:blipFill>
        <p:spPr>
          <a:xfrm rot="10800000">
            <a:off x="17646187" y="7282277"/>
            <a:ext cx="4067183" cy="4932571"/>
          </a:xfrm>
          <a:prstGeom prst="rect">
            <a:avLst/>
          </a:prstGeom>
        </p:spPr>
      </p:pic>
      <p:sp>
        <p:nvSpPr>
          <p:cNvPr id="2" name="Platshållare för text 6">
            <a:extLst>
              <a:ext uri="{FF2B5EF4-FFF2-40B4-BE49-F238E27FC236}">
                <a16:creationId xmlns:a16="http://schemas.microsoft.com/office/drawing/2014/main" id="{DF76E29D-9DEF-887F-C998-97FDD5CCF246}"/>
              </a:ext>
            </a:extLst>
          </p:cNvPr>
          <p:cNvSpPr>
            <a:spLocks noGrp="1"/>
          </p:cNvSpPr>
          <p:nvPr>
            <p:ph type="body" sz="quarter" idx="15" hasCustomPrompt="1"/>
          </p:nvPr>
        </p:nvSpPr>
        <p:spPr>
          <a:xfrm>
            <a:off x="1068816" y="5852160"/>
            <a:ext cx="9448698" cy="3038264"/>
          </a:xfrm>
        </p:spPr>
        <p:txBody>
          <a:bodyPr/>
          <a:lstStyle>
            <a:lvl1pPr marL="0" indent="0" algn="l">
              <a:buNone/>
              <a:defRPr sz="2000">
                <a:solidFill>
                  <a:schemeClr val="tx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7" name="Platshållare för text 6">
            <a:extLst>
              <a:ext uri="{FF2B5EF4-FFF2-40B4-BE49-F238E27FC236}">
                <a16:creationId xmlns:a16="http://schemas.microsoft.com/office/drawing/2014/main" id="{1D1C6FE5-BC6E-6CA0-E398-78729E2A23EE}"/>
              </a:ext>
            </a:extLst>
          </p:cNvPr>
          <p:cNvSpPr>
            <a:spLocks noGrp="1"/>
          </p:cNvSpPr>
          <p:nvPr>
            <p:ph type="body" sz="quarter" idx="18" hasCustomPrompt="1"/>
          </p:nvPr>
        </p:nvSpPr>
        <p:spPr>
          <a:xfrm>
            <a:off x="11159805" y="5852160"/>
            <a:ext cx="9448698" cy="3038264"/>
          </a:xfrm>
        </p:spPr>
        <p:txBody>
          <a:bodyPr/>
          <a:lstStyle>
            <a:lvl1pPr marL="0" indent="0" algn="l">
              <a:buNone/>
              <a:defRPr sz="2000">
                <a:solidFill>
                  <a:schemeClr val="tx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9" name="Rubrik 1">
            <a:extLst>
              <a:ext uri="{FF2B5EF4-FFF2-40B4-BE49-F238E27FC236}">
                <a16:creationId xmlns:a16="http://schemas.microsoft.com/office/drawing/2014/main" id="{B5A4AEE2-0ABF-5404-5073-C1C6E6EA9974}"/>
              </a:ext>
            </a:extLst>
          </p:cNvPr>
          <p:cNvSpPr>
            <a:spLocks noGrp="1"/>
          </p:cNvSpPr>
          <p:nvPr>
            <p:ph type="title"/>
          </p:nvPr>
        </p:nvSpPr>
        <p:spPr>
          <a:xfrm>
            <a:off x="1066931" y="3467496"/>
            <a:ext cx="19540631" cy="1156663"/>
          </a:xfrm>
        </p:spPr>
        <p:txBody>
          <a:bodyPr/>
          <a:lstStyle>
            <a:lvl1pPr>
              <a:defRPr sz="7200"/>
            </a:lvl1pPr>
          </a:lstStyle>
          <a:p>
            <a:r>
              <a:rPr lang="sv-SE" dirty="0"/>
              <a:t>Klicka här för att ändra mall för rubrikformat</a:t>
            </a:r>
          </a:p>
        </p:txBody>
      </p:sp>
      <p:sp>
        <p:nvSpPr>
          <p:cNvPr id="13" name="Platshållare för text 6">
            <a:extLst>
              <a:ext uri="{FF2B5EF4-FFF2-40B4-BE49-F238E27FC236}">
                <a16:creationId xmlns:a16="http://schemas.microsoft.com/office/drawing/2014/main" id="{A5F6F76C-16E1-732A-49CB-32C8B076A722}"/>
              </a:ext>
            </a:extLst>
          </p:cNvPr>
          <p:cNvSpPr>
            <a:spLocks noGrp="1"/>
          </p:cNvSpPr>
          <p:nvPr>
            <p:ph type="body" sz="quarter" idx="13" hasCustomPrompt="1"/>
          </p:nvPr>
        </p:nvSpPr>
        <p:spPr>
          <a:xfrm>
            <a:off x="1068815" y="4624159"/>
            <a:ext cx="19539689" cy="890532"/>
          </a:xfrm>
        </p:spPr>
        <p:txBody>
          <a:bodyPr/>
          <a:lstStyle>
            <a:lvl1pPr marL="0" indent="0" algn="ctr">
              <a:spcBef>
                <a:spcPts val="0"/>
              </a:spcBef>
              <a:buNone/>
              <a:defRPr sz="2800">
                <a:solidFill>
                  <a:srgbClr val="00479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pic>
        <p:nvPicPr>
          <p:cNvPr id="17" name="Bild 16">
            <a:extLst>
              <a:ext uri="{FF2B5EF4-FFF2-40B4-BE49-F238E27FC236}">
                <a16:creationId xmlns:a16="http://schemas.microsoft.com/office/drawing/2014/main" id="{C2687F8E-952D-4020-12F8-45854D8C7A40}"/>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951303" y="841926"/>
            <a:ext cx="1774706" cy="2014647"/>
          </a:xfrm>
          <a:prstGeom prst="rect">
            <a:avLst/>
          </a:prstGeom>
        </p:spPr>
      </p:pic>
    </p:spTree>
    <p:extLst>
      <p:ext uri="{BB962C8B-B14F-4D97-AF65-F5344CB8AC3E}">
        <p14:creationId xmlns:p14="http://schemas.microsoft.com/office/powerpoint/2010/main" val="342376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Innehåll, linjemönster, Ljusblå 1">
    <p:bg>
      <p:bgPr>
        <a:solidFill>
          <a:srgbClr val="DEF0FF"/>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8230" b="72024"/>
          <a:stretch/>
        </p:blipFill>
        <p:spPr>
          <a:xfrm rot="10800000">
            <a:off x="-11" y="7282274"/>
            <a:ext cx="6255667" cy="4932571"/>
          </a:xfrm>
          <a:prstGeom prst="rect">
            <a:avLst/>
          </a:prstGeom>
        </p:spPr>
      </p:pic>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a:xfrm>
            <a:off x="7179197" y="11504369"/>
            <a:ext cx="7316093" cy="173779"/>
          </a:xfrm>
          <a:prstGeom prst="rect">
            <a:avLst/>
          </a:prstGeom>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lstStyle/>
          <a:p>
            <a:fld id="{B716C8F4-20CD-364A-8A8E-DE130115B178}" type="slidenum">
              <a:rPr lang="sv-SE" smtClean="0"/>
              <a:pPr/>
              <a:t>‹#›</a:t>
            </a:fld>
            <a:endParaRPr lang="sv-SE" dirty="0"/>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9772380" y="9168998"/>
            <a:ext cx="2132552" cy="1692609"/>
          </a:xfrm>
        </p:spPr>
        <p:txBody>
          <a:bodyPr anchor="ctr"/>
          <a:lstStyle>
            <a:lvl1pPr marL="0" indent="0" algn="ctr">
              <a:buNone/>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8" name="Platshållare för text 6">
            <a:extLst>
              <a:ext uri="{FF2B5EF4-FFF2-40B4-BE49-F238E27FC236}">
                <a16:creationId xmlns:a16="http://schemas.microsoft.com/office/drawing/2014/main" id="{09159FC7-6589-25F5-85B2-939C7033577A}"/>
              </a:ext>
            </a:extLst>
          </p:cNvPr>
          <p:cNvSpPr>
            <a:spLocks noGrp="1"/>
          </p:cNvSpPr>
          <p:nvPr>
            <p:ph type="body" sz="quarter" idx="17" hasCustomPrompt="1"/>
          </p:nvPr>
        </p:nvSpPr>
        <p:spPr>
          <a:xfrm>
            <a:off x="7779883" y="10908478"/>
            <a:ext cx="6085768" cy="317317"/>
          </a:xfrm>
        </p:spPr>
        <p:txBody>
          <a:bodyPr/>
          <a:lstStyle>
            <a:lvl1pPr marL="0" indent="0" algn="ctr">
              <a:buNone/>
              <a:defRPr sz="2000">
                <a:solidFill>
                  <a:schemeClr val="accent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1" name="Bild 10">
            <a:extLst>
              <a:ext uri="{FF2B5EF4-FFF2-40B4-BE49-F238E27FC236}">
                <a16:creationId xmlns:a16="http://schemas.microsoft.com/office/drawing/2014/main" id="{24674482-D8AD-EEBD-4C8D-A152E5624E82}"/>
              </a:ext>
            </a:extLst>
          </p:cNvPr>
          <p:cNvPicPr>
            <a:picLocks noChangeAspect="1"/>
          </p:cNvPicPr>
          <p:nvPr userDrawn="1"/>
        </p:nvPicPr>
        <p:blipFill rotWithShape="1">
          <a:blip r:embed="rId2">
            <a:extLst>
              <a:ext uri="{96DAC541-7B7A-43D3-8B79-37D633B846F1}">
                <asvg:svgBlip xmlns="" xmlns:asvg="http://schemas.microsoft.com/office/drawing/2016/SVG/main" r:embed="rId4"/>
              </a:ext>
            </a:extLst>
          </a:blip>
          <a:srcRect r="60032" b="72024"/>
          <a:stretch/>
        </p:blipFill>
        <p:spPr>
          <a:xfrm rot="10800000">
            <a:off x="17646187" y="7282277"/>
            <a:ext cx="4067183" cy="4932571"/>
          </a:xfrm>
          <a:prstGeom prst="rect">
            <a:avLst/>
          </a:prstGeom>
        </p:spPr>
      </p:pic>
      <p:sp>
        <p:nvSpPr>
          <p:cNvPr id="2" name="Platshållare för text 6">
            <a:extLst>
              <a:ext uri="{FF2B5EF4-FFF2-40B4-BE49-F238E27FC236}">
                <a16:creationId xmlns:a16="http://schemas.microsoft.com/office/drawing/2014/main" id="{EFFE2C7D-B484-C073-BC20-55FBF8A04DD4}"/>
              </a:ext>
            </a:extLst>
          </p:cNvPr>
          <p:cNvSpPr>
            <a:spLocks noGrp="1"/>
          </p:cNvSpPr>
          <p:nvPr>
            <p:ph type="body" sz="quarter" idx="15" hasCustomPrompt="1"/>
          </p:nvPr>
        </p:nvSpPr>
        <p:spPr>
          <a:xfrm>
            <a:off x="1068816" y="5852160"/>
            <a:ext cx="9448698" cy="3038264"/>
          </a:xfrm>
        </p:spPr>
        <p:txBody>
          <a:bodyPr/>
          <a:lstStyle>
            <a:lvl1pPr marL="0" indent="0" algn="l">
              <a:buNone/>
              <a:defRPr sz="2000">
                <a:solidFill>
                  <a:schemeClr val="tx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7" name="Platshållare för text 6">
            <a:extLst>
              <a:ext uri="{FF2B5EF4-FFF2-40B4-BE49-F238E27FC236}">
                <a16:creationId xmlns:a16="http://schemas.microsoft.com/office/drawing/2014/main" id="{78582BC3-44D4-86D5-891D-60A84C6C8390}"/>
              </a:ext>
            </a:extLst>
          </p:cNvPr>
          <p:cNvSpPr>
            <a:spLocks noGrp="1"/>
          </p:cNvSpPr>
          <p:nvPr>
            <p:ph type="body" sz="quarter" idx="18" hasCustomPrompt="1"/>
          </p:nvPr>
        </p:nvSpPr>
        <p:spPr>
          <a:xfrm>
            <a:off x="11159805" y="5852160"/>
            <a:ext cx="9448698" cy="3038264"/>
          </a:xfrm>
        </p:spPr>
        <p:txBody>
          <a:bodyPr/>
          <a:lstStyle>
            <a:lvl1pPr marL="0" indent="0" algn="l">
              <a:buNone/>
              <a:defRPr sz="2000">
                <a:solidFill>
                  <a:schemeClr val="tx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9" name="Rubrik 1">
            <a:extLst>
              <a:ext uri="{FF2B5EF4-FFF2-40B4-BE49-F238E27FC236}">
                <a16:creationId xmlns:a16="http://schemas.microsoft.com/office/drawing/2014/main" id="{37254D14-A179-761A-51FC-3B932BEC20E9}"/>
              </a:ext>
            </a:extLst>
          </p:cNvPr>
          <p:cNvSpPr>
            <a:spLocks noGrp="1"/>
          </p:cNvSpPr>
          <p:nvPr>
            <p:ph type="title"/>
          </p:nvPr>
        </p:nvSpPr>
        <p:spPr>
          <a:xfrm>
            <a:off x="1066931" y="3467496"/>
            <a:ext cx="19540631" cy="1156663"/>
          </a:xfrm>
        </p:spPr>
        <p:txBody>
          <a:bodyPr/>
          <a:lstStyle>
            <a:lvl1pPr>
              <a:defRPr sz="7200"/>
            </a:lvl1pPr>
          </a:lstStyle>
          <a:p>
            <a:r>
              <a:rPr lang="sv-SE" dirty="0"/>
              <a:t>Klicka här för att ändra mall för rubrikformat</a:t>
            </a:r>
          </a:p>
        </p:txBody>
      </p:sp>
      <p:sp>
        <p:nvSpPr>
          <p:cNvPr id="13" name="Platshållare för text 6">
            <a:extLst>
              <a:ext uri="{FF2B5EF4-FFF2-40B4-BE49-F238E27FC236}">
                <a16:creationId xmlns:a16="http://schemas.microsoft.com/office/drawing/2014/main" id="{5642C3DB-4883-FD12-D990-0F95B038C907}"/>
              </a:ext>
            </a:extLst>
          </p:cNvPr>
          <p:cNvSpPr>
            <a:spLocks noGrp="1"/>
          </p:cNvSpPr>
          <p:nvPr>
            <p:ph type="body" sz="quarter" idx="13" hasCustomPrompt="1"/>
          </p:nvPr>
        </p:nvSpPr>
        <p:spPr>
          <a:xfrm>
            <a:off x="1068815" y="4624159"/>
            <a:ext cx="19539689" cy="890532"/>
          </a:xfrm>
        </p:spPr>
        <p:txBody>
          <a:bodyPr/>
          <a:lstStyle>
            <a:lvl1pPr marL="0" indent="0" algn="ctr">
              <a:spcBef>
                <a:spcPts val="0"/>
              </a:spcBef>
              <a:buNone/>
              <a:defRPr sz="2800">
                <a:solidFill>
                  <a:srgbClr val="00479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pic>
        <p:nvPicPr>
          <p:cNvPr id="17" name="Bild 16">
            <a:extLst>
              <a:ext uri="{FF2B5EF4-FFF2-40B4-BE49-F238E27FC236}">
                <a16:creationId xmlns:a16="http://schemas.microsoft.com/office/drawing/2014/main" id="{C1F7AF3F-D1E2-AAF9-E865-656B3C2D7D0E}"/>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951303" y="841926"/>
            <a:ext cx="1774706" cy="2014647"/>
          </a:xfrm>
          <a:prstGeom prst="rect">
            <a:avLst/>
          </a:prstGeom>
        </p:spPr>
      </p:pic>
    </p:spTree>
    <p:extLst>
      <p:ext uri="{BB962C8B-B14F-4D97-AF65-F5344CB8AC3E}">
        <p14:creationId xmlns:p14="http://schemas.microsoft.com/office/powerpoint/2010/main" val="2750235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Innehåll, linjemönster, Ljusblå 2">
    <p:bg>
      <p:bgPr>
        <a:solidFill>
          <a:srgbClr val="DEF0FF"/>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8230" b="72024"/>
          <a:stretch/>
        </p:blipFill>
        <p:spPr>
          <a:xfrm rot="10800000">
            <a:off x="-11" y="7282274"/>
            <a:ext cx="6255667" cy="4932571"/>
          </a:xfrm>
          <a:prstGeom prst="rect">
            <a:avLst/>
          </a:prstGeom>
        </p:spPr>
      </p:pic>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a:xfrm>
            <a:off x="7179197" y="11504369"/>
            <a:ext cx="7316093" cy="173779"/>
          </a:xfrm>
          <a:prstGeom prst="rect">
            <a:avLst/>
          </a:prstGeom>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lstStyle/>
          <a:p>
            <a:fld id="{B716C8F4-20CD-364A-8A8E-DE130115B178}" type="slidenum">
              <a:rPr lang="sv-SE" smtClean="0"/>
              <a:pPr/>
              <a:t>‹#›</a:t>
            </a:fld>
            <a:endParaRPr lang="sv-SE" dirty="0"/>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9772380" y="9168998"/>
            <a:ext cx="2132552" cy="1692609"/>
          </a:xfrm>
        </p:spPr>
        <p:txBody>
          <a:bodyPr anchor="ctr"/>
          <a:lstStyle>
            <a:lvl1pPr marL="0" indent="0" algn="ctr">
              <a:buNone/>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8" name="Platshållare för text 6">
            <a:extLst>
              <a:ext uri="{FF2B5EF4-FFF2-40B4-BE49-F238E27FC236}">
                <a16:creationId xmlns:a16="http://schemas.microsoft.com/office/drawing/2014/main" id="{09159FC7-6589-25F5-85B2-939C7033577A}"/>
              </a:ext>
            </a:extLst>
          </p:cNvPr>
          <p:cNvSpPr>
            <a:spLocks noGrp="1"/>
          </p:cNvSpPr>
          <p:nvPr>
            <p:ph type="body" sz="quarter" idx="17" hasCustomPrompt="1"/>
          </p:nvPr>
        </p:nvSpPr>
        <p:spPr>
          <a:xfrm>
            <a:off x="7779883" y="10908478"/>
            <a:ext cx="6085768" cy="317317"/>
          </a:xfrm>
        </p:spPr>
        <p:txBody>
          <a:bodyPr/>
          <a:lstStyle>
            <a:lvl1pPr marL="0" indent="0" algn="ctr">
              <a:buNone/>
              <a:defRPr sz="2000">
                <a:solidFill>
                  <a:schemeClr val="accent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1" name="Bild 10">
            <a:extLst>
              <a:ext uri="{FF2B5EF4-FFF2-40B4-BE49-F238E27FC236}">
                <a16:creationId xmlns:a16="http://schemas.microsoft.com/office/drawing/2014/main" id="{24674482-D8AD-EEBD-4C8D-A152E5624E82}"/>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60032" b="72024"/>
          <a:stretch/>
        </p:blipFill>
        <p:spPr>
          <a:xfrm rot="10800000">
            <a:off x="17646187" y="7282277"/>
            <a:ext cx="4067183" cy="4932571"/>
          </a:xfrm>
          <a:prstGeom prst="rect">
            <a:avLst/>
          </a:prstGeom>
        </p:spPr>
      </p:pic>
      <p:sp>
        <p:nvSpPr>
          <p:cNvPr id="2" name="Platshållare för text 6">
            <a:extLst>
              <a:ext uri="{FF2B5EF4-FFF2-40B4-BE49-F238E27FC236}">
                <a16:creationId xmlns:a16="http://schemas.microsoft.com/office/drawing/2014/main" id="{28DC83AD-2E86-32A4-5566-53DA5595A6E4}"/>
              </a:ext>
            </a:extLst>
          </p:cNvPr>
          <p:cNvSpPr>
            <a:spLocks noGrp="1"/>
          </p:cNvSpPr>
          <p:nvPr>
            <p:ph type="body" sz="quarter" idx="15" hasCustomPrompt="1"/>
          </p:nvPr>
        </p:nvSpPr>
        <p:spPr>
          <a:xfrm>
            <a:off x="1068816" y="5852160"/>
            <a:ext cx="9448698" cy="3038264"/>
          </a:xfrm>
        </p:spPr>
        <p:txBody>
          <a:bodyPr/>
          <a:lstStyle>
            <a:lvl1pPr marL="0" indent="0" algn="l">
              <a:buNone/>
              <a:defRPr sz="2000">
                <a:solidFill>
                  <a:schemeClr val="tx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7" name="Platshållare för text 6">
            <a:extLst>
              <a:ext uri="{FF2B5EF4-FFF2-40B4-BE49-F238E27FC236}">
                <a16:creationId xmlns:a16="http://schemas.microsoft.com/office/drawing/2014/main" id="{8A5452A7-CEBE-5295-82F6-8C6FD1D054E4}"/>
              </a:ext>
            </a:extLst>
          </p:cNvPr>
          <p:cNvSpPr>
            <a:spLocks noGrp="1"/>
          </p:cNvSpPr>
          <p:nvPr>
            <p:ph type="body" sz="quarter" idx="18" hasCustomPrompt="1"/>
          </p:nvPr>
        </p:nvSpPr>
        <p:spPr>
          <a:xfrm>
            <a:off x="11159805" y="5852160"/>
            <a:ext cx="9448698" cy="3038264"/>
          </a:xfrm>
        </p:spPr>
        <p:txBody>
          <a:bodyPr/>
          <a:lstStyle>
            <a:lvl1pPr marL="0" indent="0" algn="l">
              <a:buNone/>
              <a:defRPr sz="2000">
                <a:solidFill>
                  <a:schemeClr val="tx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9" name="Rubrik 1">
            <a:extLst>
              <a:ext uri="{FF2B5EF4-FFF2-40B4-BE49-F238E27FC236}">
                <a16:creationId xmlns:a16="http://schemas.microsoft.com/office/drawing/2014/main" id="{666C4C0D-28DE-DC21-55E9-1F2FD49FB4EE}"/>
              </a:ext>
            </a:extLst>
          </p:cNvPr>
          <p:cNvSpPr>
            <a:spLocks noGrp="1"/>
          </p:cNvSpPr>
          <p:nvPr>
            <p:ph type="title"/>
          </p:nvPr>
        </p:nvSpPr>
        <p:spPr>
          <a:xfrm>
            <a:off x="1066931" y="3467496"/>
            <a:ext cx="19540631" cy="1156663"/>
          </a:xfrm>
        </p:spPr>
        <p:txBody>
          <a:bodyPr/>
          <a:lstStyle>
            <a:lvl1pPr>
              <a:defRPr sz="7200"/>
            </a:lvl1pPr>
          </a:lstStyle>
          <a:p>
            <a:r>
              <a:rPr lang="sv-SE" dirty="0"/>
              <a:t>Klicka här för att ändra mall för rubrikformat</a:t>
            </a:r>
          </a:p>
        </p:txBody>
      </p:sp>
      <p:sp>
        <p:nvSpPr>
          <p:cNvPr id="13" name="Platshållare för text 6">
            <a:extLst>
              <a:ext uri="{FF2B5EF4-FFF2-40B4-BE49-F238E27FC236}">
                <a16:creationId xmlns:a16="http://schemas.microsoft.com/office/drawing/2014/main" id="{2D869E27-8CC6-5AFF-0D8F-12D46F940F58}"/>
              </a:ext>
            </a:extLst>
          </p:cNvPr>
          <p:cNvSpPr>
            <a:spLocks noGrp="1"/>
          </p:cNvSpPr>
          <p:nvPr>
            <p:ph type="body" sz="quarter" idx="13" hasCustomPrompt="1"/>
          </p:nvPr>
        </p:nvSpPr>
        <p:spPr>
          <a:xfrm>
            <a:off x="1068815" y="4624159"/>
            <a:ext cx="19539689" cy="890532"/>
          </a:xfrm>
        </p:spPr>
        <p:txBody>
          <a:bodyPr/>
          <a:lstStyle>
            <a:lvl1pPr marL="0" indent="0" algn="ctr">
              <a:spcBef>
                <a:spcPts val="0"/>
              </a:spcBef>
              <a:buNone/>
              <a:defRPr sz="2800">
                <a:solidFill>
                  <a:srgbClr val="00479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pic>
        <p:nvPicPr>
          <p:cNvPr id="17" name="Bild 16">
            <a:extLst>
              <a:ext uri="{FF2B5EF4-FFF2-40B4-BE49-F238E27FC236}">
                <a16:creationId xmlns:a16="http://schemas.microsoft.com/office/drawing/2014/main" id="{DA6167AB-F126-60C6-EFE8-73804420EAD4}"/>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9951303" y="841926"/>
            <a:ext cx="1774706" cy="2014647"/>
          </a:xfrm>
          <a:prstGeom prst="rect">
            <a:avLst/>
          </a:prstGeom>
        </p:spPr>
      </p:pic>
    </p:spTree>
    <p:extLst>
      <p:ext uri="{BB962C8B-B14F-4D97-AF65-F5344CB8AC3E}">
        <p14:creationId xmlns:p14="http://schemas.microsoft.com/office/powerpoint/2010/main" val="3094521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Innehåll, linjemönster, KTH-blå 1">
    <p:bg>
      <p:bgPr>
        <a:solidFill>
          <a:srgbClr val="004791"/>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8230" b="72024"/>
          <a:stretch/>
        </p:blipFill>
        <p:spPr>
          <a:xfrm rot="10800000">
            <a:off x="-11" y="7282274"/>
            <a:ext cx="6255667" cy="4932571"/>
          </a:xfrm>
          <a:prstGeom prst="rect">
            <a:avLst/>
          </a:prstGeom>
        </p:spPr>
      </p:pic>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lstStyle>
            <a:lvl1pPr>
              <a:defRPr>
                <a:solidFill>
                  <a:schemeClr val="bg1"/>
                </a:solidFill>
              </a:defRPr>
            </a:lvl1p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a:xfrm>
            <a:off x="7179197" y="11504369"/>
            <a:ext cx="7316093" cy="173779"/>
          </a:xfrm>
          <a:prstGeom prst="rect">
            <a:avLst/>
          </a:prstGeom>
        </p:spPr>
        <p:txBody>
          <a:bodyPr/>
          <a:lstStyle>
            <a:lvl1pPr>
              <a:defRPr>
                <a:solidFill>
                  <a:schemeClr val="bg1"/>
                </a:solidFill>
              </a:defRPr>
            </a:lvl1pPr>
          </a:lstStyle>
          <a:p>
            <a:r>
              <a:rPr lang="sv-SE" dirty="0"/>
              <a:t>Presentation </a:t>
            </a:r>
            <a:r>
              <a:rPr lang="sv-SE" dirty="0" err="1"/>
              <a:t>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lstStyle>
            <a:lvl1pPr>
              <a:defRPr>
                <a:solidFill>
                  <a:schemeClr val="bg1"/>
                </a:solidFill>
              </a:defRPr>
            </a:lvl1pPr>
          </a:lstStyle>
          <a:p>
            <a:fld id="{B716C8F4-20CD-364A-8A8E-DE130115B178}" type="slidenum">
              <a:rPr lang="sv-SE" smtClean="0"/>
              <a:pPr/>
              <a:t>‹#›</a:t>
            </a:fld>
            <a:endParaRPr lang="sv-SE" dirty="0"/>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9772380" y="9168998"/>
            <a:ext cx="2132552" cy="1692609"/>
          </a:xfrm>
        </p:spPr>
        <p:txBody>
          <a:bodyPr anchor="ctr"/>
          <a:lstStyle>
            <a:lvl1pPr marL="0" indent="0" algn="ctr">
              <a:buNone/>
              <a:defRPr>
                <a:solidFill>
                  <a:schemeClr val="bg1"/>
                </a:solidFill>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8" name="Platshållare för text 6">
            <a:extLst>
              <a:ext uri="{FF2B5EF4-FFF2-40B4-BE49-F238E27FC236}">
                <a16:creationId xmlns:a16="http://schemas.microsoft.com/office/drawing/2014/main" id="{09159FC7-6589-25F5-85B2-939C7033577A}"/>
              </a:ext>
            </a:extLst>
          </p:cNvPr>
          <p:cNvSpPr>
            <a:spLocks noGrp="1"/>
          </p:cNvSpPr>
          <p:nvPr>
            <p:ph type="body" sz="quarter" idx="17" hasCustomPrompt="1"/>
          </p:nvPr>
        </p:nvSpPr>
        <p:spPr>
          <a:xfrm>
            <a:off x="7779883" y="10908478"/>
            <a:ext cx="6085768" cy="317317"/>
          </a:xfrm>
        </p:spPr>
        <p:txBody>
          <a:bodyPr/>
          <a:lstStyle>
            <a:lvl1pPr marL="0" indent="0" algn="ctr">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1" name="Bild 10">
            <a:extLst>
              <a:ext uri="{FF2B5EF4-FFF2-40B4-BE49-F238E27FC236}">
                <a16:creationId xmlns:a16="http://schemas.microsoft.com/office/drawing/2014/main" id="{24674482-D8AD-EEBD-4C8D-A152E5624E82}"/>
              </a:ext>
            </a:extLst>
          </p:cNvPr>
          <p:cNvPicPr>
            <a:picLocks noChangeAspect="1"/>
          </p:cNvPicPr>
          <p:nvPr userDrawn="1"/>
        </p:nvPicPr>
        <p:blipFill rotWithShape="1">
          <a:blip r:embed="rId2">
            <a:extLst>
              <a:ext uri="{96DAC541-7B7A-43D3-8B79-37D633B846F1}">
                <asvg:svgBlip xmlns="" xmlns:asvg="http://schemas.microsoft.com/office/drawing/2016/SVG/main" r:embed="rId4"/>
              </a:ext>
            </a:extLst>
          </a:blip>
          <a:srcRect r="60032" b="72024"/>
          <a:stretch/>
        </p:blipFill>
        <p:spPr>
          <a:xfrm rot="10800000">
            <a:off x="17646187" y="7282277"/>
            <a:ext cx="4067183" cy="4932571"/>
          </a:xfrm>
          <a:prstGeom prst="rect">
            <a:avLst/>
          </a:prstGeom>
        </p:spPr>
      </p:pic>
      <p:sp>
        <p:nvSpPr>
          <p:cNvPr id="2" name="Platshållare för text 6">
            <a:extLst>
              <a:ext uri="{FF2B5EF4-FFF2-40B4-BE49-F238E27FC236}">
                <a16:creationId xmlns:a16="http://schemas.microsoft.com/office/drawing/2014/main" id="{8187667A-221A-7641-64A5-E069E135C23B}"/>
              </a:ext>
            </a:extLst>
          </p:cNvPr>
          <p:cNvSpPr>
            <a:spLocks noGrp="1"/>
          </p:cNvSpPr>
          <p:nvPr>
            <p:ph type="body" sz="quarter" idx="15" hasCustomPrompt="1"/>
          </p:nvPr>
        </p:nvSpPr>
        <p:spPr>
          <a:xfrm>
            <a:off x="1068816" y="5852160"/>
            <a:ext cx="9448698" cy="3038264"/>
          </a:xfrm>
        </p:spPr>
        <p:txBody>
          <a:bodyPr/>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7" name="Platshållare för text 6">
            <a:extLst>
              <a:ext uri="{FF2B5EF4-FFF2-40B4-BE49-F238E27FC236}">
                <a16:creationId xmlns:a16="http://schemas.microsoft.com/office/drawing/2014/main" id="{E6D91445-2280-C4D5-5546-D225D8B1BA7F}"/>
              </a:ext>
            </a:extLst>
          </p:cNvPr>
          <p:cNvSpPr>
            <a:spLocks noGrp="1"/>
          </p:cNvSpPr>
          <p:nvPr>
            <p:ph type="body" sz="quarter" idx="18" hasCustomPrompt="1"/>
          </p:nvPr>
        </p:nvSpPr>
        <p:spPr>
          <a:xfrm>
            <a:off x="11159805" y="5852160"/>
            <a:ext cx="9448698" cy="3038264"/>
          </a:xfrm>
        </p:spPr>
        <p:txBody>
          <a:bodyPr/>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9" name="Rubrik 1">
            <a:extLst>
              <a:ext uri="{FF2B5EF4-FFF2-40B4-BE49-F238E27FC236}">
                <a16:creationId xmlns:a16="http://schemas.microsoft.com/office/drawing/2014/main" id="{4227CA52-FFD7-E1F1-D295-5B7B7EE933C5}"/>
              </a:ext>
            </a:extLst>
          </p:cNvPr>
          <p:cNvSpPr>
            <a:spLocks noGrp="1"/>
          </p:cNvSpPr>
          <p:nvPr>
            <p:ph type="title"/>
          </p:nvPr>
        </p:nvSpPr>
        <p:spPr>
          <a:xfrm>
            <a:off x="1066931" y="3467496"/>
            <a:ext cx="19540631" cy="1156663"/>
          </a:xfrm>
        </p:spPr>
        <p:txBody>
          <a:bodyPr/>
          <a:lstStyle>
            <a:lvl1pPr>
              <a:defRPr sz="7200">
                <a:solidFill>
                  <a:schemeClr val="bg1"/>
                </a:solidFill>
              </a:defRPr>
            </a:lvl1pPr>
          </a:lstStyle>
          <a:p>
            <a:r>
              <a:rPr lang="sv-SE" dirty="0"/>
              <a:t>Klicka här för att ändra mall för rubrikformat</a:t>
            </a:r>
          </a:p>
        </p:txBody>
      </p:sp>
      <p:sp>
        <p:nvSpPr>
          <p:cNvPr id="13" name="Platshållare för text 6">
            <a:extLst>
              <a:ext uri="{FF2B5EF4-FFF2-40B4-BE49-F238E27FC236}">
                <a16:creationId xmlns:a16="http://schemas.microsoft.com/office/drawing/2014/main" id="{8EA3088F-B931-9A35-3789-5A2CB9FB1D63}"/>
              </a:ext>
            </a:extLst>
          </p:cNvPr>
          <p:cNvSpPr>
            <a:spLocks noGrp="1"/>
          </p:cNvSpPr>
          <p:nvPr>
            <p:ph type="body" sz="quarter" idx="13" hasCustomPrompt="1"/>
          </p:nvPr>
        </p:nvSpPr>
        <p:spPr>
          <a:xfrm>
            <a:off x="1068815" y="4624159"/>
            <a:ext cx="19539689" cy="890532"/>
          </a:xfrm>
        </p:spPr>
        <p:txBody>
          <a:bodyPr/>
          <a:lstStyle>
            <a:lvl1pPr marL="0" indent="0" algn="ctr">
              <a:spcBef>
                <a:spcPts val="0"/>
              </a:spcBef>
              <a:buNone/>
              <a:defRPr sz="28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pic>
        <p:nvPicPr>
          <p:cNvPr id="17" name="Bild 16">
            <a:extLst>
              <a:ext uri="{FF2B5EF4-FFF2-40B4-BE49-F238E27FC236}">
                <a16:creationId xmlns:a16="http://schemas.microsoft.com/office/drawing/2014/main" id="{208496B2-8753-695C-9AF9-76E4FB8D5914}"/>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951303" y="841926"/>
            <a:ext cx="1774706" cy="2014647"/>
          </a:xfrm>
          <a:prstGeom prst="rect">
            <a:avLst/>
          </a:prstGeom>
        </p:spPr>
      </p:pic>
    </p:spTree>
    <p:extLst>
      <p:ext uri="{BB962C8B-B14F-4D97-AF65-F5344CB8AC3E}">
        <p14:creationId xmlns:p14="http://schemas.microsoft.com/office/powerpoint/2010/main" val="729186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Innehåll, linjemönster, KTH-blå 2">
    <p:bg>
      <p:bgPr>
        <a:solidFill>
          <a:srgbClr val="004791"/>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8230" b="72024"/>
          <a:stretch/>
        </p:blipFill>
        <p:spPr>
          <a:xfrm rot="10800000">
            <a:off x="-11" y="7282274"/>
            <a:ext cx="6255667" cy="4932571"/>
          </a:xfrm>
          <a:prstGeom prst="rect">
            <a:avLst/>
          </a:prstGeom>
        </p:spPr>
      </p:pic>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lstStyle>
            <a:lvl1pPr>
              <a:defRPr>
                <a:solidFill>
                  <a:schemeClr val="bg1"/>
                </a:solidFill>
              </a:defRPr>
            </a:lvl1p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a:xfrm>
            <a:off x="7179197" y="11504369"/>
            <a:ext cx="7316093" cy="173779"/>
          </a:xfrm>
          <a:prstGeom prst="rect">
            <a:avLst/>
          </a:prstGeom>
        </p:spPr>
        <p:txBody>
          <a:bodyPr/>
          <a:lstStyle>
            <a:lvl1pPr>
              <a:defRPr>
                <a:solidFill>
                  <a:schemeClr val="bg1"/>
                </a:solidFill>
              </a:defRPr>
            </a:lvl1pPr>
          </a:lstStyle>
          <a:p>
            <a:r>
              <a:rPr lang="sv-SE" dirty="0"/>
              <a:t>Presentation </a:t>
            </a:r>
            <a:r>
              <a:rPr lang="sv-SE" dirty="0" err="1"/>
              <a:t>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lstStyle>
            <a:lvl1pPr>
              <a:defRPr>
                <a:solidFill>
                  <a:schemeClr val="bg1"/>
                </a:solidFill>
              </a:defRPr>
            </a:lvl1pPr>
          </a:lstStyle>
          <a:p>
            <a:fld id="{B716C8F4-20CD-364A-8A8E-DE130115B178}" type="slidenum">
              <a:rPr lang="sv-SE" smtClean="0"/>
              <a:pPr/>
              <a:t>‹#›</a:t>
            </a:fld>
            <a:endParaRPr lang="sv-SE" dirty="0"/>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9772380" y="9168998"/>
            <a:ext cx="2132552" cy="1692609"/>
          </a:xfrm>
        </p:spPr>
        <p:txBody>
          <a:bodyPr anchor="ctr"/>
          <a:lstStyle>
            <a:lvl1pPr marL="0" indent="0" algn="ctr">
              <a:buNone/>
              <a:defRPr>
                <a:solidFill>
                  <a:schemeClr val="bg1"/>
                </a:solidFill>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pic>
        <p:nvPicPr>
          <p:cNvPr id="11" name="Bild 10">
            <a:extLst>
              <a:ext uri="{FF2B5EF4-FFF2-40B4-BE49-F238E27FC236}">
                <a16:creationId xmlns:a16="http://schemas.microsoft.com/office/drawing/2014/main" id="{24674482-D8AD-EEBD-4C8D-A152E5624E82}"/>
              </a:ext>
            </a:extLst>
          </p:cNvPr>
          <p:cNvPicPr>
            <a:picLocks noChangeAspect="1"/>
          </p:cNvPicPr>
          <p:nvPr userDrawn="1"/>
        </p:nvPicPr>
        <p:blipFill rotWithShape="1">
          <a:blip r:embed="rId2">
            <a:extLst>
              <a:ext uri="{96DAC541-7B7A-43D3-8B79-37D633B846F1}">
                <asvg:svgBlip xmlns="" xmlns:asvg="http://schemas.microsoft.com/office/drawing/2016/SVG/main" r:embed="rId4"/>
              </a:ext>
            </a:extLst>
          </a:blip>
          <a:srcRect r="60032" b="72024"/>
          <a:stretch/>
        </p:blipFill>
        <p:spPr>
          <a:xfrm rot="10800000">
            <a:off x="17646187" y="7282277"/>
            <a:ext cx="4067183" cy="4932571"/>
          </a:xfrm>
          <a:prstGeom prst="rect">
            <a:avLst/>
          </a:prstGeom>
        </p:spPr>
      </p:pic>
      <p:sp>
        <p:nvSpPr>
          <p:cNvPr id="2" name="Platshållare för text 6">
            <a:extLst>
              <a:ext uri="{FF2B5EF4-FFF2-40B4-BE49-F238E27FC236}">
                <a16:creationId xmlns:a16="http://schemas.microsoft.com/office/drawing/2014/main" id="{72A6A872-3D8A-8ADC-3AA7-F731EFEF96D7}"/>
              </a:ext>
            </a:extLst>
          </p:cNvPr>
          <p:cNvSpPr>
            <a:spLocks noGrp="1"/>
          </p:cNvSpPr>
          <p:nvPr>
            <p:ph type="body" sz="quarter" idx="15" hasCustomPrompt="1"/>
          </p:nvPr>
        </p:nvSpPr>
        <p:spPr>
          <a:xfrm>
            <a:off x="1068816" y="5852160"/>
            <a:ext cx="9448698" cy="3038264"/>
          </a:xfrm>
        </p:spPr>
        <p:txBody>
          <a:bodyPr/>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7" name="Platshållare för text 6">
            <a:extLst>
              <a:ext uri="{FF2B5EF4-FFF2-40B4-BE49-F238E27FC236}">
                <a16:creationId xmlns:a16="http://schemas.microsoft.com/office/drawing/2014/main" id="{A544F35A-3709-B050-AB30-16F24827B923}"/>
              </a:ext>
            </a:extLst>
          </p:cNvPr>
          <p:cNvSpPr>
            <a:spLocks noGrp="1"/>
          </p:cNvSpPr>
          <p:nvPr>
            <p:ph type="body" sz="quarter" idx="18" hasCustomPrompt="1"/>
          </p:nvPr>
        </p:nvSpPr>
        <p:spPr>
          <a:xfrm>
            <a:off x="11159805" y="5852160"/>
            <a:ext cx="9448698" cy="3038264"/>
          </a:xfrm>
        </p:spPr>
        <p:txBody>
          <a:bodyPr/>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9" name="Rubrik 1">
            <a:extLst>
              <a:ext uri="{FF2B5EF4-FFF2-40B4-BE49-F238E27FC236}">
                <a16:creationId xmlns:a16="http://schemas.microsoft.com/office/drawing/2014/main" id="{23279CA8-6798-2603-F4BB-3F1D28C06990}"/>
              </a:ext>
            </a:extLst>
          </p:cNvPr>
          <p:cNvSpPr>
            <a:spLocks noGrp="1"/>
          </p:cNvSpPr>
          <p:nvPr>
            <p:ph type="title"/>
          </p:nvPr>
        </p:nvSpPr>
        <p:spPr>
          <a:xfrm>
            <a:off x="1066931" y="3467496"/>
            <a:ext cx="19540631" cy="1156663"/>
          </a:xfrm>
        </p:spPr>
        <p:txBody>
          <a:bodyPr/>
          <a:lstStyle>
            <a:lvl1pPr>
              <a:defRPr sz="7200">
                <a:solidFill>
                  <a:schemeClr val="bg1"/>
                </a:solidFill>
              </a:defRPr>
            </a:lvl1pPr>
          </a:lstStyle>
          <a:p>
            <a:r>
              <a:rPr lang="sv-SE" dirty="0"/>
              <a:t>Klicka här för att ändra mall för rubrikformat</a:t>
            </a:r>
          </a:p>
        </p:txBody>
      </p:sp>
      <p:sp>
        <p:nvSpPr>
          <p:cNvPr id="13" name="Platshållare för text 6">
            <a:extLst>
              <a:ext uri="{FF2B5EF4-FFF2-40B4-BE49-F238E27FC236}">
                <a16:creationId xmlns:a16="http://schemas.microsoft.com/office/drawing/2014/main" id="{2731811F-3F77-0FA8-F48B-9F46890ADB62}"/>
              </a:ext>
            </a:extLst>
          </p:cNvPr>
          <p:cNvSpPr>
            <a:spLocks noGrp="1"/>
          </p:cNvSpPr>
          <p:nvPr>
            <p:ph type="body" sz="quarter" idx="13" hasCustomPrompt="1"/>
          </p:nvPr>
        </p:nvSpPr>
        <p:spPr>
          <a:xfrm>
            <a:off x="1068815" y="4624159"/>
            <a:ext cx="19539689" cy="890532"/>
          </a:xfrm>
        </p:spPr>
        <p:txBody>
          <a:bodyPr/>
          <a:lstStyle>
            <a:lvl1pPr marL="0" indent="0" algn="ctr">
              <a:spcBef>
                <a:spcPts val="0"/>
              </a:spcBef>
              <a:buNone/>
              <a:defRPr sz="28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pic>
        <p:nvPicPr>
          <p:cNvPr id="17" name="Bild 16">
            <a:extLst>
              <a:ext uri="{FF2B5EF4-FFF2-40B4-BE49-F238E27FC236}">
                <a16:creationId xmlns:a16="http://schemas.microsoft.com/office/drawing/2014/main" id="{FA8400DE-3082-F757-EAB1-287C09EDA3BE}"/>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951303" y="841926"/>
            <a:ext cx="1774706" cy="2014647"/>
          </a:xfrm>
          <a:prstGeom prst="rect">
            <a:avLst/>
          </a:prstGeom>
        </p:spPr>
      </p:pic>
      <p:sp>
        <p:nvSpPr>
          <p:cNvPr id="19" name="Platshållare för text 6">
            <a:extLst>
              <a:ext uri="{FF2B5EF4-FFF2-40B4-BE49-F238E27FC236}">
                <a16:creationId xmlns:a16="http://schemas.microsoft.com/office/drawing/2014/main" id="{31774C4C-CECA-A1C6-90DF-DD82C3A935C7}"/>
              </a:ext>
            </a:extLst>
          </p:cNvPr>
          <p:cNvSpPr>
            <a:spLocks noGrp="1"/>
          </p:cNvSpPr>
          <p:nvPr>
            <p:ph type="body" sz="quarter" idx="17" hasCustomPrompt="1"/>
          </p:nvPr>
        </p:nvSpPr>
        <p:spPr>
          <a:xfrm>
            <a:off x="7779883" y="10908478"/>
            <a:ext cx="6085768" cy="317317"/>
          </a:xfrm>
        </p:spPr>
        <p:txBody>
          <a:bodyPr/>
          <a:lstStyle>
            <a:lvl1pPr marL="0" indent="0" algn="ctr">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spTree>
    <p:extLst>
      <p:ext uri="{BB962C8B-B14F-4D97-AF65-F5344CB8AC3E}">
        <p14:creationId xmlns:p14="http://schemas.microsoft.com/office/powerpoint/2010/main" val="166911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Innehåll, linjemönster, Marinblå 1">
    <p:bg>
      <p:bgPr>
        <a:solidFill>
          <a:srgbClr val="000061"/>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8230" b="72024"/>
          <a:stretch/>
        </p:blipFill>
        <p:spPr>
          <a:xfrm rot="10800000">
            <a:off x="-11" y="7282274"/>
            <a:ext cx="6255667" cy="4932571"/>
          </a:xfrm>
          <a:prstGeom prst="rect">
            <a:avLst/>
          </a:prstGeom>
        </p:spPr>
      </p:pic>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lstStyle>
            <a:lvl1pPr>
              <a:defRPr>
                <a:solidFill>
                  <a:schemeClr val="bg1"/>
                </a:solidFill>
              </a:defRPr>
            </a:lvl1p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a:xfrm>
            <a:off x="7179197" y="11504369"/>
            <a:ext cx="7316093" cy="173779"/>
          </a:xfrm>
          <a:prstGeom prst="rect">
            <a:avLst/>
          </a:prstGeom>
        </p:spPr>
        <p:txBody>
          <a:bodyPr/>
          <a:lstStyle>
            <a:lvl1pPr>
              <a:defRPr>
                <a:solidFill>
                  <a:schemeClr val="bg1"/>
                </a:solidFill>
              </a:defRPr>
            </a:lvl1pPr>
          </a:lstStyle>
          <a:p>
            <a:r>
              <a:rPr lang="sv-SE" dirty="0"/>
              <a:t>Presentation </a:t>
            </a:r>
            <a:r>
              <a:rPr lang="sv-SE" dirty="0" err="1"/>
              <a:t>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lstStyle>
            <a:lvl1pPr>
              <a:defRPr>
                <a:solidFill>
                  <a:schemeClr val="bg1"/>
                </a:solidFill>
              </a:defRPr>
            </a:lvl1pPr>
          </a:lstStyle>
          <a:p>
            <a:fld id="{B716C8F4-20CD-364A-8A8E-DE130115B178}" type="slidenum">
              <a:rPr lang="sv-SE" smtClean="0"/>
              <a:pPr/>
              <a:t>‹#›</a:t>
            </a:fld>
            <a:endParaRPr lang="sv-SE" dirty="0"/>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9772380" y="9168998"/>
            <a:ext cx="2132552" cy="1692609"/>
          </a:xfrm>
        </p:spPr>
        <p:txBody>
          <a:bodyPr anchor="ctr"/>
          <a:lstStyle>
            <a:lvl1pPr marL="0" indent="0" algn="ctr">
              <a:buNone/>
              <a:defRPr>
                <a:solidFill>
                  <a:schemeClr val="bg1"/>
                </a:solidFill>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8" name="Platshållare för text 6">
            <a:extLst>
              <a:ext uri="{FF2B5EF4-FFF2-40B4-BE49-F238E27FC236}">
                <a16:creationId xmlns:a16="http://schemas.microsoft.com/office/drawing/2014/main" id="{09159FC7-6589-25F5-85B2-939C7033577A}"/>
              </a:ext>
            </a:extLst>
          </p:cNvPr>
          <p:cNvSpPr>
            <a:spLocks noGrp="1"/>
          </p:cNvSpPr>
          <p:nvPr>
            <p:ph type="body" sz="quarter" idx="17" hasCustomPrompt="1"/>
          </p:nvPr>
        </p:nvSpPr>
        <p:spPr>
          <a:xfrm>
            <a:off x="7779883" y="10908478"/>
            <a:ext cx="6085768" cy="317317"/>
          </a:xfrm>
        </p:spPr>
        <p:txBody>
          <a:bodyPr/>
          <a:lstStyle>
            <a:lvl1pPr marL="0" indent="0" algn="ctr">
              <a:buNone/>
              <a:defRPr sz="2000">
                <a:solidFill>
                  <a:srgbClr val="6298D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1" name="Bild 10">
            <a:extLst>
              <a:ext uri="{FF2B5EF4-FFF2-40B4-BE49-F238E27FC236}">
                <a16:creationId xmlns:a16="http://schemas.microsoft.com/office/drawing/2014/main" id="{24674482-D8AD-EEBD-4C8D-A152E5624E82}"/>
              </a:ext>
            </a:extLst>
          </p:cNvPr>
          <p:cNvPicPr>
            <a:picLocks noChangeAspect="1"/>
          </p:cNvPicPr>
          <p:nvPr userDrawn="1"/>
        </p:nvPicPr>
        <p:blipFill rotWithShape="1">
          <a:blip r:embed="rId2">
            <a:extLst>
              <a:ext uri="{96DAC541-7B7A-43D3-8B79-37D633B846F1}">
                <asvg:svgBlip xmlns="" xmlns:asvg="http://schemas.microsoft.com/office/drawing/2016/SVG/main" r:embed="rId4"/>
              </a:ext>
            </a:extLst>
          </a:blip>
          <a:srcRect r="60032" b="72024"/>
          <a:stretch/>
        </p:blipFill>
        <p:spPr>
          <a:xfrm rot="10800000">
            <a:off x="17646187" y="7282277"/>
            <a:ext cx="4067183" cy="4932571"/>
          </a:xfrm>
          <a:prstGeom prst="rect">
            <a:avLst/>
          </a:prstGeom>
        </p:spPr>
      </p:pic>
      <p:sp>
        <p:nvSpPr>
          <p:cNvPr id="7" name="Platshållare för text 6">
            <a:extLst>
              <a:ext uri="{FF2B5EF4-FFF2-40B4-BE49-F238E27FC236}">
                <a16:creationId xmlns:a16="http://schemas.microsoft.com/office/drawing/2014/main" id="{2D511B27-1086-9DCB-C44B-AA03C63D47B3}"/>
              </a:ext>
            </a:extLst>
          </p:cNvPr>
          <p:cNvSpPr>
            <a:spLocks noGrp="1"/>
          </p:cNvSpPr>
          <p:nvPr>
            <p:ph type="body" sz="quarter" idx="15" hasCustomPrompt="1"/>
          </p:nvPr>
        </p:nvSpPr>
        <p:spPr>
          <a:xfrm>
            <a:off x="1068816" y="5852160"/>
            <a:ext cx="9448698" cy="3038264"/>
          </a:xfrm>
        </p:spPr>
        <p:txBody>
          <a:bodyPr/>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9" name="Platshållare för text 6">
            <a:extLst>
              <a:ext uri="{FF2B5EF4-FFF2-40B4-BE49-F238E27FC236}">
                <a16:creationId xmlns:a16="http://schemas.microsoft.com/office/drawing/2014/main" id="{4175E385-3E21-F9E8-7D4C-EC42FFC9C693}"/>
              </a:ext>
            </a:extLst>
          </p:cNvPr>
          <p:cNvSpPr>
            <a:spLocks noGrp="1"/>
          </p:cNvSpPr>
          <p:nvPr>
            <p:ph type="body" sz="quarter" idx="18" hasCustomPrompt="1"/>
          </p:nvPr>
        </p:nvSpPr>
        <p:spPr>
          <a:xfrm>
            <a:off x="11159805" y="5852160"/>
            <a:ext cx="9448698" cy="3038264"/>
          </a:xfrm>
        </p:spPr>
        <p:txBody>
          <a:bodyPr/>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13" name="Rubrik 1">
            <a:extLst>
              <a:ext uri="{FF2B5EF4-FFF2-40B4-BE49-F238E27FC236}">
                <a16:creationId xmlns:a16="http://schemas.microsoft.com/office/drawing/2014/main" id="{1C1A384F-6CF5-4277-345F-FA3DB611B3D9}"/>
              </a:ext>
            </a:extLst>
          </p:cNvPr>
          <p:cNvSpPr>
            <a:spLocks noGrp="1"/>
          </p:cNvSpPr>
          <p:nvPr>
            <p:ph type="title"/>
          </p:nvPr>
        </p:nvSpPr>
        <p:spPr>
          <a:xfrm>
            <a:off x="1066931" y="3467496"/>
            <a:ext cx="19540631" cy="1156663"/>
          </a:xfrm>
        </p:spPr>
        <p:txBody>
          <a:bodyPr/>
          <a:lstStyle>
            <a:lvl1pPr>
              <a:defRPr sz="7200">
                <a:solidFill>
                  <a:schemeClr val="bg1"/>
                </a:solidFill>
              </a:defRPr>
            </a:lvl1pPr>
          </a:lstStyle>
          <a:p>
            <a:r>
              <a:rPr lang="sv-SE" dirty="0"/>
              <a:t>Klicka här för att ändra mall för rubrikformat</a:t>
            </a:r>
          </a:p>
        </p:txBody>
      </p:sp>
      <p:sp>
        <p:nvSpPr>
          <p:cNvPr id="17" name="Platshållare för text 6">
            <a:extLst>
              <a:ext uri="{FF2B5EF4-FFF2-40B4-BE49-F238E27FC236}">
                <a16:creationId xmlns:a16="http://schemas.microsoft.com/office/drawing/2014/main" id="{00216A2F-1414-72BF-9BA0-F427C8C81F7F}"/>
              </a:ext>
            </a:extLst>
          </p:cNvPr>
          <p:cNvSpPr>
            <a:spLocks noGrp="1"/>
          </p:cNvSpPr>
          <p:nvPr>
            <p:ph type="body" sz="quarter" idx="13" hasCustomPrompt="1"/>
          </p:nvPr>
        </p:nvSpPr>
        <p:spPr>
          <a:xfrm>
            <a:off x="1068815" y="4624159"/>
            <a:ext cx="19539689" cy="890532"/>
          </a:xfrm>
        </p:spPr>
        <p:txBody>
          <a:bodyPr/>
          <a:lstStyle>
            <a:lvl1pPr marL="0" indent="0" algn="ctr">
              <a:spcBef>
                <a:spcPts val="0"/>
              </a:spcBef>
              <a:buNone/>
              <a:defRPr sz="2800">
                <a:solidFill>
                  <a:srgbClr val="6298D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pic>
        <p:nvPicPr>
          <p:cNvPr id="19" name="Bild 18">
            <a:extLst>
              <a:ext uri="{FF2B5EF4-FFF2-40B4-BE49-F238E27FC236}">
                <a16:creationId xmlns:a16="http://schemas.microsoft.com/office/drawing/2014/main" id="{A383710C-A7DB-A854-6B8C-3CB9BBEFF547}"/>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951303" y="841926"/>
            <a:ext cx="1774706" cy="2014647"/>
          </a:xfrm>
          <a:prstGeom prst="rect">
            <a:avLst/>
          </a:prstGeom>
        </p:spPr>
      </p:pic>
    </p:spTree>
    <p:extLst>
      <p:ext uri="{BB962C8B-B14F-4D97-AF65-F5344CB8AC3E}">
        <p14:creationId xmlns:p14="http://schemas.microsoft.com/office/powerpoint/2010/main" val="1302575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Innehåll, linjemönster, Marinblå 2">
    <p:bg>
      <p:bgPr>
        <a:solidFill>
          <a:srgbClr val="000061"/>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8230" b="72024"/>
          <a:stretch/>
        </p:blipFill>
        <p:spPr>
          <a:xfrm rot="10800000">
            <a:off x="-11" y="7282274"/>
            <a:ext cx="6255667" cy="4932571"/>
          </a:xfrm>
          <a:prstGeom prst="rect">
            <a:avLst/>
          </a:prstGeom>
        </p:spPr>
      </p:pic>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lstStyle>
            <a:lvl1pPr>
              <a:defRPr>
                <a:solidFill>
                  <a:schemeClr val="bg1"/>
                </a:solidFill>
              </a:defRPr>
            </a:lvl1p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a:xfrm>
            <a:off x="7179197" y="11504369"/>
            <a:ext cx="7316093" cy="173779"/>
          </a:xfrm>
          <a:prstGeom prst="rect">
            <a:avLst/>
          </a:prstGeom>
        </p:spPr>
        <p:txBody>
          <a:bodyPr/>
          <a:lstStyle>
            <a:lvl1pPr>
              <a:defRPr>
                <a:solidFill>
                  <a:schemeClr val="bg1"/>
                </a:solidFill>
              </a:defRPr>
            </a:lvl1pPr>
          </a:lstStyle>
          <a:p>
            <a:r>
              <a:rPr lang="sv-SE" dirty="0"/>
              <a:t>Presentation </a:t>
            </a:r>
            <a:r>
              <a:rPr lang="sv-SE" dirty="0" err="1"/>
              <a:t>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lstStyle>
            <a:lvl1pPr>
              <a:defRPr>
                <a:solidFill>
                  <a:schemeClr val="bg1"/>
                </a:solidFill>
              </a:defRPr>
            </a:lvl1pPr>
          </a:lstStyle>
          <a:p>
            <a:fld id="{B716C8F4-20CD-364A-8A8E-DE130115B178}" type="slidenum">
              <a:rPr lang="sv-SE" smtClean="0"/>
              <a:pPr/>
              <a:t>‹#›</a:t>
            </a:fld>
            <a:endParaRPr lang="sv-SE" dirty="0"/>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9772380" y="9168998"/>
            <a:ext cx="2132552" cy="1692609"/>
          </a:xfrm>
        </p:spPr>
        <p:txBody>
          <a:bodyPr anchor="ctr"/>
          <a:lstStyle>
            <a:lvl1pPr marL="0" indent="0" algn="ctr">
              <a:buNone/>
              <a:defRPr>
                <a:solidFill>
                  <a:schemeClr val="bg1"/>
                </a:solidFill>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8" name="Platshållare för text 6">
            <a:extLst>
              <a:ext uri="{FF2B5EF4-FFF2-40B4-BE49-F238E27FC236}">
                <a16:creationId xmlns:a16="http://schemas.microsoft.com/office/drawing/2014/main" id="{09159FC7-6589-25F5-85B2-939C7033577A}"/>
              </a:ext>
            </a:extLst>
          </p:cNvPr>
          <p:cNvSpPr>
            <a:spLocks noGrp="1"/>
          </p:cNvSpPr>
          <p:nvPr>
            <p:ph type="body" sz="quarter" idx="17" hasCustomPrompt="1"/>
          </p:nvPr>
        </p:nvSpPr>
        <p:spPr>
          <a:xfrm>
            <a:off x="7779883" y="10908478"/>
            <a:ext cx="6085768" cy="317317"/>
          </a:xfrm>
        </p:spPr>
        <p:txBody>
          <a:bodyPr/>
          <a:lstStyle>
            <a:lvl1pPr marL="0" indent="0" algn="ctr">
              <a:buNone/>
              <a:defRPr sz="2000">
                <a:solidFill>
                  <a:srgbClr val="6298D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1" name="Bild 10">
            <a:extLst>
              <a:ext uri="{FF2B5EF4-FFF2-40B4-BE49-F238E27FC236}">
                <a16:creationId xmlns:a16="http://schemas.microsoft.com/office/drawing/2014/main" id="{24674482-D8AD-EEBD-4C8D-A152E5624E82}"/>
              </a:ext>
            </a:extLst>
          </p:cNvPr>
          <p:cNvPicPr>
            <a:picLocks noChangeAspect="1"/>
          </p:cNvPicPr>
          <p:nvPr userDrawn="1"/>
        </p:nvPicPr>
        <p:blipFill rotWithShape="1">
          <a:blip r:embed="rId2">
            <a:extLst>
              <a:ext uri="{96DAC541-7B7A-43D3-8B79-37D633B846F1}">
                <asvg:svgBlip xmlns="" xmlns:asvg="http://schemas.microsoft.com/office/drawing/2016/SVG/main" r:embed="rId4"/>
              </a:ext>
            </a:extLst>
          </a:blip>
          <a:srcRect r="60032" b="72024"/>
          <a:stretch/>
        </p:blipFill>
        <p:spPr>
          <a:xfrm rot="10800000">
            <a:off x="17646187" y="7282277"/>
            <a:ext cx="4067183" cy="4932571"/>
          </a:xfrm>
          <a:prstGeom prst="rect">
            <a:avLst/>
          </a:prstGeom>
        </p:spPr>
      </p:pic>
      <p:sp>
        <p:nvSpPr>
          <p:cNvPr id="2" name="Platshållare för text 6">
            <a:extLst>
              <a:ext uri="{FF2B5EF4-FFF2-40B4-BE49-F238E27FC236}">
                <a16:creationId xmlns:a16="http://schemas.microsoft.com/office/drawing/2014/main" id="{C2782BA5-79D9-0585-655E-0A9352A3AC2A}"/>
              </a:ext>
            </a:extLst>
          </p:cNvPr>
          <p:cNvSpPr>
            <a:spLocks noGrp="1"/>
          </p:cNvSpPr>
          <p:nvPr>
            <p:ph type="body" sz="quarter" idx="15" hasCustomPrompt="1"/>
          </p:nvPr>
        </p:nvSpPr>
        <p:spPr>
          <a:xfrm>
            <a:off x="1068816" y="5852160"/>
            <a:ext cx="9448698" cy="3038264"/>
          </a:xfrm>
        </p:spPr>
        <p:txBody>
          <a:bodyPr/>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7" name="Platshållare för text 6">
            <a:extLst>
              <a:ext uri="{FF2B5EF4-FFF2-40B4-BE49-F238E27FC236}">
                <a16:creationId xmlns:a16="http://schemas.microsoft.com/office/drawing/2014/main" id="{8FE7DE4F-DE9C-F13F-9948-CEB8F2E8E85F}"/>
              </a:ext>
            </a:extLst>
          </p:cNvPr>
          <p:cNvSpPr>
            <a:spLocks noGrp="1"/>
          </p:cNvSpPr>
          <p:nvPr>
            <p:ph type="body" sz="quarter" idx="18" hasCustomPrompt="1"/>
          </p:nvPr>
        </p:nvSpPr>
        <p:spPr>
          <a:xfrm>
            <a:off x="11159805" y="5852160"/>
            <a:ext cx="9448698" cy="3038264"/>
          </a:xfrm>
        </p:spPr>
        <p:txBody>
          <a:bodyPr/>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9" name="Rubrik 1">
            <a:extLst>
              <a:ext uri="{FF2B5EF4-FFF2-40B4-BE49-F238E27FC236}">
                <a16:creationId xmlns:a16="http://schemas.microsoft.com/office/drawing/2014/main" id="{2F424AD9-865B-B5B9-AAA2-A22ED57F819C}"/>
              </a:ext>
            </a:extLst>
          </p:cNvPr>
          <p:cNvSpPr>
            <a:spLocks noGrp="1"/>
          </p:cNvSpPr>
          <p:nvPr>
            <p:ph type="title"/>
          </p:nvPr>
        </p:nvSpPr>
        <p:spPr>
          <a:xfrm>
            <a:off x="1066931" y="3467496"/>
            <a:ext cx="19540631" cy="1156663"/>
          </a:xfrm>
        </p:spPr>
        <p:txBody>
          <a:bodyPr/>
          <a:lstStyle>
            <a:lvl1pPr>
              <a:defRPr sz="7200">
                <a:solidFill>
                  <a:schemeClr val="bg1"/>
                </a:solidFill>
              </a:defRPr>
            </a:lvl1pPr>
          </a:lstStyle>
          <a:p>
            <a:r>
              <a:rPr lang="sv-SE" dirty="0"/>
              <a:t>Klicka här för att ändra mall för rubrikformat</a:t>
            </a:r>
          </a:p>
        </p:txBody>
      </p:sp>
      <p:sp>
        <p:nvSpPr>
          <p:cNvPr id="13" name="Platshållare för text 6">
            <a:extLst>
              <a:ext uri="{FF2B5EF4-FFF2-40B4-BE49-F238E27FC236}">
                <a16:creationId xmlns:a16="http://schemas.microsoft.com/office/drawing/2014/main" id="{D84BB129-4B83-68FB-6CCA-F22024BCCC39}"/>
              </a:ext>
            </a:extLst>
          </p:cNvPr>
          <p:cNvSpPr>
            <a:spLocks noGrp="1"/>
          </p:cNvSpPr>
          <p:nvPr>
            <p:ph type="body" sz="quarter" idx="13" hasCustomPrompt="1"/>
          </p:nvPr>
        </p:nvSpPr>
        <p:spPr>
          <a:xfrm>
            <a:off x="1068815" y="4624159"/>
            <a:ext cx="19539689" cy="890532"/>
          </a:xfrm>
        </p:spPr>
        <p:txBody>
          <a:bodyPr/>
          <a:lstStyle>
            <a:lvl1pPr marL="0" indent="0" algn="ctr">
              <a:spcBef>
                <a:spcPts val="0"/>
              </a:spcBef>
              <a:buNone/>
              <a:defRPr sz="2800">
                <a:solidFill>
                  <a:srgbClr val="6298D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pic>
        <p:nvPicPr>
          <p:cNvPr id="17" name="Bild 16">
            <a:extLst>
              <a:ext uri="{FF2B5EF4-FFF2-40B4-BE49-F238E27FC236}">
                <a16:creationId xmlns:a16="http://schemas.microsoft.com/office/drawing/2014/main" id="{59229BF9-DA25-FEBF-025D-A6D58EC98266}"/>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9951303" y="841926"/>
            <a:ext cx="1774706" cy="2014647"/>
          </a:xfrm>
          <a:prstGeom prst="rect">
            <a:avLst/>
          </a:prstGeom>
        </p:spPr>
      </p:pic>
    </p:spTree>
    <p:extLst>
      <p:ext uri="{BB962C8B-B14F-4D97-AF65-F5344CB8AC3E}">
        <p14:creationId xmlns:p14="http://schemas.microsoft.com/office/powerpoint/2010/main" val="114336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a:xfrm>
            <a:off x="1066930" y="11509638"/>
            <a:ext cx="4877395" cy="168511"/>
          </a:xfrm>
          <a:prstGeom prst="rect">
            <a:avLst/>
          </a:prstGeom>
        </p:spPr>
        <p:txBody>
          <a:bodyPr/>
          <a:lstStyle/>
          <a:p>
            <a:fld id="{77AA192B-9140-F746-B429-ACF197DC5439}" type="datetime1">
              <a:rPr lang="sv-SE" smtClean="0"/>
              <a:t>2023-10-25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a:xfrm>
            <a:off x="7179197" y="11504369"/>
            <a:ext cx="7316093" cy="173779"/>
          </a:xfrm>
          <a:prstGeom prst="rect">
            <a:avLst/>
          </a:prstGeom>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a:xfrm>
            <a:off x="15732988" y="11509639"/>
            <a:ext cx="4877395" cy="168511"/>
          </a:xfrm>
          <a:prstGeom prst="rect">
            <a:avLst/>
          </a:prstGeom>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1066933" y="2299341"/>
            <a:ext cx="19543454" cy="1002839"/>
          </a:xfrm>
          <a:prstGeom prst="rect">
            <a:avLst/>
          </a:prstGeom>
          <a:noFill/>
        </p:spPr>
        <p:txBody>
          <a:bodyPr wrap="square" anchor="t">
            <a:noAutofit/>
          </a:bodyPr>
          <a:lstStyle/>
          <a:p>
            <a:pPr algn="ctr"/>
            <a:r>
              <a:rPr lang="en-US" sz="60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2183164" y="3647833"/>
            <a:ext cx="4972360" cy="1364476"/>
          </a:xfrm>
          <a:prstGeom prst="rect">
            <a:avLst/>
          </a:prstGeom>
          <a:noFill/>
        </p:spPr>
        <p:txBody>
          <a:bodyPr wrap="square" lIns="0" tIns="0" rIns="0" bIns="0" rtlCol="0">
            <a:spAutoFit/>
          </a:bodyPr>
          <a:lstStyle/>
          <a:p>
            <a:pPr>
              <a:spcAft>
                <a:spcPts val="2000"/>
              </a:spcAft>
            </a:pPr>
            <a:r>
              <a:rPr lang="en-US" sz="1800" b="1" noProof="0" dirty="0">
                <a:solidFill>
                  <a:schemeClr val="tx2"/>
                </a:solidFill>
              </a:rPr>
              <a:t>Slide templates</a:t>
            </a:r>
          </a:p>
          <a:p>
            <a:pPr>
              <a:spcAft>
                <a:spcPts val="2000"/>
              </a:spcAft>
            </a:pPr>
            <a:r>
              <a:rPr lang="en-US" sz="1800" noProof="0" dirty="0"/>
              <a:t>Click on </a:t>
            </a:r>
            <a:r>
              <a:rPr lang="en-US" sz="1800" i="1" noProof="0" dirty="0"/>
              <a:t>New slide</a:t>
            </a:r>
            <a:r>
              <a:rPr lang="en-US" sz="1800" noProof="0" dirty="0"/>
              <a:t> to see the templates various template slide. Choose one to suite </a:t>
            </a:r>
            <a:br>
              <a:rPr lang="en-US" sz="1800" noProof="0" dirty="0"/>
            </a:br>
            <a:r>
              <a:rPr lang="en-US" sz="1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1066933" y="6389396"/>
            <a:ext cx="6088588" cy="1087477"/>
          </a:xfrm>
          <a:prstGeom prst="rect">
            <a:avLst/>
          </a:prstGeom>
          <a:noFill/>
        </p:spPr>
        <p:txBody>
          <a:bodyPr wrap="square" lIns="0" tIns="0" rIns="0" bIns="0" rtlCol="0">
            <a:spAutoFit/>
          </a:bodyPr>
          <a:lstStyle/>
          <a:p>
            <a:pPr>
              <a:spcAft>
                <a:spcPts val="2000"/>
              </a:spcAft>
            </a:pPr>
            <a:r>
              <a:rPr lang="en-US" sz="1800" b="1" noProof="0" dirty="0">
                <a:solidFill>
                  <a:schemeClr val="tx2"/>
                </a:solidFill>
              </a:rPr>
              <a:t>Layout</a:t>
            </a:r>
          </a:p>
          <a:p>
            <a:pPr>
              <a:spcAft>
                <a:spcPts val="2000"/>
              </a:spcAft>
            </a:pPr>
            <a:r>
              <a:rPr lang="en-US" sz="1800" noProof="0" dirty="0"/>
              <a:t>If you’d like to change slide template on an existing slide, click on </a:t>
            </a:r>
            <a:r>
              <a:rPr lang="en-US" sz="1800" i="1" noProof="0" dirty="0"/>
              <a:t>Layout</a:t>
            </a:r>
            <a:r>
              <a:rPr lang="en-US" sz="1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1068812" y="8767153"/>
            <a:ext cx="6086707" cy="1087477"/>
          </a:xfrm>
          <a:prstGeom prst="rect">
            <a:avLst/>
          </a:prstGeom>
          <a:noFill/>
        </p:spPr>
        <p:txBody>
          <a:bodyPr wrap="square" lIns="0" tIns="0" rIns="0" bIns="0" rtlCol="0">
            <a:spAutoFit/>
          </a:bodyPr>
          <a:lstStyle/>
          <a:p>
            <a:pPr>
              <a:spcAft>
                <a:spcPts val="2000"/>
              </a:spcAft>
            </a:pPr>
            <a:r>
              <a:rPr lang="en-US" sz="1800" b="1" noProof="0" dirty="0">
                <a:solidFill>
                  <a:schemeClr val="tx2"/>
                </a:solidFill>
              </a:rPr>
              <a:t>Reset</a:t>
            </a:r>
          </a:p>
          <a:p>
            <a:pPr>
              <a:spcAft>
                <a:spcPts val="2000"/>
              </a:spcAft>
            </a:pPr>
            <a:r>
              <a:rPr lang="en-US" sz="1800" noProof="0" dirty="0"/>
              <a:t>Reset a slide to the slide templates design by </a:t>
            </a:r>
            <a:br>
              <a:rPr lang="en-US" sz="1800" noProof="0" dirty="0"/>
            </a:br>
            <a:r>
              <a:rPr lang="en-US" sz="1800" noProof="0" dirty="0"/>
              <a:t>clicking on </a:t>
            </a:r>
            <a:r>
              <a:rPr lang="en-US" sz="1800" i="1" noProof="0" dirty="0"/>
              <a:t>Reset</a:t>
            </a:r>
            <a:r>
              <a:rPr lang="en-US" sz="1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7792796" y="3650852"/>
            <a:ext cx="6086707" cy="1641475"/>
          </a:xfrm>
          <a:prstGeom prst="rect">
            <a:avLst/>
          </a:prstGeom>
          <a:noFill/>
        </p:spPr>
        <p:txBody>
          <a:bodyPr wrap="square" lIns="0" tIns="0" rIns="0" bIns="0" rtlCol="0">
            <a:spAutoFit/>
          </a:bodyPr>
          <a:lstStyle/>
          <a:p>
            <a:pPr>
              <a:spcAft>
                <a:spcPts val="2000"/>
              </a:spcAft>
            </a:pPr>
            <a:r>
              <a:rPr lang="en-US" sz="1800" b="1" noProof="0" dirty="0">
                <a:solidFill>
                  <a:schemeClr val="tx2"/>
                </a:solidFill>
              </a:rPr>
              <a:t>Colors</a:t>
            </a:r>
          </a:p>
          <a:p>
            <a:pPr>
              <a:spcAft>
                <a:spcPts val="2000"/>
              </a:spcAft>
            </a:pPr>
            <a:r>
              <a:rPr lang="en-US" sz="1800" noProof="0" dirty="0"/>
              <a:t>This template is programmed with the KTH color palette. The correct colors are the in top row under </a:t>
            </a:r>
            <a:r>
              <a:rPr lang="en-US" sz="1800" i="1" noProof="0" dirty="0"/>
              <a:t>Theme Colors</a:t>
            </a:r>
            <a:r>
              <a:rPr lang="en-US" sz="1800" noProof="0" dirty="0"/>
              <a:t> and all colors under </a:t>
            </a:r>
            <a:r>
              <a:rPr lang="en-US" sz="1800" i="1" noProof="0" dirty="0"/>
              <a:t>Custom Colors</a:t>
            </a:r>
            <a:r>
              <a:rPr lang="en-US" sz="1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9669115" y="5571827"/>
            <a:ext cx="4178590" cy="553998"/>
          </a:xfrm>
          <a:prstGeom prst="rect">
            <a:avLst/>
          </a:prstGeom>
          <a:noFill/>
        </p:spPr>
        <p:txBody>
          <a:bodyPr wrap="square" lIns="0" tIns="0" rIns="0" bIns="0" rtlCol="0">
            <a:spAutoFit/>
          </a:bodyPr>
          <a:lstStyle/>
          <a:p>
            <a:r>
              <a:rPr lang="en-US" sz="1800" noProof="0" dirty="0">
                <a:solidFill>
                  <a:srgbClr val="F9535C"/>
                </a:solidFill>
              </a:rPr>
              <a:t>Do </a:t>
            </a:r>
            <a:r>
              <a:rPr lang="en-US" sz="1800" u="sng" noProof="0" dirty="0">
                <a:solidFill>
                  <a:srgbClr val="F9535C"/>
                </a:solidFill>
              </a:rPr>
              <a:t>NOT</a:t>
            </a:r>
            <a:r>
              <a:rPr lang="en-US" sz="18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14521793" y="3640287"/>
            <a:ext cx="6086710" cy="4349909"/>
          </a:xfrm>
          <a:prstGeom prst="rect">
            <a:avLst/>
          </a:prstGeom>
          <a:noFill/>
        </p:spPr>
        <p:txBody>
          <a:bodyPr wrap="square" lIns="0" tIns="0" rIns="0" bIns="0" rtlCol="0">
            <a:spAutoFit/>
          </a:bodyPr>
          <a:lstStyle/>
          <a:p>
            <a:pPr>
              <a:spcAft>
                <a:spcPts val="2000"/>
              </a:spcAft>
            </a:pPr>
            <a:r>
              <a:rPr lang="en-US" sz="1800" b="1" noProof="0" dirty="0">
                <a:solidFill>
                  <a:schemeClr val="tx2"/>
                </a:solidFill>
              </a:rPr>
              <a:t>Change the image crop</a:t>
            </a:r>
          </a:p>
          <a:p>
            <a:pPr>
              <a:spcAft>
                <a:spcPts val="2000"/>
              </a:spcAft>
            </a:pPr>
            <a:r>
              <a:rPr lang="en-US" sz="1800" noProof="0" dirty="0"/>
              <a:t>When an image is placed </a:t>
            </a:r>
            <a:br>
              <a:rPr lang="en-US" sz="1800" noProof="0" dirty="0"/>
            </a:br>
            <a:r>
              <a:rPr lang="en-US" sz="1800" noProof="0" dirty="0"/>
              <a:t>in an image place holder, PowerPoint automatically crops the image to fit the placeholder. To alter what </a:t>
            </a:r>
            <a:br>
              <a:rPr lang="en-US" sz="1800" noProof="0" dirty="0"/>
            </a:br>
            <a:r>
              <a:rPr lang="en-US" sz="1800" noProof="0" dirty="0"/>
              <a:t>part of the image is shown:</a:t>
            </a:r>
          </a:p>
          <a:p>
            <a:pPr marL="677782" indent="-677782">
              <a:spcAft>
                <a:spcPts val="2000"/>
              </a:spcAft>
              <a:buClr>
                <a:schemeClr val="accent1"/>
              </a:buClr>
              <a:buFont typeface="+mj-lt"/>
              <a:buAutoNum type="arabicPeriod"/>
            </a:pPr>
            <a:r>
              <a:rPr lang="en-US" sz="1800" noProof="0" dirty="0"/>
              <a:t>Select the image and go </a:t>
            </a:r>
            <a:br>
              <a:rPr lang="en-US" sz="1800" noProof="0" dirty="0"/>
            </a:br>
            <a:r>
              <a:rPr lang="en-US" sz="1800" noProof="0" dirty="0"/>
              <a:t>to the </a:t>
            </a:r>
            <a:r>
              <a:rPr lang="en-US" sz="1800" i="1" noProof="0" dirty="0"/>
              <a:t>Picture Format </a:t>
            </a:r>
            <a:r>
              <a:rPr lang="en-US" sz="1800" noProof="0" dirty="0"/>
              <a:t>tab. </a:t>
            </a:r>
          </a:p>
          <a:p>
            <a:pPr marL="677782" indent="-677782">
              <a:spcAft>
                <a:spcPts val="2000"/>
              </a:spcAft>
              <a:buClr>
                <a:schemeClr val="accent1"/>
              </a:buClr>
              <a:buFont typeface="+mj-lt"/>
              <a:buAutoNum type="arabicPeriod"/>
            </a:pPr>
            <a:r>
              <a:rPr lang="en-US" sz="1800" noProof="0" dirty="0"/>
              <a:t>Choose </a:t>
            </a:r>
            <a:r>
              <a:rPr lang="en-US" sz="1800" i="1" noProof="0" dirty="0"/>
              <a:t>Crop</a:t>
            </a:r>
            <a:r>
              <a:rPr lang="en-US" sz="1800" noProof="0" dirty="0"/>
              <a:t>. Now, the entire image is visible, the cropped out parts are darker. </a:t>
            </a:r>
          </a:p>
          <a:p>
            <a:pPr marL="677782" indent="-677782">
              <a:spcAft>
                <a:spcPts val="2000"/>
              </a:spcAft>
              <a:buClr>
                <a:schemeClr val="accent1"/>
              </a:buClr>
              <a:buFont typeface="+mj-lt"/>
              <a:buAutoNum type="arabicPeriod"/>
            </a:pPr>
            <a:r>
              <a:rPr lang="en-US" sz="1800" noProof="0" dirty="0"/>
              <a:t>Now you can move the image around within the placeholder and/or zoom in by pulling the corners </a:t>
            </a:r>
            <a:br>
              <a:rPr lang="en-US" sz="1800" noProof="0" dirty="0"/>
            </a:br>
            <a:r>
              <a:rPr lang="en-US" sz="1800" noProof="0" dirty="0"/>
              <a:t>of the image. </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7792798" y="7730170"/>
            <a:ext cx="6086704" cy="3241913"/>
          </a:xfrm>
          <a:prstGeom prst="rect">
            <a:avLst/>
          </a:prstGeom>
          <a:noFill/>
        </p:spPr>
        <p:txBody>
          <a:bodyPr wrap="square" lIns="0" tIns="0" rIns="0" bIns="0" rtlCol="0">
            <a:spAutoFit/>
          </a:bodyPr>
          <a:lstStyle/>
          <a:p>
            <a:pPr>
              <a:spcAft>
                <a:spcPts val="2000"/>
              </a:spcAft>
            </a:pPr>
            <a:r>
              <a:rPr lang="en-US" sz="1800" b="1" noProof="0" dirty="0">
                <a:solidFill>
                  <a:schemeClr val="tx2"/>
                </a:solidFill>
              </a:rPr>
              <a:t>Header and footer</a:t>
            </a:r>
          </a:p>
          <a:p>
            <a:pPr>
              <a:spcAft>
                <a:spcPts val="2000"/>
              </a:spcAft>
            </a:pPr>
            <a:r>
              <a:rPr lang="en-US" sz="1800" noProof="0" dirty="0"/>
              <a:t>Insert header/footer, </a:t>
            </a:r>
            <a:br>
              <a:rPr lang="en-US" sz="1800" noProof="0" dirty="0"/>
            </a:br>
            <a:r>
              <a:rPr lang="en-US" sz="1800" noProof="0" dirty="0"/>
              <a:t>date and page numbers:</a:t>
            </a:r>
          </a:p>
          <a:p>
            <a:pPr marL="677782" indent="-677782">
              <a:spcAft>
                <a:spcPts val="2000"/>
              </a:spcAft>
              <a:buClr>
                <a:schemeClr val="accent1"/>
              </a:buClr>
              <a:buFont typeface="+mj-lt"/>
              <a:buAutoNum type="arabicPeriod"/>
            </a:pPr>
            <a:r>
              <a:rPr lang="en-US" sz="1800" noProof="0" dirty="0"/>
              <a:t>On the </a:t>
            </a:r>
            <a:r>
              <a:rPr lang="en-US" sz="1800" i="1" noProof="0" dirty="0"/>
              <a:t>Insert</a:t>
            </a:r>
            <a:r>
              <a:rPr lang="en-US" sz="1800" noProof="0" dirty="0"/>
              <a:t> tab, </a:t>
            </a:r>
            <a:br>
              <a:rPr lang="en-US" sz="1800" noProof="0" dirty="0"/>
            </a:br>
            <a:r>
              <a:rPr lang="en-US" sz="1800" noProof="0" dirty="0"/>
              <a:t>click </a:t>
            </a:r>
            <a:r>
              <a:rPr lang="en-US" sz="1800" i="1" noProof="0" dirty="0"/>
              <a:t>Header &amp; Footer</a:t>
            </a:r>
            <a:r>
              <a:rPr lang="en-US" sz="1800" noProof="0" dirty="0"/>
              <a:t>.</a:t>
            </a:r>
          </a:p>
          <a:p>
            <a:pPr marL="677782" indent="-677782">
              <a:spcAft>
                <a:spcPts val="2000"/>
              </a:spcAft>
              <a:buClr>
                <a:schemeClr val="accent1"/>
              </a:buClr>
              <a:buFont typeface="+mj-lt"/>
              <a:buAutoNum type="arabicPeriod"/>
            </a:pPr>
            <a:r>
              <a:rPr lang="en-US" sz="1800" noProof="0" dirty="0"/>
              <a:t>In the Header and Footer box, on the Slide tab, select the information you want.</a:t>
            </a:r>
          </a:p>
          <a:p>
            <a:pPr marL="677782" indent="-677782">
              <a:spcAft>
                <a:spcPts val="2000"/>
              </a:spcAft>
              <a:buClr>
                <a:schemeClr val="accent1"/>
              </a:buClr>
              <a:buFont typeface="+mj-lt"/>
              <a:buAutoNum type="arabicPeriod"/>
            </a:pPr>
            <a:r>
              <a:rPr lang="en-US" sz="1800" noProof="0" dirty="0"/>
              <a:t>Click </a:t>
            </a:r>
            <a:r>
              <a:rPr lang="en-US" sz="1800" i="1" noProof="0" dirty="0"/>
              <a:t>Apply to All</a:t>
            </a:r>
            <a:r>
              <a:rPr lang="en-US" sz="1800" noProof="0" dirty="0"/>
              <a:t>.</a:t>
            </a:r>
          </a:p>
        </p:txBody>
      </p:sp>
      <p:pic>
        <p:nvPicPr>
          <p:cNvPr id="2" name="Picture 8" descr="Header and Footer on slides - Microsoft PowerPoint 365">
            <a:extLst>
              <a:ext uri="{FF2B5EF4-FFF2-40B4-BE49-F238E27FC236}">
                <a16:creationId xmlns:a16="http://schemas.microsoft.com/office/drawing/2014/main" id="{40BFC250-20EC-37DB-BA2B-FC05BE04E1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1451" y="7380055"/>
            <a:ext cx="3448051" cy="1879257"/>
          </a:xfrm>
          <a:prstGeom prst="rect">
            <a:avLst/>
          </a:prstGeom>
          <a:noFill/>
          <a:extLst>
            <a:ext uri="{909E8E84-426E-40DD-AFC4-6F175D3DCCD1}">
              <a14:hiddenFill xmlns:a14="http://schemas.microsoft.com/office/drawing/2010/main">
                <a:solidFill>
                  <a:srgbClr val="FFFFFF"/>
                </a:solidFill>
              </a14:hiddenFill>
            </a:ext>
          </a:extLst>
        </p:spPr>
      </p:pic>
      <p:grpSp>
        <p:nvGrpSpPr>
          <p:cNvPr id="1177" name="Grupp 1176">
            <a:extLst>
              <a:ext uri="{FF2B5EF4-FFF2-40B4-BE49-F238E27FC236}">
                <a16:creationId xmlns:a16="http://schemas.microsoft.com/office/drawing/2014/main" id="{E205F2B0-48B5-564A-DF84-2AA7AEF2220D}"/>
              </a:ext>
            </a:extLst>
          </p:cNvPr>
          <p:cNvGrpSpPr/>
          <p:nvPr userDrawn="1"/>
        </p:nvGrpSpPr>
        <p:grpSpPr>
          <a:xfrm>
            <a:off x="7844468" y="5318256"/>
            <a:ext cx="1236336" cy="2209605"/>
            <a:chOff x="6062449" y="2031850"/>
            <a:chExt cx="801489" cy="1688467"/>
          </a:xfrm>
        </p:grpSpPr>
        <p:grpSp>
          <p:nvGrpSpPr>
            <p:cNvPr id="12" name="Grupp 11">
              <a:extLst>
                <a:ext uri="{FF2B5EF4-FFF2-40B4-BE49-F238E27FC236}">
                  <a16:creationId xmlns:a16="http://schemas.microsoft.com/office/drawing/2014/main" id="{993C95E5-BA01-429B-69E1-79B4EF3C858E}"/>
                </a:ext>
              </a:extLst>
            </p:cNvPr>
            <p:cNvGrpSpPr/>
            <p:nvPr userDrawn="1"/>
          </p:nvGrpSpPr>
          <p:grpSpPr>
            <a:xfrm>
              <a:off x="6063783" y="2031850"/>
              <a:ext cx="800155" cy="1688467"/>
              <a:chOff x="6063783" y="2031850"/>
              <a:chExt cx="1800691" cy="3799773"/>
            </a:xfrm>
          </p:grpSpPr>
          <p:pic>
            <p:nvPicPr>
              <p:cNvPr id="14" name="Picture 6" descr="Hacking PowerPoint to create custom colors | BrightCarbon">
                <a:extLst>
                  <a:ext uri="{FF2B5EF4-FFF2-40B4-BE49-F238E27FC236}">
                    <a16:creationId xmlns:a16="http://schemas.microsoft.com/office/drawing/2014/main" id="{FFEC4D22-E923-D79A-E407-EA23D7835A46}"/>
                  </a:ext>
                </a:extLst>
              </p:cNvPr>
              <p:cNvPicPr>
                <a:picLocks noChangeAspect="1" noChangeArrowheads="1"/>
              </p:cNvPicPr>
              <p:nvPr userDrawn="1"/>
            </p:nvPicPr>
            <p:blipFill rotWithShape="1">
              <a:blip r:embed="rId3">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8" name="Rektangel 17">
                <a:extLst>
                  <a:ext uri="{FF2B5EF4-FFF2-40B4-BE49-F238E27FC236}">
                    <a16:creationId xmlns:a16="http://schemas.microsoft.com/office/drawing/2014/main" id="{52662FB3-2822-002F-7E9D-9DC6B840C67D}"/>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29" name="Rektangel 28">
                <a:extLst>
                  <a:ext uri="{FF2B5EF4-FFF2-40B4-BE49-F238E27FC236}">
                    <a16:creationId xmlns:a16="http://schemas.microsoft.com/office/drawing/2014/main" id="{4DCFA784-AA5B-7D38-EF95-BB58465E0B10}"/>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30" name="Rektangel 29">
                <a:extLst>
                  <a:ext uri="{FF2B5EF4-FFF2-40B4-BE49-F238E27FC236}">
                    <a16:creationId xmlns:a16="http://schemas.microsoft.com/office/drawing/2014/main" id="{B305DA99-3E7B-BADF-00E8-787706AD7BAF}"/>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33" name="Rektangel 32">
                <a:extLst>
                  <a:ext uri="{FF2B5EF4-FFF2-40B4-BE49-F238E27FC236}">
                    <a16:creationId xmlns:a16="http://schemas.microsoft.com/office/drawing/2014/main" id="{64EB2A81-F8B5-4DD3-3C7C-1A2815838F1B}"/>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37" name="Rektangel 36">
                <a:extLst>
                  <a:ext uri="{FF2B5EF4-FFF2-40B4-BE49-F238E27FC236}">
                    <a16:creationId xmlns:a16="http://schemas.microsoft.com/office/drawing/2014/main" id="{CC9A0267-AC03-4CF1-6562-4CBD91CABBEC}"/>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42" name="Rektangel 41">
                <a:extLst>
                  <a:ext uri="{FF2B5EF4-FFF2-40B4-BE49-F238E27FC236}">
                    <a16:creationId xmlns:a16="http://schemas.microsoft.com/office/drawing/2014/main" id="{F69A82AC-6559-0CBE-A4E0-F41B64103ACE}"/>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43" name="Rektangel 42">
                <a:extLst>
                  <a:ext uri="{FF2B5EF4-FFF2-40B4-BE49-F238E27FC236}">
                    <a16:creationId xmlns:a16="http://schemas.microsoft.com/office/drawing/2014/main" id="{3A54BDE4-9766-BAAA-3A7B-AA65C36F50B1}"/>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44" name="Rektangel 43">
                <a:extLst>
                  <a:ext uri="{FF2B5EF4-FFF2-40B4-BE49-F238E27FC236}">
                    <a16:creationId xmlns:a16="http://schemas.microsoft.com/office/drawing/2014/main" id="{DF5770E9-E2D1-1F7A-07A0-12163C408F93}"/>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45" name="Rektangel 44">
                <a:extLst>
                  <a:ext uri="{FF2B5EF4-FFF2-40B4-BE49-F238E27FC236}">
                    <a16:creationId xmlns:a16="http://schemas.microsoft.com/office/drawing/2014/main" id="{A0F52F72-CA80-B094-13D5-21BFB56BAE16}"/>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46" name="Rektangel 45">
                <a:extLst>
                  <a:ext uri="{FF2B5EF4-FFF2-40B4-BE49-F238E27FC236}">
                    <a16:creationId xmlns:a16="http://schemas.microsoft.com/office/drawing/2014/main" id="{D35B8700-3E26-BA2B-15DE-EB3A4558E620}"/>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48" name="Rektangel 47">
                <a:extLst>
                  <a:ext uri="{FF2B5EF4-FFF2-40B4-BE49-F238E27FC236}">
                    <a16:creationId xmlns:a16="http://schemas.microsoft.com/office/drawing/2014/main" id="{B837CBF0-FFEE-6B01-9CAA-3A95C19A4760}"/>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49" name="Rektangel 48">
                <a:extLst>
                  <a:ext uri="{FF2B5EF4-FFF2-40B4-BE49-F238E27FC236}">
                    <a16:creationId xmlns:a16="http://schemas.microsoft.com/office/drawing/2014/main" id="{2C6920F8-BAD8-F0D9-11F6-90CE186DBD06}"/>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50" name="Rektangel 49">
                <a:extLst>
                  <a:ext uri="{FF2B5EF4-FFF2-40B4-BE49-F238E27FC236}">
                    <a16:creationId xmlns:a16="http://schemas.microsoft.com/office/drawing/2014/main" id="{BE1299A7-72C4-C91C-E2A1-50712235B936}"/>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51" name="Rektangel 50">
                <a:extLst>
                  <a:ext uri="{FF2B5EF4-FFF2-40B4-BE49-F238E27FC236}">
                    <a16:creationId xmlns:a16="http://schemas.microsoft.com/office/drawing/2014/main" id="{1E958AE3-9853-F44E-7B9C-3345A9483C97}"/>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52" name="Rektangel 51">
                <a:extLst>
                  <a:ext uri="{FF2B5EF4-FFF2-40B4-BE49-F238E27FC236}">
                    <a16:creationId xmlns:a16="http://schemas.microsoft.com/office/drawing/2014/main" id="{33BC7FBF-4977-0B21-BB7A-D856D8479FAE}"/>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53" name="Rektangel 52">
                <a:extLst>
                  <a:ext uri="{FF2B5EF4-FFF2-40B4-BE49-F238E27FC236}">
                    <a16:creationId xmlns:a16="http://schemas.microsoft.com/office/drawing/2014/main" id="{1CDAEDFD-3156-CE60-3446-729B97C9EC5A}"/>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54" name="Rektangel 53">
                <a:extLst>
                  <a:ext uri="{FF2B5EF4-FFF2-40B4-BE49-F238E27FC236}">
                    <a16:creationId xmlns:a16="http://schemas.microsoft.com/office/drawing/2014/main" id="{A9EB7C2C-C965-CF3C-8A65-DC414AD7A819}"/>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56" name="Rektangel 55">
                <a:extLst>
                  <a:ext uri="{FF2B5EF4-FFF2-40B4-BE49-F238E27FC236}">
                    <a16:creationId xmlns:a16="http://schemas.microsoft.com/office/drawing/2014/main" id="{00D40F45-8243-01F6-0268-C11653F25CC9}"/>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57" name="Rektangel 56">
                <a:extLst>
                  <a:ext uri="{FF2B5EF4-FFF2-40B4-BE49-F238E27FC236}">
                    <a16:creationId xmlns:a16="http://schemas.microsoft.com/office/drawing/2014/main" id="{49013858-4671-24E1-EAD3-7AABC5248DE6}"/>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58" name="Rektangel 57">
                <a:extLst>
                  <a:ext uri="{FF2B5EF4-FFF2-40B4-BE49-F238E27FC236}">
                    <a16:creationId xmlns:a16="http://schemas.microsoft.com/office/drawing/2014/main" id="{E1F06522-37FA-40E1-71C5-ECB0EBE8A46C}"/>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59" name="Rektangel 58">
                <a:extLst>
                  <a:ext uri="{FF2B5EF4-FFF2-40B4-BE49-F238E27FC236}">
                    <a16:creationId xmlns:a16="http://schemas.microsoft.com/office/drawing/2014/main" id="{26227EF3-DCBC-D2E4-053D-B80F746B1D62}"/>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60" name="Rektangel 59">
                <a:extLst>
                  <a:ext uri="{FF2B5EF4-FFF2-40B4-BE49-F238E27FC236}">
                    <a16:creationId xmlns:a16="http://schemas.microsoft.com/office/drawing/2014/main" id="{2C11F7FD-15C9-9826-B032-C2E5AB4D5D80}"/>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61" name="Rektangel 60">
                <a:extLst>
                  <a:ext uri="{FF2B5EF4-FFF2-40B4-BE49-F238E27FC236}">
                    <a16:creationId xmlns:a16="http://schemas.microsoft.com/office/drawing/2014/main" id="{AA42B98E-65B2-0292-CCEA-D228E6F83B70}"/>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62" name="Rektangel 61">
                <a:extLst>
                  <a:ext uri="{FF2B5EF4-FFF2-40B4-BE49-F238E27FC236}">
                    <a16:creationId xmlns:a16="http://schemas.microsoft.com/office/drawing/2014/main" id="{473F535A-6F7B-79FE-14D0-95E5AAD33AC8}"/>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24" name="Rektangel 1023">
                <a:extLst>
                  <a:ext uri="{FF2B5EF4-FFF2-40B4-BE49-F238E27FC236}">
                    <a16:creationId xmlns:a16="http://schemas.microsoft.com/office/drawing/2014/main" id="{ACB35845-02F9-D3F2-FAE5-C0F0B16D9064}"/>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25" name="Rektangel 1024">
                <a:extLst>
                  <a:ext uri="{FF2B5EF4-FFF2-40B4-BE49-F238E27FC236}">
                    <a16:creationId xmlns:a16="http://schemas.microsoft.com/office/drawing/2014/main" id="{550FAFE0-1AFB-2D16-39C2-0955175BA0FF}"/>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26" name="Rektangel 1025">
                <a:extLst>
                  <a:ext uri="{FF2B5EF4-FFF2-40B4-BE49-F238E27FC236}">
                    <a16:creationId xmlns:a16="http://schemas.microsoft.com/office/drawing/2014/main" id="{34D9E9DF-7CD6-EB1E-AC53-4F94EADF6BCC}"/>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27" name="Rektangel 1026">
                <a:extLst>
                  <a:ext uri="{FF2B5EF4-FFF2-40B4-BE49-F238E27FC236}">
                    <a16:creationId xmlns:a16="http://schemas.microsoft.com/office/drawing/2014/main" id="{F78397ED-D03C-2B7C-BE7A-9E6E609E718D}"/>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28" name="Rektangel 1027">
                <a:extLst>
                  <a:ext uri="{FF2B5EF4-FFF2-40B4-BE49-F238E27FC236}">
                    <a16:creationId xmlns:a16="http://schemas.microsoft.com/office/drawing/2014/main" id="{0256EC43-D93A-2477-BAF7-6FBD7716914C}"/>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29" name="Rektangel 1028">
                <a:extLst>
                  <a:ext uri="{FF2B5EF4-FFF2-40B4-BE49-F238E27FC236}">
                    <a16:creationId xmlns:a16="http://schemas.microsoft.com/office/drawing/2014/main" id="{96E1143B-97BA-EDE7-9DE4-9BA986AAC60F}"/>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31" name="Rektangel 1030">
                <a:extLst>
                  <a:ext uri="{FF2B5EF4-FFF2-40B4-BE49-F238E27FC236}">
                    <a16:creationId xmlns:a16="http://schemas.microsoft.com/office/drawing/2014/main" id="{5F7DF12A-D3C0-4D53-9449-07B35AEDCB91}"/>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34" name="Rektangel 1033">
                <a:extLst>
                  <a:ext uri="{FF2B5EF4-FFF2-40B4-BE49-F238E27FC236}">
                    <a16:creationId xmlns:a16="http://schemas.microsoft.com/office/drawing/2014/main" id="{E0420525-771D-C26E-92A6-051EB02440BC}"/>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35" name="Rektangel 1034">
                <a:extLst>
                  <a:ext uri="{FF2B5EF4-FFF2-40B4-BE49-F238E27FC236}">
                    <a16:creationId xmlns:a16="http://schemas.microsoft.com/office/drawing/2014/main" id="{D83A2200-9279-C34E-87AD-273D05AAD400}"/>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36" name="Rektangel 1035">
                <a:extLst>
                  <a:ext uri="{FF2B5EF4-FFF2-40B4-BE49-F238E27FC236}">
                    <a16:creationId xmlns:a16="http://schemas.microsoft.com/office/drawing/2014/main" id="{64DF847B-78DD-EDDA-1996-7C0CED4C5B6E}"/>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37" name="Rektangel 1036">
                <a:extLst>
                  <a:ext uri="{FF2B5EF4-FFF2-40B4-BE49-F238E27FC236}">
                    <a16:creationId xmlns:a16="http://schemas.microsoft.com/office/drawing/2014/main" id="{60C19268-1106-C6E6-DC7E-DF5CA1C7C3C7}"/>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38" name="Rektangel 1037">
                <a:extLst>
                  <a:ext uri="{FF2B5EF4-FFF2-40B4-BE49-F238E27FC236}">
                    <a16:creationId xmlns:a16="http://schemas.microsoft.com/office/drawing/2014/main" id="{D91387A2-C051-328D-7C96-1855DDB03266}"/>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39" name="Rektangel 1038">
                <a:extLst>
                  <a:ext uri="{FF2B5EF4-FFF2-40B4-BE49-F238E27FC236}">
                    <a16:creationId xmlns:a16="http://schemas.microsoft.com/office/drawing/2014/main" id="{0104B95C-747B-5090-8079-FFBB7C5CDA1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40" name="Rektangel 1039">
                <a:extLst>
                  <a:ext uri="{FF2B5EF4-FFF2-40B4-BE49-F238E27FC236}">
                    <a16:creationId xmlns:a16="http://schemas.microsoft.com/office/drawing/2014/main" id="{4C580925-D12C-1CE3-7C7B-F178F173978C}"/>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41" name="Rektangel 1040">
                <a:extLst>
                  <a:ext uri="{FF2B5EF4-FFF2-40B4-BE49-F238E27FC236}">
                    <a16:creationId xmlns:a16="http://schemas.microsoft.com/office/drawing/2014/main" id="{09DF71ED-1870-29D1-7F92-45259BC4B03C}"/>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72" name="Rektangel 1071">
                <a:extLst>
                  <a:ext uri="{FF2B5EF4-FFF2-40B4-BE49-F238E27FC236}">
                    <a16:creationId xmlns:a16="http://schemas.microsoft.com/office/drawing/2014/main" id="{091B306C-5811-58A0-AD0E-31EC370261C3}"/>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73" name="Rektangel 1072">
                <a:extLst>
                  <a:ext uri="{FF2B5EF4-FFF2-40B4-BE49-F238E27FC236}">
                    <a16:creationId xmlns:a16="http://schemas.microsoft.com/office/drawing/2014/main" id="{1FA7C464-FF51-A8D1-A94D-3AF789547A0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74" name="Rektangel 1073">
                <a:extLst>
                  <a:ext uri="{FF2B5EF4-FFF2-40B4-BE49-F238E27FC236}">
                    <a16:creationId xmlns:a16="http://schemas.microsoft.com/office/drawing/2014/main" id="{ECD31ED7-D74F-CB88-425F-622616D4B716}"/>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75" name="Rektangel 1074">
                <a:extLst>
                  <a:ext uri="{FF2B5EF4-FFF2-40B4-BE49-F238E27FC236}">
                    <a16:creationId xmlns:a16="http://schemas.microsoft.com/office/drawing/2014/main" id="{9617B3C6-8861-8CF3-0450-7FE7630C0FCD}"/>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076" name="Rektangel 1075">
                <a:extLst>
                  <a:ext uri="{FF2B5EF4-FFF2-40B4-BE49-F238E27FC236}">
                    <a16:creationId xmlns:a16="http://schemas.microsoft.com/office/drawing/2014/main" id="{91B9473E-B8E3-D75C-A2FF-04588915E7B6}"/>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06" name="Rektangel 1105">
                <a:extLst>
                  <a:ext uri="{FF2B5EF4-FFF2-40B4-BE49-F238E27FC236}">
                    <a16:creationId xmlns:a16="http://schemas.microsoft.com/office/drawing/2014/main" id="{ED57CA9E-2BB2-486F-29D8-EB0A05142912}"/>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10" name="Rektangel 1109">
                <a:extLst>
                  <a:ext uri="{FF2B5EF4-FFF2-40B4-BE49-F238E27FC236}">
                    <a16:creationId xmlns:a16="http://schemas.microsoft.com/office/drawing/2014/main" id="{7C6C9B23-A4DC-AC42-C1A3-3CDE246352DD}"/>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14" name="Rektangel 1113">
                <a:extLst>
                  <a:ext uri="{FF2B5EF4-FFF2-40B4-BE49-F238E27FC236}">
                    <a16:creationId xmlns:a16="http://schemas.microsoft.com/office/drawing/2014/main" id="{37792DCC-B0F2-60DE-7779-C201F539E6CA}"/>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18" name="Rektangel 1117">
                <a:extLst>
                  <a:ext uri="{FF2B5EF4-FFF2-40B4-BE49-F238E27FC236}">
                    <a16:creationId xmlns:a16="http://schemas.microsoft.com/office/drawing/2014/main" id="{634A9436-B496-711B-7E09-F66C739FA492}"/>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22" name="Rektangel 1121">
                <a:extLst>
                  <a:ext uri="{FF2B5EF4-FFF2-40B4-BE49-F238E27FC236}">
                    <a16:creationId xmlns:a16="http://schemas.microsoft.com/office/drawing/2014/main" id="{23568FA4-8B4E-0851-F702-51E541002F7E}"/>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31" name="Rektangel 1130">
                <a:extLst>
                  <a:ext uri="{FF2B5EF4-FFF2-40B4-BE49-F238E27FC236}">
                    <a16:creationId xmlns:a16="http://schemas.microsoft.com/office/drawing/2014/main" id="{00B4B179-554C-D895-50E6-B43F8CAD5F95}"/>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32" name="Rektangel 1131">
                <a:extLst>
                  <a:ext uri="{FF2B5EF4-FFF2-40B4-BE49-F238E27FC236}">
                    <a16:creationId xmlns:a16="http://schemas.microsoft.com/office/drawing/2014/main" id="{BD51BDD7-CF8E-4B08-29E9-4348D27B0A25}"/>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33" name="Rektangel 1132">
                <a:extLst>
                  <a:ext uri="{FF2B5EF4-FFF2-40B4-BE49-F238E27FC236}">
                    <a16:creationId xmlns:a16="http://schemas.microsoft.com/office/drawing/2014/main" id="{53DFACBD-9EDA-CC10-97B9-E6DC3C9102FF}"/>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34" name="Rektangel 1133">
                <a:extLst>
                  <a:ext uri="{FF2B5EF4-FFF2-40B4-BE49-F238E27FC236}">
                    <a16:creationId xmlns:a16="http://schemas.microsoft.com/office/drawing/2014/main" id="{27B18E35-8F88-AFB0-F84A-A824405A4FE7}"/>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35" name="Rektangel 1134">
                <a:extLst>
                  <a:ext uri="{FF2B5EF4-FFF2-40B4-BE49-F238E27FC236}">
                    <a16:creationId xmlns:a16="http://schemas.microsoft.com/office/drawing/2014/main" id="{DC6AB373-01C0-5517-1787-8AAB837D028A}"/>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36" name="Rektangel 1135">
                <a:extLst>
                  <a:ext uri="{FF2B5EF4-FFF2-40B4-BE49-F238E27FC236}">
                    <a16:creationId xmlns:a16="http://schemas.microsoft.com/office/drawing/2014/main" id="{6481FF7C-A380-B90D-4192-A0D4E782B537}"/>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37" name="Rektangel 1136">
                <a:extLst>
                  <a:ext uri="{FF2B5EF4-FFF2-40B4-BE49-F238E27FC236}">
                    <a16:creationId xmlns:a16="http://schemas.microsoft.com/office/drawing/2014/main" id="{06AC6378-4C08-982E-7639-9E0DB49C70D0}"/>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38" name="Rektangel 1137">
                <a:extLst>
                  <a:ext uri="{FF2B5EF4-FFF2-40B4-BE49-F238E27FC236}">
                    <a16:creationId xmlns:a16="http://schemas.microsoft.com/office/drawing/2014/main" id="{A0BC07BD-48B1-0B20-63FD-AC40EBA95208}"/>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39" name="Rektangel 1138">
                <a:extLst>
                  <a:ext uri="{FF2B5EF4-FFF2-40B4-BE49-F238E27FC236}">
                    <a16:creationId xmlns:a16="http://schemas.microsoft.com/office/drawing/2014/main" id="{12D0CB09-5C4C-391A-54DE-44AF8C112D06}"/>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40" name="Rektangel 1139">
                <a:extLst>
                  <a:ext uri="{FF2B5EF4-FFF2-40B4-BE49-F238E27FC236}">
                    <a16:creationId xmlns:a16="http://schemas.microsoft.com/office/drawing/2014/main" id="{31AD9DDC-EF60-F8FC-CFC1-90EE57255C15}"/>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41" name="Rektangel 1140">
                <a:extLst>
                  <a:ext uri="{FF2B5EF4-FFF2-40B4-BE49-F238E27FC236}">
                    <a16:creationId xmlns:a16="http://schemas.microsoft.com/office/drawing/2014/main" id="{606A89DA-C140-6B9E-6FF1-463B0AF942FE}"/>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42" name="Rektangel 1141">
                <a:extLst>
                  <a:ext uri="{FF2B5EF4-FFF2-40B4-BE49-F238E27FC236}">
                    <a16:creationId xmlns:a16="http://schemas.microsoft.com/office/drawing/2014/main" id="{B6F4CF4A-79C4-E501-0E9C-49CF68757721}"/>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43" name="Rektangel 1142">
                <a:extLst>
                  <a:ext uri="{FF2B5EF4-FFF2-40B4-BE49-F238E27FC236}">
                    <a16:creationId xmlns:a16="http://schemas.microsoft.com/office/drawing/2014/main" id="{950B5595-80D9-9D77-2F13-55109432F958}"/>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44" name="Rektangel 1143">
                <a:extLst>
                  <a:ext uri="{FF2B5EF4-FFF2-40B4-BE49-F238E27FC236}">
                    <a16:creationId xmlns:a16="http://schemas.microsoft.com/office/drawing/2014/main" id="{80D76296-7017-E9E8-8EF3-A8C87A00C491}"/>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45" name="Rektangel 1144">
                <a:extLst>
                  <a:ext uri="{FF2B5EF4-FFF2-40B4-BE49-F238E27FC236}">
                    <a16:creationId xmlns:a16="http://schemas.microsoft.com/office/drawing/2014/main" id="{05688F09-AE25-FCF1-DEC3-6FD4DC2C4B4E}"/>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46" name="Rektangel 1145">
                <a:extLst>
                  <a:ext uri="{FF2B5EF4-FFF2-40B4-BE49-F238E27FC236}">
                    <a16:creationId xmlns:a16="http://schemas.microsoft.com/office/drawing/2014/main" id="{A9FF2DD0-ADD1-086C-7A50-6D12F447F08D}"/>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47" name="Rektangel 1146">
                <a:extLst>
                  <a:ext uri="{FF2B5EF4-FFF2-40B4-BE49-F238E27FC236}">
                    <a16:creationId xmlns:a16="http://schemas.microsoft.com/office/drawing/2014/main" id="{473E9FAD-4645-950C-821E-04FC0A6C1099}"/>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48" name="Rektangel 1147">
                <a:extLst>
                  <a:ext uri="{FF2B5EF4-FFF2-40B4-BE49-F238E27FC236}">
                    <a16:creationId xmlns:a16="http://schemas.microsoft.com/office/drawing/2014/main" id="{175F1378-A0BD-903B-9227-0083B4E3F814}"/>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49" name="Rektangel 1148">
                <a:extLst>
                  <a:ext uri="{FF2B5EF4-FFF2-40B4-BE49-F238E27FC236}">
                    <a16:creationId xmlns:a16="http://schemas.microsoft.com/office/drawing/2014/main" id="{27FA63AE-9A46-5702-F654-2C17370743BE}"/>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50" name="Rektangel 1149">
                <a:extLst>
                  <a:ext uri="{FF2B5EF4-FFF2-40B4-BE49-F238E27FC236}">
                    <a16:creationId xmlns:a16="http://schemas.microsoft.com/office/drawing/2014/main" id="{FBFE3359-578F-B9CB-9E5A-58F8AFBEF544}"/>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51" name="Rektangel 1150">
                <a:extLst>
                  <a:ext uri="{FF2B5EF4-FFF2-40B4-BE49-F238E27FC236}">
                    <a16:creationId xmlns:a16="http://schemas.microsoft.com/office/drawing/2014/main" id="{95592033-7E48-C247-4222-94EFA39362D3}"/>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52" name="Rektangel 1151">
                <a:extLst>
                  <a:ext uri="{FF2B5EF4-FFF2-40B4-BE49-F238E27FC236}">
                    <a16:creationId xmlns:a16="http://schemas.microsoft.com/office/drawing/2014/main" id="{94B65C96-8568-8A37-DA83-2D0E2FB79850}"/>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53" name="Rektangel 1152">
                <a:extLst>
                  <a:ext uri="{FF2B5EF4-FFF2-40B4-BE49-F238E27FC236}">
                    <a16:creationId xmlns:a16="http://schemas.microsoft.com/office/drawing/2014/main" id="{A29DED77-42A9-7799-49A0-BA1AF5AAD103}"/>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54" name="Rektangel 1153">
                <a:extLst>
                  <a:ext uri="{FF2B5EF4-FFF2-40B4-BE49-F238E27FC236}">
                    <a16:creationId xmlns:a16="http://schemas.microsoft.com/office/drawing/2014/main" id="{D1EFBB55-EE09-626A-243A-30D980500934}"/>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55" name="Rektangel 1154">
                <a:extLst>
                  <a:ext uri="{FF2B5EF4-FFF2-40B4-BE49-F238E27FC236}">
                    <a16:creationId xmlns:a16="http://schemas.microsoft.com/office/drawing/2014/main" id="{2807DE64-6221-1B5D-19AD-DB462D3B5348}"/>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56" name="Rektangel 1155">
                <a:extLst>
                  <a:ext uri="{FF2B5EF4-FFF2-40B4-BE49-F238E27FC236}">
                    <a16:creationId xmlns:a16="http://schemas.microsoft.com/office/drawing/2014/main" id="{D8FB17ED-483D-6061-F4EC-B05E59F46151}"/>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57" name="Rektangel 1156">
                <a:extLst>
                  <a:ext uri="{FF2B5EF4-FFF2-40B4-BE49-F238E27FC236}">
                    <a16:creationId xmlns:a16="http://schemas.microsoft.com/office/drawing/2014/main" id="{AE119338-5DE4-19BE-E2CE-340370983F70}"/>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58" name="Rektangel 1157">
                <a:extLst>
                  <a:ext uri="{FF2B5EF4-FFF2-40B4-BE49-F238E27FC236}">
                    <a16:creationId xmlns:a16="http://schemas.microsoft.com/office/drawing/2014/main" id="{229F3E35-8A72-EB7E-B281-915F2696633C}"/>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59" name="Rektangel 1158">
                <a:extLst>
                  <a:ext uri="{FF2B5EF4-FFF2-40B4-BE49-F238E27FC236}">
                    <a16:creationId xmlns:a16="http://schemas.microsoft.com/office/drawing/2014/main" id="{DD3C3D6D-3347-9D64-A3C8-2CB346211375}"/>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60" name="Rektangel 1159">
                <a:extLst>
                  <a:ext uri="{FF2B5EF4-FFF2-40B4-BE49-F238E27FC236}">
                    <a16:creationId xmlns:a16="http://schemas.microsoft.com/office/drawing/2014/main" id="{D5CAED8D-610D-D582-A7A4-DFE2A6A0CD2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61" name="Rektangel 1160">
                <a:extLst>
                  <a:ext uri="{FF2B5EF4-FFF2-40B4-BE49-F238E27FC236}">
                    <a16:creationId xmlns:a16="http://schemas.microsoft.com/office/drawing/2014/main" id="{26F7012F-33FA-0DC4-E8C3-99AA7B006D29}"/>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62" name="Rektangel 1161">
                <a:extLst>
                  <a:ext uri="{FF2B5EF4-FFF2-40B4-BE49-F238E27FC236}">
                    <a16:creationId xmlns:a16="http://schemas.microsoft.com/office/drawing/2014/main" id="{A30150CA-2120-B498-91DC-24C175AAACFE}"/>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63" name="Rektangel 1162">
                <a:extLst>
                  <a:ext uri="{FF2B5EF4-FFF2-40B4-BE49-F238E27FC236}">
                    <a16:creationId xmlns:a16="http://schemas.microsoft.com/office/drawing/2014/main" id="{2CF783D8-4303-6240-26D8-1188BD10EB0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64" name="Rektangel 1163">
                <a:extLst>
                  <a:ext uri="{FF2B5EF4-FFF2-40B4-BE49-F238E27FC236}">
                    <a16:creationId xmlns:a16="http://schemas.microsoft.com/office/drawing/2014/main" id="{94CA1F10-D270-464D-E54B-1617407970AC}"/>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65" name="Rektangel 1164">
                <a:extLst>
                  <a:ext uri="{FF2B5EF4-FFF2-40B4-BE49-F238E27FC236}">
                    <a16:creationId xmlns:a16="http://schemas.microsoft.com/office/drawing/2014/main" id="{DE7D66A5-2AF7-544D-6AB5-B59DD0655124}"/>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sp>
            <p:nvSpPr>
              <p:cNvPr id="1166" name="Rektangel 1165">
                <a:extLst>
                  <a:ext uri="{FF2B5EF4-FFF2-40B4-BE49-F238E27FC236}">
                    <a16:creationId xmlns:a16="http://schemas.microsoft.com/office/drawing/2014/main" id="{8FB5E69F-00B0-77B7-CCA2-00F2642487FA}"/>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5690" dirty="0"/>
              </a:p>
            </p:txBody>
          </p:sp>
        </p:grpSp>
        <p:sp>
          <p:nvSpPr>
            <p:cNvPr id="1167" name="Rektangel med rundade hörn 1166">
              <a:extLst>
                <a:ext uri="{FF2B5EF4-FFF2-40B4-BE49-F238E27FC236}">
                  <a16:creationId xmlns:a16="http://schemas.microsoft.com/office/drawing/2014/main" id="{A51E07C9-EBA6-2BC9-D463-C6AC1AF9AB31}"/>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5690"/>
            </a:p>
          </p:txBody>
        </p:sp>
        <p:sp>
          <p:nvSpPr>
            <p:cNvPr id="1168" name="Rektangel med rundade hörn 1167">
              <a:extLst>
                <a:ext uri="{FF2B5EF4-FFF2-40B4-BE49-F238E27FC236}">
                  <a16:creationId xmlns:a16="http://schemas.microsoft.com/office/drawing/2014/main" id="{93EC1260-3F90-CA99-36E9-0A26A685AEED}"/>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5690"/>
            </a:p>
          </p:txBody>
        </p:sp>
        <p:grpSp>
          <p:nvGrpSpPr>
            <p:cNvPr id="1169" name="Grupp 1168">
              <a:extLst>
                <a:ext uri="{FF2B5EF4-FFF2-40B4-BE49-F238E27FC236}">
                  <a16:creationId xmlns:a16="http://schemas.microsoft.com/office/drawing/2014/main" id="{FD18FAEB-F50F-53CB-4730-BF1C196298BB}"/>
                </a:ext>
              </a:extLst>
            </p:cNvPr>
            <p:cNvGrpSpPr/>
            <p:nvPr userDrawn="1"/>
          </p:nvGrpSpPr>
          <p:grpSpPr>
            <a:xfrm>
              <a:off x="6074571" y="3306851"/>
              <a:ext cx="781200" cy="90681"/>
              <a:chOff x="6511014" y="2308965"/>
              <a:chExt cx="602272" cy="346936"/>
            </a:xfrm>
          </p:grpSpPr>
          <p:sp>
            <p:nvSpPr>
              <p:cNvPr id="1170" name="Rektangel med rundade hörn 1169">
                <a:extLst>
                  <a:ext uri="{FF2B5EF4-FFF2-40B4-BE49-F238E27FC236}">
                    <a16:creationId xmlns:a16="http://schemas.microsoft.com/office/drawing/2014/main" id="{D0067595-318A-F8BD-5909-DD07A2C8043D}"/>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5690"/>
              </a:p>
            </p:txBody>
          </p:sp>
          <p:cxnSp>
            <p:nvCxnSpPr>
              <p:cNvPr id="1171" name="Rak 1170">
                <a:extLst>
                  <a:ext uri="{FF2B5EF4-FFF2-40B4-BE49-F238E27FC236}">
                    <a16:creationId xmlns:a16="http://schemas.microsoft.com/office/drawing/2014/main" id="{FA984766-EFFC-0D04-4665-0421719B917D}"/>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72" name="Rak 1171">
                <a:extLst>
                  <a:ext uri="{FF2B5EF4-FFF2-40B4-BE49-F238E27FC236}">
                    <a16:creationId xmlns:a16="http://schemas.microsoft.com/office/drawing/2014/main" id="{4A6A3C18-F298-87A1-A31B-BF79F1F25F02}"/>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73" name="Grupp 1172">
              <a:extLst>
                <a:ext uri="{FF2B5EF4-FFF2-40B4-BE49-F238E27FC236}">
                  <a16:creationId xmlns:a16="http://schemas.microsoft.com/office/drawing/2014/main" id="{4906961C-03F6-5DB0-BA48-34487EE12951}"/>
                </a:ext>
              </a:extLst>
            </p:cNvPr>
            <p:cNvGrpSpPr/>
            <p:nvPr userDrawn="1"/>
          </p:nvGrpSpPr>
          <p:grpSpPr>
            <a:xfrm>
              <a:off x="6074571" y="2295574"/>
              <a:ext cx="781200" cy="324083"/>
              <a:chOff x="6511014" y="2308965"/>
              <a:chExt cx="602272" cy="346936"/>
            </a:xfrm>
          </p:grpSpPr>
          <p:sp>
            <p:nvSpPr>
              <p:cNvPr id="1174" name="Rektangel med rundade hörn 1173">
                <a:extLst>
                  <a:ext uri="{FF2B5EF4-FFF2-40B4-BE49-F238E27FC236}">
                    <a16:creationId xmlns:a16="http://schemas.microsoft.com/office/drawing/2014/main" id="{32602400-3B6C-650F-990E-5B013BFD4952}"/>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5690"/>
              </a:p>
            </p:txBody>
          </p:sp>
          <p:cxnSp>
            <p:nvCxnSpPr>
              <p:cNvPr id="1175" name="Rak 1174">
                <a:extLst>
                  <a:ext uri="{FF2B5EF4-FFF2-40B4-BE49-F238E27FC236}">
                    <a16:creationId xmlns:a16="http://schemas.microsoft.com/office/drawing/2014/main" id="{57D88719-6220-5427-0D8E-E23B6858947B}"/>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76" name="Rak 1175">
                <a:extLst>
                  <a:ext uri="{FF2B5EF4-FFF2-40B4-BE49-F238E27FC236}">
                    <a16:creationId xmlns:a16="http://schemas.microsoft.com/office/drawing/2014/main" id="{27DBD68D-7990-0584-24B0-D312A56238ED}"/>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pic>
        <p:nvPicPr>
          <p:cNvPr id="1178" name="Bildobjekt 1177" descr="En bild som visar moln, utomhus, himmel, byggnad&#10;&#10;Automatiskt genererad beskrivning">
            <a:extLst>
              <a:ext uri="{FF2B5EF4-FFF2-40B4-BE49-F238E27FC236}">
                <a16:creationId xmlns:a16="http://schemas.microsoft.com/office/drawing/2014/main" id="{4C0A209B-42A0-5EA8-29EF-BAD6B7D3E812}"/>
              </a:ext>
            </a:extLst>
          </p:cNvPr>
          <p:cNvPicPr>
            <a:picLocks noChangeAspect="1"/>
          </p:cNvPicPr>
          <p:nvPr userDrawn="1"/>
        </p:nvPicPr>
        <p:blipFill>
          <a:blip r:embed="rId4"/>
          <a:stretch>
            <a:fillRect/>
          </a:stretch>
        </p:blipFill>
        <p:spPr>
          <a:xfrm>
            <a:off x="14516779" y="8188390"/>
            <a:ext cx="2638653" cy="2783693"/>
          </a:xfrm>
          <a:prstGeom prst="rect">
            <a:avLst/>
          </a:prstGeom>
        </p:spPr>
      </p:pic>
      <p:pic>
        <p:nvPicPr>
          <p:cNvPr id="1179" name="Picture 4" descr="Microsoft PowerPoint 365 Overview and Supported File Types">
            <a:extLst>
              <a:ext uri="{FF2B5EF4-FFF2-40B4-BE49-F238E27FC236}">
                <a16:creationId xmlns:a16="http://schemas.microsoft.com/office/drawing/2014/main" id="{22017B90-9968-B601-2BDB-858A03146B13}"/>
              </a:ext>
            </a:extLst>
          </p:cNvPr>
          <p:cNvPicPr>
            <a:picLocks noChangeAspect="1" noChangeArrowheads="1"/>
          </p:cNvPicPr>
          <p:nvPr userDrawn="1"/>
        </p:nvPicPr>
        <p:blipFill rotWithShape="1">
          <a:blip r:embed="rId5">
            <a:extLst>
              <a:ext uri="{28A0092B-C50C-407E-A947-70E740481C1C}">
                <a14:useLocalDpi xmlns:a14="http://schemas.microsoft.com/office/drawing/2010/main"/>
              </a:ext>
            </a:extLst>
          </a:blip>
          <a:srcRect/>
          <a:stretch/>
        </p:blipFill>
        <p:spPr bwMode="auto">
          <a:xfrm>
            <a:off x="1066930" y="3671883"/>
            <a:ext cx="877984" cy="1340425"/>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4" descr="Microsoft PowerPoint 365 Overview and Supported File Types">
            <a:extLst>
              <a:ext uri="{FF2B5EF4-FFF2-40B4-BE49-F238E27FC236}">
                <a16:creationId xmlns:a16="http://schemas.microsoft.com/office/drawing/2014/main" id="{1731BE3E-AC36-7FEF-B62B-DBF122BBCF87}"/>
              </a:ext>
            </a:extLst>
          </p:cNvPr>
          <p:cNvPicPr>
            <a:picLocks noChangeAspect="1" noChangeArrowheads="1"/>
          </p:cNvPicPr>
          <p:nvPr userDrawn="1"/>
        </p:nvPicPr>
        <p:blipFill rotWithShape="1">
          <a:blip r:embed="rId6">
            <a:extLst>
              <a:ext uri="{28A0092B-C50C-407E-A947-70E740481C1C}">
                <a14:useLocalDpi xmlns:a14="http://schemas.microsoft.com/office/drawing/2010/main"/>
              </a:ext>
            </a:extLst>
          </a:blip>
          <a:srcRect/>
          <a:stretch/>
        </p:blipFill>
        <p:spPr bwMode="auto">
          <a:xfrm>
            <a:off x="1068815" y="5684313"/>
            <a:ext cx="1380486" cy="447347"/>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4" descr="Microsoft PowerPoint 365 Overview and Supported File Types">
            <a:extLst>
              <a:ext uri="{FF2B5EF4-FFF2-40B4-BE49-F238E27FC236}">
                <a16:creationId xmlns:a16="http://schemas.microsoft.com/office/drawing/2014/main" id="{77EB80CF-64BB-A951-C766-CA389843647A}"/>
              </a:ext>
            </a:extLst>
          </p:cNvPr>
          <p:cNvPicPr>
            <a:picLocks noChangeAspect="1" noChangeArrowheads="1"/>
          </p:cNvPicPr>
          <p:nvPr userDrawn="1"/>
        </p:nvPicPr>
        <p:blipFill rotWithShape="1">
          <a:blip r:embed="rId7">
            <a:extLst>
              <a:ext uri="{28A0092B-C50C-407E-A947-70E740481C1C}">
                <a14:useLocalDpi xmlns:a14="http://schemas.microsoft.com/office/drawing/2010/main"/>
              </a:ext>
            </a:extLst>
          </a:blip>
          <a:srcRect/>
          <a:stretch/>
        </p:blipFill>
        <p:spPr bwMode="auto">
          <a:xfrm>
            <a:off x="1104877" y="8188390"/>
            <a:ext cx="1344424" cy="43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724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a:xfrm>
            <a:off x="1066930" y="11509638"/>
            <a:ext cx="4877395" cy="168511"/>
          </a:xfrm>
          <a:prstGeom prst="rect">
            <a:avLst/>
          </a:prstGeom>
        </p:spPr>
        <p:txBody>
          <a:bodyPr/>
          <a:lstStyle/>
          <a:p>
            <a:fld id="{120FD48D-1F42-B341-AF85-AE480DB64991}" type="datetime1">
              <a:rPr lang="sv-SE" smtClean="0"/>
              <a:t>2023-10-25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a:xfrm>
            <a:off x="7179197" y="11504369"/>
            <a:ext cx="7316093" cy="173779"/>
          </a:xfrm>
          <a:prstGeom prst="rect">
            <a:avLst/>
          </a:prstGeom>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a:xfrm>
            <a:off x="15732988" y="11509639"/>
            <a:ext cx="4877395" cy="168511"/>
          </a:xfrm>
          <a:prstGeom prst="rect">
            <a:avLst/>
          </a:prstGeom>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1066933" y="2351313"/>
            <a:ext cx="19543454" cy="931731"/>
          </a:xfrm>
          <a:prstGeom prst="rect">
            <a:avLst/>
          </a:prstGeom>
          <a:noFill/>
        </p:spPr>
        <p:txBody>
          <a:bodyPr wrap="square" anchor="t">
            <a:noAutofit/>
          </a:bodyPr>
          <a:lstStyle/>
          <a:p>
            <a:pPr algn="ctr">
              <a:lnSpc>
                <a:spcPct val="90000"/>
              </a:lnSpc>
            </a:pPr>
            <a:r>
              <a:rPr lang="en-US" sz="6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1740480" y="3390508"/>
            <a:ext cx="18193526" cy="1077218"/>
          </a:xfrm>
          <a:prstGeom prst="rect">
            <a:avLst/>
          </a:prstGeom>
          <a:noFill/>
        </p:spPr>
        <p:txBody>
          <a:bodyPr wrap="square" rtlCol="0">
            <a:spAutoFit/>
          </a:bodyPr>
          <a:lstStyle/>
          <a:p>
            <a:pPr marL="0" marR="0" lvl="0" indent="0" algn="ctr" defTabSz="5139001" rtl="0" eaLnBrk="1" fontAlgn="auto" latinLnBrk="0" hangingPunct="1">
              <a:lnSpc>
                <a:spcPct val="100000"/>
              </a:lnSpc>
              <a:spcBef>
                <a:spcPts val="0"/>
              </a:spcBef>
              <a:spcAft>
                <a:spcPts val="0"/>
              </a:spcAft>
              <a:buClrTx/>
              <a:buSzTx/>
              <a:buFontTx/>
              <a:buNone/>
              <a:tabLst/>
              <a:defRPr/>
            </a:pPr>
            <a:r>
              <a:rPr lang="en-US" sz="3200" noProof="0" dirty="0">
                <a:solidFill>
                  <a:schemeClr val="accent1"/>
                </a:solidFill>
                <a:latin typeface="+mn-lt"/>
              </a:rPr>
              <a:t>The template is set up to be as accessibility-friendly as possible, but there are two things you need to do yourself as you add content. </a:t>
            </a:r>
            <a:r>
              <a:rPr lang="en-US" sz="32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1066935" y="4792472"/>
            <a:ext cx="9449952" cy="523220"/>
          </a:xfrm>
          <a:prstGeom prst="rect">
            <a:avLst/>
          </a:prstGeom>
          <a:noFill/>
        </p:spPr>
        <p:txBody>
          <a:bodyPr wrap="square" rtlCol="0">
            <a:spAutoFit/>
          </a:bodyPr>
          <a:lstStyle/>
          <a:p>
            <a:pPr marL="0" marR="0" lvl="0" indent="0" algn="l" defTabSz="5139001" rtl="0" eaLnBrk="1" fontAlgn="auto" latinLnBrk="0" hangingPunct="1">
              <a:lnSpc>
                <a:spcPct val="100000"/>
              </a:lnSpc>
              <a:spcBef>
                <a:spcPts val="0"/>
              </a:spcBef>
              <a:spcAft>
                <a:spcPts val="0"/>
              </a:spcAft>
              <a:buClrTx/>
              <a:buSzTx/>
              <a:buFontTx/>
              <a:buNone/>
              <a:tabLst/>
              <a:defRPr/>
            </a:pPr>
            <a:r>
              <a:rPr lang="en-US" sz="28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1066935" y="5341501"/>
            <a:ext cx="9449952" cy="2087751"/>
          </a:xfrm>
          <a:prstGeom prst="rect">
            <a:avLst/>
          </a:prstGeom>
          <a:noFill/>
        </p:spPr>
        <p:txBody>
          <a:bodyPr wrap="square" rtlCol="0">
            <a:spAutoFit/>
          </a:bodyPr>
          <a:lstStyle/>
          <a:p>
            <a:pPr marL="0" indent="0">
              <a:spcAft>
                <a:spcPts val="2000"/>
              </a:spcAft>
              <a:buNone/>
            </a:pPr>
            <a:r>
              <a:rPr lang="en-US" sz="1800" dirty="0"/>
              <a:t>Right-click on an image/figure and select the option "Format Picture." A tab will then open on the right side of the window. Choose the </a:t>
            </a:r>
            <a:r>
              <a:rPr lang="en-US" sz="1800" i="1" dirty="0"/>
              <a:t>Size and Properties</a:t>
            </a:r>
            <a:r>
              <a:rPr lang="en-US" sz="1800" dirty="0"/>
              <a:t> of the figure, then select </a:t>
            </a:r>
            <a:r>
              <a:rPr lang="en-US" sz="1800" i="1" dirty="0"/>
              <a:t>Alternative Text</a:t>
            </a:r>
            <a:r>
              <a:rPr lang="en-US" sz="1800" dirty="0"/>
              <a:t>. Describe your image/figure in 1-2 sentences that will be read aloud by screen readers for those with visual impairments.</a:t>
            </a:r>
          </a:p>
          <a:p>
            <a:pPr marL="0" indent="0">
              <a:spcAft>
                <a:spcPts val="2000"/>
              </a:spcAft>
              <a:buNone/>
            </a:pPr>
            <a:r>
              <a:rPr lang="en-US" sz="18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11160433" y="4792472"/>
            <a:ext cx="9449952" cy="523220"/>
          </a:xfrm>
          <a:prstGeom prst="rect">
            <a:avLst/>
          </a:prstGeom>
          <a:noFill/>
        </p:spPr>
        <p:txBody>
          <a:bodyPr wrap="square" rtlCol="0">
            <a:spAutoFit/>
          </a:bodyPr>
          <a:lstStyle/>
          <a:p>
            <a:pPr marL="0" marR="0" lvl="0" indent="0" algn="l" defTabSz="5139001" rtl="0" eaLnBrk="1" fontAlgn="auto" latinLnBrk="0" hangingPunct="1">
              <a:lnSpc>
                <a:spcPct val="100000"/>
              </a:lnSpc>
              <a:spcBef>
                <a:spcPts val="0"/>
              </a:spcBef>
              <a:spcAft>
                <a:spcPts val="0"/>
              </a:spcAft>
              <a:buClrTx/>
              <a:buSzTx/>
              <a:buFontTx/>
              <a:buNone/>
              <a:tabLst/>
              <a:defRPr/>
            </a:pPr>
            <a:r>
              <a:rPr lang="en-US" sz="2800" b="1" noProof="0" dirty="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11160433" y="5341502"/>
            <a:ext cx="9449952" cy="5211683"/>
          </a:xfrm>
          <a:prstGeom prst="rect">
            <a:avLst/>
          </a:prstGeom>
          <a:noFill/>
        </p:spPr>
        <p:txBody>
          <a:bodyPr wrap="square" rtlCol="0">
            <a:spAutoFit/>
          </a:bodyPr>
          <a:lstStyle/>
          <a:p>
            <a:pPr>
              <a:spcAft>
                <a:spcPts val="2000"/>
              </a:spcAft>
            </a:pPr>
            <a:r>
              <a:rPr lang="en-US" sz="18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2000"/>
              </a:spcAft>
              <a:buNone/>
            </a:pPr>
            <a:r>
              <a:rPr lang="en-US" sz="1800" b="1" dirty="0">
                <a:solidFill>
                  <a:schemeClr val="accent1"/>
                </a:solidFill>
                <a:latin typeface="+mj-lt"/>
              </a:rPr>
              <a:t>You can control the reading order by:</a:t>
            </a:r>
          </a:p>
          <a:p>
            <a:pPr marL="568962" indent="-568962">
              <a:spcAft>
                <a:spcPts val="2000"/>
              </a:spcAft>
              <a:buClr>
                <a:schemeClr val="accent1"/>
              </a:buClr>
              <a:buFont typeface="+mj-lt"/>
              <a:buAutoNum type="arabicPeriod"/>
            </a:pPr>
            <a:r>
              <a:rPr lang="en-US" sz="1800" dirty="0"/>
              <a:t>Selecting an object in the file.</a:t>
            </a:r>
          </a:p>
          <a:p>
            <a:pPr marL="568962" indent="-568962">
              <a:spcAft>
                <a:spcPts val="2000"/>
              </a:spcAft>
              <a:buClr>
                <a:schemeClr val="accent1"/>
              </a:buClr>
              <a:buFont typeface="+mj-lt"/>
              <a:buAutoNum type="arabicPeriod"/>
            </a:pPr>
            <a:r>
              <a:rPr lang="en-US" sz="1800" dirty="0"/>
              <a:t>Choosing the "Format" tab that appears on the right side of the ribbon.</a:t>
            </a:r>
          </a:p>
          <a:p>
            <a:pPr marL="568962" indent="-568962">
              <a:spcAft>
                <a:spcPts val="2000"/>
              </a:spcAft>
              <a:buClr>
                <a:schemeClr val="accent1"/>
              </a:buClr>
              <a:buFont typeface="+mj-lt"/>
              <a:buAutoNum type="arabicPeriod"/>
            </a:pPr>
            <a:r>
              <a:rPr lang="en-US" sz="1800" dirty="0"/>
              <a:t>Selecting "Selection Pane" in the "Arrange" group.</a:t>
            </a:r>
          </a:p>
          <a:p>
            <a:pPr marL="568962" indent="-568962">
              <a:spcAft>
                <a:spcPts val="2000"/>
              </a:spcAft>
              <a:buClr>
                <a:schemeClr val="accent1"/>
              </a:buClr>
              <a:buFont typeface="+mj-lt"/>
              <a:buAutoNum type="arabicPeriod"/>
            </a:pPr>
            <a:r>
              <a:rPr lang="en-US" sz="1800" dirty="0"/>
              <a:t>Selecting one or more objects in the list.</a:t>
            </a:r>
          </a:p>
          <a:p>
            <a:pPr marL="568962" indent="-568962">
              <a:spcAft>
                <a:spcPts val="2000"/>
              </a:spcAft>
              <a:buClr>
                <a:schemeClr val="accent1"/>
              </a:buClr>
              <a:buFont typeface="+mj-lt"/>
              <a:buAutoNum type="arabicPeriod"/>
            </a:pPr>
            <a:r>
              <a:rPr lang="en-US" sz="1800" dirty="0"/>
              <a:t>Dragging the selection upward or downward, or clicking the "Up" button.</a:t>
            </a:r>
          </a:p>
          <a:p>
            <a:pPr marL="568962" indent="-568962">
              <a:spcAft>
                <a:spcPts val="2000"/>
              </a:spcAft>
              <a:buClr>
                <a:schemeClr val="accent1"/>
              </a:buClr>
              <a:buFont typeface="+mj-lt"/>
              <a:buAutoNum type="arabicPeriod"/>
            </a:pPr>
            <a:r>
              <a:rPr lang="en-US" sz="18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a:xfrm>
            <a:off x="1066930" y="11509638"/>
            <a:ext cx="4877395" cy="168511"/>
          </a:xfrm>
          <a:prstGeom prst="rect">
            <a:avLst/>
          </a:prstGeom>
        </p:spPr>
        <p:txBody>
          <a:bodyPr/>
          <a:lstStyle/>
          <a:p>
            <a:fld id="{45830D3C-297D-AF4B-BF84-42155CB091D6}" type="datetime1">
              <a:rPr lang="sv-SE" smtClean="0"/>
              <a:t>2023-10-25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a:xfrm>
            <a:off x="7179197" y="11504369"/>
            <a:ext cx="7316093" cy="173779"/>
          </a:xfrm>
          <a:prstGeom prst="rect">
            <a:avLst/>
          </a:prstGeom>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a:xfrm>
            <a:off x="15732988" y="11509639"/>
            <a:ext cx="4877395" cy="168511"/>
          </a:xfrm>
          <a:prstGeom prst="rect">
            <a:avLst/>
          </a:prstGeom>
        </p:spPr>
        <p:txBody>
          <a:bodyPr/>
          <a:lstStyle/>
          <a:p>
            <a:fld id="{B716C8F4-20CD-364A-8A8E-DE130115B178}" type="slidenum">
              <a:rPr lang="sv-SE" smtClean="0"/>
              <a:pPr/>
              <a:t>‹#›</a:t>
            </a:fld>
            <a:endParaRPr lang="sv-SE"/>
          </a:p>
        </p:txBody>
      </p:sp>
      <p:sp>
        <p:nvSpPr>
          <p:cNvPr id="9" name="textruta 8">
            <a:extLst>
              <a:ext uri="{FF2B5EF4-FFF2-40B4-BE49-F238E27FC236}">
                <a16:creationId xmlns:a16="http://schemas.microsoft.com/office/drawing/2014/main" id="{18F85602-41A0-8F46-55DA-13D322BFB3E7}"/>
              </a:ext>
            </a:extLst>
          </p:cNvPr>
          <p:cNvSpPr txBox="1"/>
          <p:nvPr userDrawn="1"/>
        </p:nvSpPr>
        <p:spPr>
          <a:xfrm>
            <a:off x="1066935" y="4796692"/>
            <a:ext cx="9449952" cy="523220"/>
          </a:xfrm>
          <a:prstGeom prst="rect">
            <a:avLst/>
          </a:prstGeom>
          <a:noFill/>
        </p:spPr>
        <p:txBody>
          <a:bodyPr wrap="square" rtlCol="0">
            <a:spAutoFit/>
          </a:bodyPr>
          <a:lstStyle/>
          <a:p>
            <a:pPr marL="0" marR="0" lvl="0" indent="0" algn="l" defTabSz="5139001" rtl="0" eaLnBrk="1" fontAlgn="auto" latinLnBrk="0" hangingPunct="1">
              <a:lnSpc>
                <a:spcPct val="100000"/>
              </a:lnSpc>
              <a:spcBef>
                <a:spcPts val="0"/>
              </a:spcBef>
              <a:spcAft>
                <a:spcPts val="0"/>
              </a:spcAft>
              <a:buClrTx/>
              <a:buSzTx/>
              <a:buFontTx/>
              <a:buNone/>
              <a:tabLst/>
              <a:defRPr/>
            </a:pPr>
            <a:r>
              <a:rPr lang="en-US" sz="2800" b="1" noProof="0" dirty="0">
                <a:solidFill>
                  <a:schemeClr val="tx2"/>
                </a:solidFill>
                <a:latin typeface="+mj-lt"/>
              </a:rPr>
              <a:t>Add alternative text for images/figures</a:t>
            </a:r>
          </a:p>
        </p:txBody>
      </p:sp>
      <p:sp>
        <p:nvSpPr>
          <p:cNvPr id="10" name="textruta 9">
            <a:extLst>
              <a:ext uri="{FF2B5EF4-FFF2-40B4-BE49-F238E27FC236}">
                <a16:creationId xmlns:a16="http://schemas.microsoft.com/office/drawing/2014/main" id="{B8B389B1-3B17-7526-A532-D3D5A026336A}"/>
              </a:ext>
            </a:extLst>
          </p:cNvPr>
          <p:cNvSpPr txBox="1"/>
          <p:nvPr userDrawn="1"/>
        </p:nvSpPr>
        <p:spPr>
          <a:xfrm>
            <a:off x="1066935" y="5345721"/>
            <a:ext cx="9449952" cy="2010807"/>
          </a:xfrm>
          <a:prstGeom prst="rect">
            <a:avLst/>
          </a:prstGeom>
          <a:noFill/>
        </p:spPr>
        <p:txBody>
          <a:bodyPr wrap="square" rtlCol="0">
            <a:spAutoFit/>
          </a:bodyPr>
          <a:lstStyle/>
          <a:p>
            <a:pPr marL="0" indent="0">
              <a:spcAft>
                <a:spcPts val="2000"/>
              </a:spcAft>
              <a:buNone/>
            </a:pPr>
            <a:r>
              <a:rPr lang="en-US" sz="1800" dirty="0"/>
              <a:t>Right-click on an image/figure and select the option "Format Picture." A tab will then open on the right side of the window. Choose the </a:t>
            </a:r>
            <a:r>
              <a:rPr lang="en-US" sz="1800" i="1" dirty="0"/>
              <a:t>Size and Properties</a:t>
            </a:r>
            <a:r>
              <a:rPr lang="en-US" sz="1800" dirty="0"/>
              <a:t> of the figure, then select </a:t>
            </a:r>
            <a:r>
              <a:rPr lang="en-US" sz="1800" i="1" dirty="0"/>
              <a:t>Alternative Text</a:t>
            </a:r>
            <a:r>
              <a:rPr lang="en-US" sz="1800" dirty="0"/>
              <a:t>. Describe your image/figure in 1-2 sentences that will be read aloud by screen readers for those with visual impairments.</a:t>
            </a:r>
          </a:p>
          <a:p>
            <a:pPr marL="0" indent="0">
              <a:spcAft>
                <a:spcPts val="2000"/>
              </a:spcAft>
              <a:buNone/>
            </a:pPr>
            <a:r>
              <a:rPr lang="en-US" sz="1800" dirty="0"/>
              <a:t>If the image/figure serves no informative purpose and you want to exclude it, you can simply leave the title and description empty.</a:t>
            </a:r>
          </a:p>
        </p:txBody>
      </p:sp>
      <p:sp>
        <p:nvSpPr>
          <p:cNvPr id="15" name="textruta 14">
            <a:extLst>
              <a:ext uri="{FF2B5EF4-FFF2-40B4-BE49-F238E27FC236}">
                <a16:creationId xmlns:a16="http://schemas.microsoft.com/office/drawing/2014/main" id="{434CEBC5-4237-D545-4536-4F23F7F09C42}"/>
              </a:ext>
            </a:extLst>
          </p:cNvPr>
          <p:cNvSpPr txBox="1"/>
          <p:nvPr userDrawn="1"/>
        </p:nvSpPr>
        <p:spPr>
          <a:xfrm>
            <a:off x="11160433" y="4796692"/>
            <a:ext cx="9449952" cy="523220"/>
          </a:xfrm>
          <a:prstGeom prst="rect">
            <a:avLst/>
          </a:prstGeom>
          <a:noFill/>
        </p:spPr>
        <p:txBody>
          <a:bodyPr wrap="square" rtlCol="0">
            <a:spAutoFit/>
          </a:bodyPr>
          <a:lstStyle/>
          <a:p>
            <a:pPr marL="0" marR="0" lvl="0" indent="0" algn="l" defTabSz="5139001" rtl="0" eaLnBrk="1" fontAlgn="auto" latinLnBrk="0" hangingPunct="1">
              <a:lnSpc>
                <a:spcPct val="100000"/>
              </a:lnSpc>
              <a:spcBef>
                <a:spcPts val="0"/>
              </a:spcBef>
              <a:spcAft>
                <a:spcPts val="0"/>
              </a:spcAft>
              <a:buClrTx/>
              <a:buSzTx/>
              <a:buFontTx/>
              <a:buNone/>
              <a:tabLst/>
              <a:defRPr/>
            </a:pPr>
            <a:r>
              <a:rPr lang="en-US" sz="2800" b="1" noProof="0" dirty="0">
                <a:solidFill>
                  <a:schemeClr val="tx2"/>
                </a:solidFill>
                <a:latin typeface="+mj-lt"/>
              </a:rPr>
              <a:t>Add alternative text for images/figures</a:t>
            </a:r>
          </a:p>
        </p:txBody>
      </p:sp>
      <p:sp>
        <p:nvSpPr>
          <p:cNvPr id="16" name="textruta 15">
            <a:extLst>
              <a:ext uri="{FF2B5EF4-FFF2-40B4-BE49-F238E27FC236}">
                <a16:creationId xmlns:a16="http://schemas.microsoft.com/office/drawing/2014/main" id="{75A865CA-AE26-87D8-A2EB-88E4B64E66DA}"/>
              </a:ext>
            </a:extLst>
          </p:cNvPr>
          <p:cNvSpPr txBox="1"/>
          <p:nvPr userDrawn="1"/>
        </p:nvSpPr>
        <p:spPr>
          <a:xfrm>
            <a:off x="11160433" y="5345722"/>
            <a:ext cx="9449952" cy="3888244"/>
          </a:xfrm>
          <a:prstGeom prst="rect">
            <a:avLst/>
          </a:prstGeom>
          <a:noFill/>
        </p:spPr>
        <p:txBody>
          <a:bodyPr wrap="square" rtlCol="0">
            <a:spAutoFit/>
          </a:bodyPr>
          <a:lstStyle/>
          <a:p>
            <a:pPr marL="0" indent="0">
              <a:spcAft>
                <a:spcPts val="2000"/>
              </a:spcAft>
              <a:buNone/>
            </a:pPr>
            <a:r>
              <a:rPr lang="en-US" sz="18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2000"/>
              </a:spcAft>
              <a:buNone/>
            </a:pPr>
            <a:r>
              <a:rPr lang="en-US" sz="1800" b="1" dirty="0">
                <a:solidFill>
                  <a:schemeClr val="accent1"/>
                </a:solidFill>
              </a:rPr>
              <a:t>You can control the reading order by:</a:t>
            </a:r>
          </a:p>
          <a:p>
            <a:pPr marL="568962" indent="-568962">
              <a:spcAft>
                <a:spcPts val="2000"/>
              </a:spcAft>
              <a:buClr>
                <a:schemeClr val="accent1"/>
              </a:buClr>
              <a:buFont typeface="+mj-lt"/>
              <a:buAutoNum type="arabicPeriod"/>
            </a:pPr>
            <a:r>
              <a:rPr lang="en-US" sz="1800" dirty="0"/>
              <a:t>On the </a:t>
            </a:r>
            <a:r>
              <a:rPr lang="en-US" sz="1800" i="1" dirty="0"/>
              <a:t>Home</a:t>
            </a:r>
            <a:r>
              <a:rPr lang="en-US" sz="1800" dirty="0"/>
              <a:t> tab, select </a:t>
            </a:r>
            <a:r>
              <a:rPr lang="en-US" sz="1800" i="1" dirty="0"/>
              <a:t>Arrange</a:t>
            </a:r>
          </a:p>
          <a:p>
            <a:pPr marL="568962" indent="-568962">
              <a:spcAft>
                <a:spcPts val="2000"/>
              </a:spcAft>
              <a:buClr>
                <a:schemeClr val="accent1"/>
              </a:buClr>
              <a:buFont typeface="+mj-lt"/>
              <a:buAutoNum type="arabicPeriod"/>
            </a:pPr>
            <a:r>
              <a:rPr lang="en-US" sz="1800" dirty="0"/>
              <a:t>From the </a:t>
            </a:r>
            <a:r>
              <a:rPr lang="en-US" sz="1800" i="1" dirty="0"/>
              <a:t>Arrange </a:t>
            </a:r>
            <a:r>
              <a:rPr lang="en-US" sz="1800" dirty="0"/>
              <a:t>menu, choose "Selection Pane.“</a:t>
            </a:r>
          </a:p>
          <a:p>
            <a:pPr marL="568962" indent="-568962">
              <a:spcAft>
                <a:spcPts val="2000"/>
              </a:spcAft>
              <a:buClr>
                <a:schemeClr val="accent1"/>
              </a:buClr>
              <a:buFont typeface="+mj-lt"/>
              <a:buAutoNum type="arabicPeriod"/>
            </a:pPr>
            <a:r>
              <a:rPr lang="en-US" sz="18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A56FAA31-97F6-C855-20E8-7C30C6321EF3}"/>
              </a:ext>
            </a:extLst>
          </p:cNvPr>
          <p:cNvSpPr txBox="1"/>
          <p:nvPr userDrawn="1"/>
        </p:nvSpPr>
        <p:spPr>
          <a:xfrm>
            <a:off x="1066933" y="2351313"/>
            <a:ext cx="19543454" cy="931731"/>
          </a:xfrm>
          <a:prstGeom prst="rect">
            <a:avLst/>
          </a:prstGeom>
          <a:noFill/>
        </p:spPr>
        <p:txBody>
          <a:bodyPr wrap="square" anchor="t">
            <a:noAutofit/>
          </a:bodyPr>
          <a:lstStyle/>
          <a:p>
            <a:pPr algn="ctr">
              <a:lnSpc>
                <a:spcPct val="90000"/>
              </a:lnSpc>
            </a:pPr>
            <a:r>
              <a:rPr lang="en-US" sz="6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3FBC2900-B56E-5096-00BA-1EA1302C5C6A}"/>
              </a:ext>
            </a:extLst>
          </p:cNvPr>
          <p:cNvSpPr txBox="1"/>
          <p:nvPr userDrawn="1"/>
        </p:nvSpPr>
        <p:spPr>
          <a:xfrm>
            <a:off x="1740480" y="3390508"/>
            <a:ext cx="18193526" cy="1077218"/>
          </a:xfrm>
          <a:prstGeom prst="rect">
            <a:avLst/>
          </a:prstGeom>
          <a:noFill/>
        </p:spPr>
        <p:txBody>
          <a:bodyPr wrap="square" rtlCol="0">
            <a:spAutoFit/>
          </a:bodyPr>
          <a:lstStyle/>
          <a:p>
            <a:pPr marL="0" marR="0" lvl="0" indent="0" algn="ctr" defTabSz="5139001" rtl="0" eaLnBrk="1" fontAlgn="auto" latinLnBrk="0" hangingPunct="1">
              <a:lnSpc>
                <a:spcPct val="100000"/>
              </a:lnSpc>
              <a:spcBef>
                <a:spcPts val="0"/>
              </a:spcBef>
              <a:spcAft>
                <a:spcPts val="0"/>
              </a:spcAft>
              <a:buClrTx/>
              <a:buSzTx/>
              <a:buFontTx/>
              <a:buNone/>
              <a:tabLst/>
              <a:defRPr/>
            </a:pPr>
            <a:r>
              <a:rPr lang="en-US" sz="3200" noProof="0" dirty="0">
                <a:solidFill>
                  <a:schemeClr val="accent1"/>
                </a:solidFill>
                <a:latin typeface="+mn-lt"/>
              </a:rPr>
              <a:t>The template is set up to be as accessibility-friendly as possible, but there are two things you need to do yourself as you add content. </a:t>
            </a:r>
            <a:r>
              <a:rPr lang="en-US" sz="3200" b="1" noProof="0" dirty="0">
                <a:solidFill>
                  <a:schemeClr val="accent1"/>
                </a:solidFill>
                <a:latin typeface="+mn-lt"/>
              </a:rPr>
              <a:t>The instructions below are for Office 2013/2016.</a:t>
            </a:r>
          </a:p>
        </p:txBody>
      </p:sp>
    </p:spTree>
    <p:extLst>
      <p:ext uri="{BB962C8B-B14F-4D97-AF65-F5344CB8AC3E}">
        <p14:creationId xmlns:p14="http://schemas.microsoft.com/office/powerpoint/2010/main" val="78837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Innehåll + bild, 50/50, Ljusblå">
    <p:bg>
      <p:bgPr>
        <a:solidFill>
          <a:srgbClr val="DEF0F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nchor="t"/>
          <a:lstStyle/>
          <a:p>
            <a:fld id="{888E4D63-BE2C-4D4B-BBD2-256262659A9F}" type="datetime1">
              <a:rPr lang="sv-SE" smtClean="0"/>
              <a:pPr/>
              <a:t>2023-10-25</a:t>
            </a:fld>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nchor="t"/>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10838656" y="0"/>
            <a:ext cx="10838657" cy="12193588"/>
          </a:xfrm>
          <a:solidFill>
            <a:srgbClr val="E6E6E6"/>
          </a:solidFill>
        </p:spPr>
        <p:txBody>
          <a:bodyPr anchor="t"/>
          <a:lstStyle/>
          <a:p>
            <a:endParaRPr lang="sv-SE"/>
          </a:p>
        </p:txBody>
      </p:sp>
      <p:sp>
        <p:nvSpPr>
          <p:cNvPr id="6" name="Platshållare för text 6">
            <a:extLst>
              <a:ext uri="{FF2B5EF4-FFF2-40B4-BE49-F238E27FC236}">
                <a16:creationId xmlns:a16="http://schemas.microsoft.com/office/drawing/2014/main" id="{BF857A2F-8A06-0FE8-0AD6-20E023E2D6F9}"/>
              </a:ext>
            </a:extLst>
          </p:cNvPr>
          <p:cNvSpPr>
            <a:spLocks noGrp="1"/>
          </p:cNvSpPr>
          <p:nvPr>
            <p:ph type="body" sz="quarter" idx="15" hasCustomPrompt="1"/>
          </p:nvPr>
        </p:nvSpPr>
        <p:spPr>
          <a:xfrm>
            <a:off x="1066931" y="7444541"/>
            <a:ext cx="7318312" cy="1842033"/>
          </a:xfrm>
        </p:spPr>
        <p:txBody>
          <a:bodyPr anchor="t"/>
          <a:lstStyle>
            <a:lvl1pPr marL="0" indent="0" algn="l">
              <a:buNone/>
              <a:defRPr sz="2000">
                <a:solidFill>
                  <a:schemeClr val="tx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14" name="Rubrik 1">
            <a:extLst>
              <a:ext uri="{FF2B5EF4-FFF2-40B4-BE49-F238E27FC236}">
                <a16:creationId xmlns:a16="http://schemas.microsoft.com/office/drawing/2014/main" id="{6702015A-7A64-C664-6862-9E3D36F86A6A}"/>
              </a:ext>
            </a:extLst>
          </p:cNvPr>
          <p:cNvSpPr>
            <a:spLocks noGrp="1"/>
          </p:cNvSpPr>
          <p:nvPr>
            <p:ph type="title" hasCustomPrompt="1"/>
          </p:nvPr>
        </p:nvSpPr>
        <p:spPr>
          <a:xfrm>
            <a:off x="1066932" y="3293896"/>
            <a:ext cx="8855546" cy="2719770"/>
          </a:xfrm>
        </p:spPr>
        <p:txBody>
          <a:bodyPr anchor="t"/>
          <a:lstStyle>
            <a:lvl1pPr algn="l">
              <a:defRPr sz="6600"/>
            </a:lvl1pPr>
          </a:lstStyle>
          <a:p>
            <a:r>
              <a:rPr lang="sv-SE" dirty="0"/>
              <a:t>Klicka här för att </a:t>
            </a:r>
            <a:br>
              <a:rPr lang="sv-SE" dirty="0"/>
            </a:br>
            <a:r>
              <a:rPr lang="sv-SE" dirty="0"/>
              <a:t>ändra mall för rubrikformat</a:t>
            </a:r>
          </a:p>
        </p:txBody>
      </p:sp>
      <p:sp>
        <p:nvSpPr>
          <p:cNvPr id="15" name="Platshållare för text 6">
            <a:extLst>
              <a:ext uri="{FF2B5EF4-FFF2-40B4-BE49-F238E27FC236}">
                <a16:creationId xmlns:a16="http://schemas.microsoft.com/office/drawing/2014/main" id="{BCA2CE8A-5D7A-AE1A-1986-E186B56E568D}"/>
              </a:ext>
            </a:extLst>
          </p:cNvPr>
          <p:cNvSpPr>
            <a:spLocks noGrp="1"/>
          </p:cNvSpPr>
          <p:nvPr>
            <p:ph type="body" sz="quarter" idx="13" hasCustomPrompt="1"/>
          </p:nvPr>
        </p:nvSpPr>
        <p:spPr>
          <a:xfrm>
            <a:off x="1068816" y="6200704"/>
            <a:ext cx="8855546" cy="1041402"/>
          </a:xfrm>
        </p:spPr>
        <p:txBody>
          <a:bodyPr anchor="t"/>
          <a:lstStyle>
            <a:lvl1pPr marL="0" indent="0" algn="l">
              <a:spcBef>
                <a:spcPts val="0"/>
              </a:spcBef>
              <a:buNone/>
              <a:defRPr sz="2800">
                <a:solidFill>
                  <a:srgbClr val="00479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sp>
        <p:nvSpPr>
          <p:cNvPr id="7" name="Platshållare för innehåll 11">
            <a:extLst>
              <a:ext uri="{FF2B5EF4-FFF2-40B4-BE49-F238E27FC236}">
                <a16:creationId xmlns:a16="http://schemas.microsoft.com/office/drawing/2014/main" id="{7A713AAC-FAC6-33EB-DAF2-3C84E3E8F7F4}"/>
              </a:ext>
            </a:extLst>
          </p:cNvPr>
          <p:cNvSpPr>
            <a:spLocks noGrp="1" noChangeAspect="1"/>
          </p:cNvSpPr>
          <p:nvPr>
            <p:ph sz="quarter" idx="16" hasCustomPrompt="1"/>
          </p:nvPr>
        </p:nvSpPr>
        <p:spPr>
          <a:xfrm>
            <a:off x="801651" y="9574102"/>
            <a:ext cx="1981070" cy="1842033"/>
          </a:xfrm>
        </p:spPr>
        <p:txBody>
          <a:bodyPr anchor="t"/>
          <a:lstStyle>
            <a:lvl1pPr marL="0" indent="0" algn="ctr">
              <a:buNone/>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8" name="Platshållare för text 6">
            <a:extLst>
              <a:ext uri="{FF2B5EF4-FFF2-40B4-BE49-F238E27FC236}">
                <a16:creationId xmlns:a16="http://schemas.microsoft.com/office/drawing/2014/main" id="{51BE4258-F031-5AB8-0311-259556BC3BE0}"/>
              </a:ext>
            </a:extLst>
          </p:cNvPr>
          <p:cNvSpPr>
            <a:spLocks noGrp="1"/>
          </p:cNvSpPr>
          <p:nvPr>
            <p:ph type="body" sz="quarter" idx="17" hasCustomPrompt="1"/>
          </p:nvPr>
        </p:nvSpPr>
        <p:spPr>
          <a:xfrm>
            <a:off x="2852440" y="10172311"/>
            <a:ext cx="4764947" cy="1163130"/>
          </a:xfrm>
        </p:spPr>
        <p:txBody>
          <a:bodyPr anchor="b"/>
          <a:lstStyle>
            <a:lvl1pPr marL="0" indent="0" algn="l">
              <a:buNone/>
              <a:defRPr sz="2000">
                <a:solidFill>
                  <a:schemeClr val="accent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2" name="Bild 1">
            <a:extLst>
              <a:ext uri="{FF2B5EF4-FFF2-40B4-BE49-F238E27FC236}">
                <a16:creationId xmlns:a16="http://schemas.microsoft.com/office/drawing/2014/main" id="{C6E5A4DF-02EE-7C7D-2FAB-7D0F8058D4E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8289" y="549663"/>
            <a:ext cx="1438249" cy="1632701"/>
          </a:xfrm>
          <a:prstGeom prst="rect">
            <a:avLst/>
          </a:prstGeom>
        </p:spPr>
      </p:pic>
    </p:spTree>
    <p:extLst>
      <p:ext uri="{BB962C8B-B14F-4D97-AF65-F5344CB8AC3E}">
        <p14:creationId xmlns:p14="http://schemas.microsoft.com/office/powerpoint/2010/main" val="22158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Innehåll + bild, 50/50, KTH-blå">
    <p:bg>
      <p:bgPr>
        <a:solidFill>
          <a:srgbClr val="004791"/>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nchor="t"/>
          <a:lstStyle>
            <a:lvl1pPr>
              <a:defRPr>
                <a:solidFill>
                  <a:schemeClr val="bg1"/>
                </a:solidFill>
              </a:defRPr>
            </a:lvl1pPr>
          </a:lstStyle>
          <a:p>
            <a:fld id="{888E4D63-BE2C-4D4B-BBD2-256262659A9F}" type="datetime1">
              <a:rPr lang="sv-SE" smtClean="0"/>
              <a:pPr/>
              <a:t>2023-10-25</a:t>
            </a:fld>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nchor="t"/>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10838656" y="0"/>
            <a:ext cx="10838657" cy="12193588"/>
          </a:xfrm>
          <a:solidFill>
            <a:srgbClr val="E6E6E6"/>
          </a:solidFill>
        </p:spPr>
        <p:txBody>
          <a:bodyPr anchor="t"/>
          <a:lstStyle/>
          <a:p>
            <a:endParaRPr lang="sv-SE"/>
          </a:p>
        </p:txBody>
      </p:sp>
      <p:sp>
        <p:nvSpPr>
          <p:cNvPr id="6" name="Platshållare för text 6">
            <a:extLst>
              <a:ext uri="{FF2B5EF4-FFF2-40B4-BE49-F238E27FC236}">
                <a16:creationId xmlns:a16="http://schemas.microsoft.com/office/drawing/2014/main" id="{BF857A2F-8A06-0FE8-0AD6-20E023E2D6F9}"/>
              </a:ext>
            </a:extLst>
          </p:cNvPr>
          <p:cNvSpPr>
            <a:spLocks noGrp="1"/>
          </p:cNvSpPr>
          <p:nvPr>
            <p:ph type="body" sz="quarter" idx="15" hasCustomPrompt="1"/>
          </p:nvPr>
        </p:nvSpPr>
        <p:spPr>
          <a:xfrm>
            <a:off x="1066931" y="7444541"/>
            <a:ext cx="7318312" cy="1842033"/>
          </a:xfrm>
        </p:spPr>
        <p:txBody>
          <a:bodyPr anchor="t"/>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14" name="Rubrik 1">
            <a:extLst>
              <a:ext uri="{FF2B5EF4-FFF2-40B4-BE49-F238E27FC236}">
                <a16:creationId xmlns:a16="http://schemas.microsoft.com/office/drawing/2014/main" id="{6702015A-7A64-C664-6862-9E3D36F86A6A}"/>
              </a:ext>
            </a:extLst>
          </p:cNvPr>
          <p:cNvSpPr>
            <a:spLocks noGrp="1"/>
          </p:cNvSpPr>
          <p:nvPr>
            <p:ph type="title" hasCustomPrompt="1"/>
          </p:nvPr>
        </p:nvSpPr>
        <p:spPr>
          <a:xfrm>
            <a:off x="1066932" y="3293896"/>
            <a:ext cx="8855546" cy="2719770"/>
          </a:xfrm>
        </p:spPr>
        <p:txBody>
          <a:bodyPr anchor="t"/>
          <a:lstStyle>
            <a:lvl1pPr algn="l">
              <a:defRPr sz="6600">
                <a:solidFill>
                  <a:schemeClr val="bg1"/>
                </a:solidFill>
              </a:defRPr>
            </a:lvl1pPr>
          </a:lstStyle>
          <a:p>
            <a:r>
              <a:rPr lang="sv-SE" dirty="0"/>
              <a:t>Klicka här för att </a:t>
            </a:r>
            <a:br>
              <a:rPr lang="sv-SE" dirty="0"/>
            </a:br>
            <a:r>
              <a:rPr lang="sv-SE" dirty="0"/>
              <a:t>ändra mall för rubrikformat</a:t>
            </a:r>
          </a:p>
        </p:txBody>
      </p:sp>
      <p:sp>
        <p:nvSpPr>
          <p:cNvPr id="15" name="Platshållare för text 6">
            <a:extLst>
              <a:ext uri="{FF2B5EF4-FFF2-40B4-BE49-F238E27FC236}">
                <a16:creationId xmlns:a16="http://schemas.microsoft.com/office/drawing/2014/main" id="{BCA2CE8A-5D7A-AE1A-1986-E186B56E568D}"/>
              </a:ext>
            </a:extLst>
          </p:cNvPr>
          <p:cNvSpPr>
            <a:spLocks noGrp="1"/>
          </p:cNvSpPr>
          <p:nvPr>
            <p:ph type="body" sz="quarter" idx="13" hasCustomPrompt="1"/>
          </p:nvPr>
        </p:nvSpPr>
        <p:spPr>
          <a:xfrm>
            <a:off x="1068816" y="6200704"/>
            <a:ext cx="8855546" cy="1041402"/>
          </a:xfrm>
        </p:spPr>
        <p:txBody>
          <a:bodyPr anchor="t"/>
          <a:lstStyle>
            <a:lvl1pPr marL="0" indent="0" algn="l">
              <a:spcBef>
                <a:spcPts val="0"/>
              </a:spcBef>
              <a:buNone/>
              <a:defRPr sz="28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sp>
        <p:nvSpPr>
          <p:cNvPr id="7" name="Platshållare för innehåll 11">
            <a:extLst>
              <a:ext uri="{FF2B5EF4-FFF2-40B4-BE49-F238E27FC236}">
                <a16:creationId xmlns:a16="http://schemas.microsoft.com/office/drawing/2014/main" id="{7A713AAC-FAC6-33EB-DAF2-3C84E3E8F7F4}"/>
              </a:ext>
            </a:extLst>
          </p:cNvPr>
          <p:cNvSpPr>
            <a:spLocks noGrp="1" noChangeAspect="1"/>
          </p:cNvSpPr>
          <p:nvPr>
            <p:ph sz="quarter" idx="16" hasCustomPrompt="1"/>
          </p:nvPr>
        </p:nvSpPr>
        <p:spPr>
          <a:xfrm>
            <a:off x="801651" y="9574102"/>
            <a:ext cx="1981070" cy="1842033"/>
          </a:xfrm>
        </p:spPr>
        <p:txBody>
          <a:bodyPr anchor="t"/>
          <a:lstStyle>
            <a:lvl1pPr marL="0" indent="0" algn="ctr">
              <a:buNone/>
              <a:defRPr>
                <a:solidFill>
                  <a:schemeClr val="bg1"/>
                </a:solidFill>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8" name="Platshållare för text 6">
            <a:extLst>
              <a:ext uri="{FF2B5EF4-FFF2-40B4-BE49-F238E27FC236}">
                <a16:creationId xmlns:a16="http://schemas.microsoft.com/office/drawing/2014/main" id="{51BE4258-F031-5AB8-0311-259556BC3BE0}"/>
              </a:ext>
            </a:extLst>
          </p:cNvPr>
          <p:cNvSpPr>
            <a:spLocks noGrp="1"/>
          </p:cNvSpPr>
          <p:nvPr>
            <p:ph type="body" sz="quarter" idx="17" hasCustomPrompt="1"/>
          </p:nvPr>
        </p:nvSpPr>
        <p:spPr>
          <a:xfrm>
            <a:off x="2852440" y="10172311"/>
            <a:ext cx="4764947" cy="1163130"/>
          </a:xfrm>
        </p:spPr>
        <p:txBody>
          <a:bodyPr anchor="b"/>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3" name="Bild 1">
            <a:extLst>
              <a:ext uri="{FF2B5EF4-FFF2-40B4-BE49-F238E27FC236}">
                <a16:creationId xmlns:a16="http://schemas.microsoft.com/office/drawing/2014/main" id="{C6E5A4DF-02EE-7C7D-2FAB-7D0F8058D4E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4488" y="549663"/>
            <a:ext cx="1438249" cy="1632701"/>
          </a:xfrm>
          <a:prstGeom prst="rect">
            <a:avLst/>
          </a:prstGeom>
        </p:spPr>
      </p:pic>
    </p:spTree>
    <p:extLst>
      <p:ext uri="{BB962C8B-B14F-4D97-AF65-F5344CB8AC3E}">
        <p14:creationId xmlns:p14="http://schemas.microsoft.com/office/powerpoint/2010/main" val="267622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Innehåll + bild, 50/50, Marinblå">
    <p:bg>
      <p:bgPr>
        <a:solidFill>
          <a:srgbClr val="000061"/>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nchor="t"/>
          <a:lstStyle/>
          <a:p>
            <a:fld id="{888E4D63-BE2C-4D4B-BBD2-256262659A9F}" type="datetime1">
              <a:rPr lang="sv-SE" smtClean="0"/>
              <a:pPr/>
              <a:t>2023-10-25</a:t>
            </a:fld>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nchor="t"/>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10838656" y="0"/>
            <a:ext cx="10838657" cy="12193588"/>
          </a:xfrm>
          <a:solidFill>
            <a:srgbClr val="E6E6E6"/>
          </a:solidFill>
        </p:spPr>
        <p:txBody>
          <a:bodyPr anchor="t"/>
          <a:lstStyle/>
          <a:p>
            <a:endParaRPr lang="sv-SE"/>
          </a:p>
        </p:txBody>
      </p:sp>
      <p:sp>
        <p:nvSpPr>
          <p:cNvPr id="6" name="Platshållare för text 6">
            <a:extLst>
              <a:ext uri="{FF2B5EF4-FFF2-40B4-BE49-F238E27FC236}">
                <a16:creationId xmlns:a16="http://schemas.microsoft.com/office/drawing/2014/main" id="{BF857A2F-8A06-0FE8-0AD6-20E023E2D6F9}"/>
              </a:ext>
            </a:extLst>
          </p:cNvPr>
          <p:cNvSpPr>
            <a:spLocks noGrp="1"/>
          </p:cNvSpPr>
          <p:nvPr>
            <p:ph type="body" sz="quarter" idx="15" hasCustomPrompt="1"/>
          </p:nvPr>
        </p:nvSpPr>
        <p:spPr>
          <a:xfrm>
            <a:off x="1066931" y="7444541"/>
            <a:ext cx="7318312" cy="1842033"/>
          </a:xfrm>
        </p:spPr>
        <p:txBody>
          <a:bodyPr anchor="t"/>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14" name="Rubrik 1">
            <a:extLst>
              <a:ext uri="{FF2B5EF4-FFF2-40B4-BE49-F238E27FC236}">
                <a16:creationId xmlns:a16="http://schemas.microsoft.com/office/drawing/2014/main" id="{6702015A-7A64-C664-6862-9E3D36F86A6A}"/>
              </a:ext>
            </a:extLst>
          </p:cNvPr>
          <p:cNvSpPr>
            <a:spLocks noGrp="1"/>
          </p:cNvSpPr>
          <p:nvPr>
            <p:ph type="title" hasCustomPrompt="1"/>
          </p:nvPr>
        </p:nvSpPr>
        <p:spPr>
          <a:xfrm>
            <a:off x="1066932" y="3293896"/>
            <a:ext cx="8855546" cy="2719770"/>
          </a:xfrm>
        </p:spPr>
        <p:txBody>
          <a:bodyPr anchor="t"/>
          <a:lstStyle>
            <a:lvl1pPr algn="l">
              <a:defRPr sz="6600">
                <a:solidFill>
                  <a:schemeClr val="bg1"/>
                </a:solidFill>
              </a:defRPr>
            </a:lvl1pPr>
          </a:lstStyle>
          <a:p>
            <a:r>
              <a:rPr lang="sv-SE" dirty="0"/>
              <a:t>Klicka här för att </a:t>
            </a:r>
            <a:br>
              <a:rPr lang="sv-SE" dirty="0"/>
            </a:br>
            <a:r>
              <a:rPr lang="sv-SE" dirty="0"/>
              <a:t>ändra mall för rubrikformat</a:t>
            </a:r>
          </a:p>
        </p:txBody>
      </p:sp>
      <p:sp>
        <p:nvSpPr>
          <p:cNvPr id="15" name="Platshållare för text 6">
            <a:extLst>
              <a:ext uri="{FF2B5EF4-FFF2-40B4-BE49-F238E27FC236}">
                <a16:creationId xmlns:a16="http://schemas.microsoft.com/office/drawing/2014/main" id="{BCA2CE8A-5D7A-AE1A-1986-E186B56E568D}"/>
              </a:ext>
            </a:extLst>
          </p:cNvPr>
          <p:cNvSpPr>
            <a:spLocks noGrp="1"/>
          </p:cNvSpPr>
          <p:nvPr>
            <p:ph type="body" sz="quarter" idx="13" hasCustomPrompt="1"/>
          </p:nvPr>
        </p:nvSpPr>
        <p:spPr>
          <a:xfrm>
            <a:off x="1068816" y="6200704"/>
            <a:ext cx="8855546" cy="1041402"/>
          </a:xfrm>
        </p:spPr>
        <p:txBody>
          <a:bodyPr anchor="t"/>
          <a:lstStyle>
            <a:lvl1pPr marL="0" indent="0" algn="l">
              <a:spcBef>
                <a:spcPts val="0"/>
              </a:spcBef>
              <a:buNone/>
              <a:defRPr sz="2800">
                <a:solidFill>
                  <a:srgbClr val="6298D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sp>
        <p:nvSpPr>
          <p:cNvPr id="7" name="Platshållare för innehåll 11">
            <a:extLst>
              <a:ext uri="{FF2B5EF4-FFF2-40B4-BE49-F238E27FC236}">
                <a16:creationId xmlns:a16="http://schemas.microsoft.com/office/drawing/2014/main" id="{7A713AAC-FAC6-33EB-DAF2-3C84E3E8F7F4}"/>
              </a:ext>
            </a:extLst>
          </p:cNvPr>
          <p:cNvSpPr>
            <a:spLocks noGrp="1" noChangeAspect="1"/>
          </p:cNvSpPr>
          <p:nvPr>
            <p:ph sz="quarter" idx="16" hasCustomPrompt="1"/>
          </p:nvPr>
        </p:nvSpPr>
        <p:spPr>
          <a:xfrm>
            <a:off x="801651" y="9574102"/>
            <a:ext cx="1981070" cy="1842033"/>
          </a:xfrm>
        </p:spPr>
        <p:txBody>
          <a:bodyPr anchor="t"/>
          <a:lstStyle>
            <a:lvl1pPr marL="0" indent="0" algn="ctr">
              <a:buNone/>
              <a:defRPr>
                <a:solidFill>
                  <a:schemeClr val="bg1"/>
                </a:solidFill>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8" name="Platshållare för text 6">
            <a:extLst>
              <a:ext uri="{FF2B5EF4-FFF2-40B4-BE49-F238E27FC236}">
                <a16:creationId xmlns:a16="http://schemas.microsoft.com/office/drawing/2014/main" id="{51BE4258-F031-5AB8-0311-259556BC3BE0}"/>
              </a:ext>
            </a:extLst>
          </p:cNvPr>
          <p:cNvSpPr>
            <a:spLocks noGrp="1"/>
          </p:cNvSpPr>
          <p:nvPr>
            <p:ph type="body" sz="quarter" idx="17" hasCustomPrompt="1"/>
          </p:nvPr>
        </p:nvSpPr>
        <p:spPr>
          <a:xfrm>
            <a:off x="2852440" y="10172311"/>
            <a:ext cx="4764947" cy="1163130"/>
          </a:xfrm>
        </p:spPr>
        <p:txBody>
          <a:bodyPr anchor="b"/>
          <a:lstStyle>
            <a:lvl1pPr marL="0" indent="0" algn="l">
              <a:buNone/>
              <a:defRPr sz="2000">
                <a:solidFill>
                  <a:srgbClr val="6298D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1" name="Bild 1">
            <a:extLst>
              <a:ext uri="{FF2B5EF4-FFF2-40B4-BE49-F238E27FC236}">
                <a16:creationId xmlns:a16="http://schemas.microsoft.com/office/drawing/2014/main" id="{C6E5A4DF-02EE-7C7D-2FAB-7D0F8058D4E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4488" y="549663"/>
            <a:ext cx="1438249" cy="1632701"/>
          </a:xfrm>
          <a:prstGeom prst="rect">
            <a:avLst/>
          </a:prstGeom>
        </p:spPr>
      </p:pic>
    </p:spTree>
    <p:extLst>
      <p:ext uri="{BB962C8B-B14F-4D97-AF65-F5344CB8AC3E}">
        <p14:creationId xmlns:p14="http://schemas.microsoft.com/office/powerpoint/2010/main" val="91375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Innehåll + bild, 40/60, Sand">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nchor="t"/>
          <a:lstStyle/>
          <a:p>
            <a:fld id="{888E4D63-BE2C-4D4B-BBD2-256262659A9F}" type="datetime1">
              <a:rPr lang="sv-SE" smtClean="0"/>
              <a:pPr/>
              <a:t>2023-10-25</a:t>
            </a:fld>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nchor="t"/>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8301318" y="0"/>
            <a:ext cx="13375995" cy="12193588"/>
          </a:xfrm>
          <a:solidFill>
            <a:srgbClr val="E6E6E6"/>
          </a:solidFill>
        </p:spPr>
        <p:txBody>
          <a:bodyPr anchor="t"/>
          <a:lstStyle/>
          <a:p>
            <a:endParaRPr lang="sv-SE" dirty="0"/>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801651" y="9574102"/>
            <a:ext cx="1981070" cy="1842033"/>
          </a:xfrm>
        </p:spPr>
        <p:txBody>
          <a:bodyPr anchor="t"/>
          <a:lstStyle>
            <a:lvl1pPr marL="0" indent="0" algn="ctr">
              <a:buNone/>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BF857A2F-8A06-0FE8-0AD6-20E023E2D6F9}"/>
              </a:ext>
            </a:extLst>
          </p:cNvPr>
          <p:cNvSpPr>
            <a:spLocks noGrp="1"/>
          </p:cNvSpPr>
          <p:nvPr>
            <p:ph type="body" sz="quarter" idx="15" hasCustomPrompt="1"/>
          </p:nvPr>
        </p:nvSpPr>
        <p:spPr>
          <a:xfrm>
            <a:off x="1066931" y="7444541"/>
            <a:ext cx="6750292" cy="1842033"/>
          </a:xfrm>
        </p:spPr>
        <p:txBody>
          <a:bodyPr anchor="t"/>
          <a:lstStyle>
            <a:lvl1pPr marL="0" indent="0" algn="l">
              <a:buNone/>
              <a:defRPr sz="2000">
                <a:solidFill>
                  <a:schemeClr val="tx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14" name="Rubrik 1">
            <a:extLst>
              <a:ext uri="{FF2B5EF4-FFF2-40B4-BE49-F238E27FC236}">
                <a16:creationId xmlns:a16="http://schemas.microsoft.com/office/drawing/2014/main" id="{6702015A-7A64-C664-6862-9E3D36F86A6A}"/>
              </a:ext>
            </a:extLst>
          </p:cNvPr>
          <p:cNvSpPr>
            <a:spLocks noGrp="1"/>
          </p:cNvSpPr>
          <p:nvPr>
            <p:ph type="title" hasCustomPrompt="1"/>
          </p:nvPr>
        </p:nvSpPr>
        <p:spPr>
          <a:xfrm>
            <a:off x="1066932" y="3293896"/>
            <a:ext cx="6750292" cy="2719770"/>
          </a:xfrm>
        </p:spPr>
        <p:txBody>
          <a:bodyPr anchor="t"/>
          <a:lstStyle>
            <a:lvl1pPr algn="l">
              <a:defRPr sz="6600"/>
            </a:lvl1pPr>
          </a:lstStyle>
          <a:p>
            <a:r>
              <a:rPr lang="sv-SE" dirty="0"/>
              <a:t>Klicka här för att </a:t>
            </a:r>
            <a:br>
              <a:rPr lang="sv-SE" dirty="0"/>
            </a:br>
            <a:r>
              <a:rPr lang="sv-SE" dirty="0"/>
              <a:t>ändra mall för rubrikformat</a:t>
            </a:r>
          </a:p>
        </p:txBody>
      </p:sp>
      <p:sp>
        <p:nvSpPr>
          <p:cNvPr id="4" name="Platshållare för text 6">
            <a:extLst>
              <a:ext uri="{FF2B5EF4-FFF2-40B4-BE49-F238E27FC236}">
                <a16:creationId xmlns:a16="http://schemas.microsoft.com/office/drawing/2014/main" id="{4A5B2657-F382-2C43-BF4C-3A838070F544}"/>
              </a:ext>
            </a:extLst>
          </p:cNvPr>
          <p:cNvSpPr>
            <a:spLocks noGrp="1"/>
          </p:cNvSpPr>
          <p:nvPr>
            <p:ph type="body" sz="quarter" idx="13" hasCustomPrompt="1"/>
          </p:nvPr>
        </p:nvSpPr>
        <p:spPr>
          <a:xfrm>
            <a:off x="1068816" y="6200704"/>
            <a:ext cx="6748407" cy="1041402"/>
          </a:xfrm>
        </p:spPr>
        <p:txBody>
          <a:bodyPr anchor="t"/>
          <a:lstStyle>
            <a:lvl1pPr marL="0" indent="0" algn="l">
              <a:spcBef>
                <a:spcPts val="0"/>
              </a:spcBef>
              <a:buNone/>
              <a:defRPr sz="2800">
                <a:solidFill>
                  <a:srgbClr val="00479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sp>
        <p:nvSpPr>
          <p:cNvPr id="8" name="Platshållare för text 6">
            <a:extLst>
              <a:ext uri="{FF2B5EF4-FFF2-40B4-BE49-F238E27FC236}">
                <a16:creationId xmlns:a16="http://schemas.microsoft.com/office/drawing/2014/main" id="{B9A4D1AD-72C1-2D91-379B-EE23B603A0B1}"/>
              </a:ext>
            </a:extLst>
          </p:cNvPr>
          <p:cNvSpPr>
            <a:spLocks noGrp="1"/>
          </p:cNvSpPr>
          <p:nvPr>
            <p:ph type="body" sz="quarter" idx="17" hasCustomPrompt="1"/>
          </p:nvPr>
        </p:nvSpPr>
        <p:spPr>
          <a:xfrm>
            <a:off x="2852440" y="10172311"/>
            <a:ext cx="4764947" cy="1163130"/>
          </a:xfrm>
        </p:spPr>
        <p:txBody>
          <a:bodyPr anchor="b"/>
          <a:lstStyle>
            <a:lvl1pPr marL="0" indent="0" algn="l">
              <a:buNone/>
              <a:defRPr sz="2000">
                <a:solidFill>
                  <a:schemeClr val="accent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5" name="Bild 1">
            <a:extLst>
              <a:ext uri="{FF2B5EF4-FFF2-40B4-BE49-F238E27FC236}">
                <a16:creationId xmlns:a16="http://schemas.microsoft.com/office/drawing/2014/main" id="{C6E5A4DF-02EE-7C7D-2FAB-7D0F8058D4E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8289" y="549663"/>
            <a:ext cx="1438249" cy="1632701"/>
          </a:xfrm>
          <a:prstGeom prst="rect">
            <a:avLst/>
          </a:prstGeom>
        </p:spPr>
      </p:pic>
    </p:spTree>
    <p:extLst>
      <p:ext uri="{BB962C8B-B14F-4D97-AF65-F5344CB8AC3E}">
        <p14:creationId xmlns:p14="http://schemas.microsoft.com/office/powerpoint/2010/main" val="180794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Innehåll + bild, 40/60, Ljusblå">
    <p:bg>
      <p:bgPr>
        <a:solidFill>
          <a:srgbClr val="DEF0F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nchor="t"/>
          <a:lstStyle/>
          <a:p>
            <a:fld id="{888E4D63-BE2C-4D4B-BBD2-256262659A9F}" type="datetime1">
              <a:rPr lang="sv-SE" smtClean="0"/>
              <a:pPr/>
              <a:t>2023-10-25</a:t>
            </a:fld>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nchor="t"/>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8301318" y="0"/>
            <a:ext cx="13375995" cy="12193588"/>
          </a:xfrm>
          <a:solidFill>
            <a:srgbClr val="E6E6E6"/>
          </a:solidFill>
        </p:spPr>
        <p:txBody>
          <a:bodyPr anchor="t"/>
          <a:lstStyle/>
          <a:p>
            <a:endParaRPr lang="sv-SE" dirty="0"/>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801651" y="9574102"/>
            <a:ext cx="1981070" cy="1842033"/>
          </a:xfrm>
        </p:spPr>
        <p:txBody>
          <a:bodyPr anchor="t"/>
          <a:lstStyle>
            <a:lvl1pPr marL="0" indent="0" algn="ctr">
              <a:buNone/>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BF857A2F-8A06-0FE8-0AD6-20E023E2D6F9}"/>
              </a:ext>
            </a:extLst>
          </p:cNvPr>
          <p:cNvSpPr>
            <a:spLocks noGrp="1"/>
          </p:cNvSpPr>
          <p:nvPr>
            <p:ph type="body" sz="quarter" idx="15" hasCustomPrompt="1"/>
          </p:nvPr>
        </p:nvSpPr>
        <p:spPr>
          <a:xfrm>
            <a:off x="1066931" y="7444541"/>
            <a:ext cx="6750292" cy="1842033"/>
          </a:xfrm>
        </p:spPr>
        <p:txBody>
          <a:bodyPr anchor="t"/>
          <a:lstStyle>
            <a:lvl1pPr marL="0" indent="0" algn="l">
              <a:buNone/>
              <a:defRPr sz="2000">
                <a:solidFill>
                  <a:schemeClr val="tx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14" name="Rubrik 1">
            <a:extLst>
              <a:ext uri="{FF2B5EF4-FFF2-40B4-BE49-F238E27FC236}">
                <a16:creationId xmlns:a16="http://schemas.microsoft.com/office/drawing/2014/main" id="{6702015A-7A64-C664-6862-9E3D36F86A6A}"/>
              </a:ext>
            </a:extLst>
          </p:cNvPr>
          <p:cNvSpPr>
            <a:spLocks noGrp="1"/>
          </p:cNvSpPr>
          <p:nvPr>
            <p:ph type="title" hasCustomPrompt="1"/>
          </p:nvPr>
        </p:nvSpPr>
        <p:spPr>
          <a:xfrm>
            <a:off x="1066932" y="3293896"/>
            <a:ext cx="6750292" cy="2719770"/>
          </a:xfrm>
        </p:spPr>
        <p:txBody>
          <a:bodyPr anchor="t"/>
          <a:lstStyle>
            <a:lvl1pPr algn="l">
              <a:defRPr sz="6600"/>
            </a:lvl1pPr>
          </a:lstStyle>
          <a:p>
            <a:r>
              <a:rPr lang="sv-SE" dirty="0"/>
              <a:t>Klicka här för att </a:t>
            </a:r>
            <a:br>
              <a:rPr lang="sv-SE" dirty="0"/>
            </a:br>
            <a:r>
              <a:rPr lang="sv-SE" dirty="0"/>
              <a:t>ändra mall för rubrikformat</a:t>
            </a:r>
          </a:p>
        </p:txBody>
      </p:sp>
      <p:sp>
        <p:nvSpPr>
          <p:cNvPr id="4" name="Platshållare för text 6">
            <a:extLst>
              <a:ext uri="{FF2B5EF4-FFF2-40B4-BE49-F238E27FC236}">
                <a16:creationId xmlns:a16="http://schemas.microsoft.com/office/drawing/2014/main" id="{4A5B2657-F382-2C43-BF4C-3A838070F544}"/>
              </a:ext>
            </a:extLst>
          </p:cNvPr>
          <p:cNvSpPr>
            <a:spLocks noGrp="1"/>
          </p:cNvSpPr>
          <p:nvPr>
            <p:ph type="body" sz="quarter" idx="13" hasCustomPrompt="1"/>
          </p:nvPr>
        </p:nvSpPr>
        <p:spPr>
          <a:xfrm>
            <a:off x="1068816" y="6200704"/>
            <a:ext cx="6748407" cy="1041402"/>
          </a:xfrm>
        </p:spPr>
        <p:txBody>
          <a:bodyPr anchor="t"/>
          <a:lstStyle>
            <a:lvl1pPr marL="0" indent="0" algn="l">
              <a:spcBef>
                <a:spcPts val="0"/>
              </a:spcBef>
              <a:buNone/>
              <a:defRPr sz="2800">
                <a:solidFill>
                  <a:srgbClr val="00479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sp>
        <p:nvSpPr>
          <p:cNvPr id="8" name="Platshållare för text 6">
            <a:extLst>
              <a:ext uri="{FF2B5EF4-FFF2-40B4-BE49-F238E27FC236}">
                <a16:creationId xmlns:a16="http://schemas.microsoft.com/office/drawing/2014/main" id="{B9A4D1AD-72C1-2D91-379B-EE23B603A0B1}"/>
              </a:ext>
            </a:extLst>
          </p:cNvPr>
          <p:cNvSpPr>
            <a:spLocks noGrp="1"/>
          </p:cNvSpPr>
          <p:nvPr>
            <p:ph type="body" sz="quarter" idx="17" hasCustomPrompt="1"/>
          </p:nvPr>
        </p:nvSpPr>
        <p:spPr>
          <a:xfrm>
            <a:off x="2852440" y="10172311"/>
            <a:ext cx="4764947" cy="1163130"/>
          </a:xfrm>
        </p:spPr>
        <p:txBody>
          <a:bodyPr anchor="b"/>
          <a:lstStyle>
            <a:lvl1pPr marL="0" indent="0" algn="l">
              <a:buNone/>
              <a:defRPr sz="2000">
                <a:solidFill>
                  <a:schemeClr val="accent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5" name="Bild 1">
            <a:extLst>
              <a:ext uri="{FF2B5EF4-FFF2-40B4-BE49-F238E27FC236}">
                <a16:creationId xmlns:a16="http://schemas.microsoft.com/office/drawing/2014/main" id="{C6E5A4DF-02EE-7C7D-2FAB-7D0F8058D4E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8289" y="549663"/>
            <a:ext cx="1438249" cy="1632701"/>
          </a:xfrm>
          <a:prstGeom prst="rect">
            <a:avLst/>
          </a:prstGeom>
        </p:spPr>
      </p:pic>
    </p:spTree>
    <p:extLst>
      <p:ext uri="{BB962C8B-B14F-4D97-AF65-F5344CB8AC3E}">
        <p14:creationId xmlns:p14="http://schemas.microsoft.com/office/powerpoint/2010/main" val="329760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Innehåll + bild, 40/60, KTH-blå">
    <p:bg>
      <p:bgPr>
        <a:solidFill>
          <a:srgbClr val="004791"/>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nchor="t"/>
          <a:lstStyle>
            <a:lvl1pPr>
              <a:defRPr>
                <a:solidFill>
                  <a:schemeClr val="bg1"/>
                </a:solidFill>
              </a:defRPr>
            </a:lvl1pPr>
          </a:lstStyle>
          <a:p>
            <a:fld id="{888E4D63-BE2C-4D4B-BBD2-256262659A9F}" type="datetime1">
              <a:rPr lang="sv-SE" smtClean="0"/>
              <a:pPr/>
              <a:t>2023-10-25</a:t>
            </a:fld>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nchor="t"/>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8301318" y="0"/>
            <a:ext cx="13375995" cy="12193588"/>
          </a:xfrm>
          <a:solidFill>
            <a:srgbClr val="E6E6E6"/>
          </a:solidFill>
        </p:spPr>
        <p:txBody>
          <a:bodyPr anchor="t"/>
          <a:lstStyle/>
          <a:p>
            <a:endParaRPr lang="sv-SE" dirty="0"/>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801651" y="9574102"/>
            <a:ext cx="1981070" cy="1842033"/>
          </a:xfrm>
        </p:spPr>
        <p:txBody>
          <a:bodyPr anchor="t"/>
          <a:lstStyle>
            <a:lvl1pPr marL="0" indent="0" algn="ctr">
              <a:buNone/>
              <a:defRPr>
                <a:solidFill>
                  <a:schemeClr val="bg1"/>
                </a:solidFill>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BF857A2F-8A06-0FE8-0AD6-20E023E2D6F9}"/>
              </a:ext>
            </a:extLst>
          </p:cNvPr>
          <p:cNvSpPr>
            <a:spLocks noGrp="1"/>
          </p:cNvSpPr>
          <p:nvPr>
            <p:ph type="body" sz="quarter" idx="15" hasCustomPrompt="1"/>
          </p:nvPr>
        </p:nvSpPr>
        <p:spPr>
          <a:xfrm>
            <a:off x="1066931" y="7444541"/>
            <a:ext cx="6750292" cy="1842033"/>
          </a:xfrm>
        </p:spPr>
        <p:txBody>
          <a:bodyPr anchor="t"/>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14" name="Rubrik 1">
            <a:extLst>
              <a:ext uri="{FF2B5EF4-FFF2-40B4-BE49-F238E27FC236}">
                <a16:creationId xmlns:a16="http://schemas.microsoft.com/office/drawing/2014/main" id="{6702015A-7A64-C664-6862-9E3D36F86A6A}"/>
              </a:ext>
            </a:extLst>
          </p:cNvPr>
          <p:cNvSpPr>
            <a:spLocks noGrp="1"/>
          </p:cNvSpPr>
          <p:nvPr>
            <p:ph type="title" hasCustomPrompt="1"/>
          </p:nvPr>
        </p:nvSpPr>
        <p:spPr>
          <a:xfrm>
            <a:off x="1066932" y="3293896"/>
            <a:ext cx="6750292" cy="2719770"/>
          </a:xfrm>
        </p:spPr>
        <p:txBody>
          <a:bodyPr anchor="t"/>
          <a:lstStyle>
            <a:lvl1pPr algn="l">
              <a:defRPr sz="6600">
                <a:solidFill>
                  <a:schemeClr val="bg1"/>
                </a:solidFill>
              </a:defRPr>
            </a:lvl1pPr>
          </a:lstStyle>
          <a:p>
            <a:r>
              <a:rPr lang="sv-SE" dirty="0"/>
              <a:t>Klicka här för att </a:t>
            </a:r>
            <a:br>
              <a:rPr lang="sv-SE" dirty="0"/>
            </a:br>
            <a:r>
              <a:rPr lang="sv-SE" dirty="0"/>
              <a:t>ändra mall för rubrikformat</a:t>
            </a:r>
          </a:p>
        </p:txBody>
      </p:sp>
      <p:sp>
        <p:nvSpPr>
          <p:cNvPr id="4" name="Platshållare för text 6">
            <a:extLst>
              <a:ext uri="{FF2B5EF4-FFF2-40B4-BE49-F238E27FC236}">
                <a16:creationId xmlns:a16="http://schemas.microsoft.com/office/drawing/2014/main" id="{4A5B2657-F382-2C43-BF4C-3A838070F544}"/>
              </a:ext>
            </a:extLst>
          </p:cNvPr>
          <p:cNvSpPr>
            <a:spLocks noGrp="1"/>
          </p:cNvSpPr>
          <p:nvPr>
            <p:ph type="body" sz="quarter" idx="13" hasCustomPrompt="1"/>
          </p:nvPr>
        </p:nvSpPr>
        <p:spPr>
          <a:xfrm>
            <a:off x="1068816" y="6200704"/>
            <a:ext cx="6748407" cy="1041402"/>
          </a:xfrm>
        </p:spPr>
        <p:txBody>
          <a:bodyPr anchor="t"/>
          <a:lstStyle>
            <a:lvl1pPr marL="0" indent="0" algn="l">
              <a:spcBef>
                <a:spcPts val="0"/>
              </a:spcBef>
              <a:buNone/>
              <a:defRPr sz="28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sp>
        <p:nvSpPr>
          <p:cNvPr id="8" name="Platshållare för text 6">
            <a:extLst>
              <a:ext uri="{FF2B5EF4-FFF2-40B4-BE49-F238E27FC236}">
                <a16:creationId xmlns:a16="http://schemas.microsoft.com/office/drawing/2014/main" id="{B9A4D1AD-72C1-2D91-379B-EE23B603A0B1}"/>
              </a:ext>
            </a:extLst>
          </p:cNvPr>
          <p:cNvSpPr>
            <a:spLocks noGrp="1"/>
          </p:cNvSpPr>
          <p:nvPr>
            <p:ph type="body" sz="quarter" idx="17" hasCustomPrompt="1"/>
          </p:nvPr>
        </p:nvSpPr>
        <p:spPr>
          <a:xfrm>
            <a:off x="2852440" y="10172311"/>
            <a:ext cx="4764947" cy="1163130"/>
          </a:xfrm>
        </p:spPr>
        <p:txBody>
          <a:bodyPr anchor="b"/>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1" name="Bild 1">
            <a:extLst>
              <a:ext uri="{FF2B5EF4-FFF2-40B4-BE49-F238E27FC236}">
                <a16:creationId xmlns:a16="http://schemas.microsoft.com/office/drawing/2014/main" id="{C6E5A4DF-02EE-7C7D-2FAB-7D0F8058D4E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4488" y="549663"/>
            <a:ext cx="1438249" cy="1632701"/>
          </a:xfrm>
          <a:prstGeom prst="rect">
            <a:avLst/>
          </a:prstGeom>
        </p:spPr>
      </p:pic>
    </p:spTree>
    <p:extLst>
      <p:ext uri="{BB962C8B-B14F-4D97-AF65-F5344CB8AC3E}">
        <p14:creationId xmlns:p14="http://schemas.microsoft.com/office/powerpoint/2010/main" val="47264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Innehåll + bild, 40/60, Marinblå">
    <p:bg>
      <p:bgPr>
        <a:solidFill>
          <a:srgbClr val="000061"/>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nchor="t"/>
          <a:lstStyle>
            <a:lvl1pPr>
              <a:defRPr>
                <a:solidFill>
                  <a:schemeClr val="bg1"/>
                </a:solidFill>
              </a:defRPr>
            </a:lvl1pPr>
          </a:lstStyle>
          <a:p>
            <a:fld id="{888E4D63-BE2C-4D4B-BBD2-256262659A9F}" type="datetime1">
              <a:rPr lang="sv-SE" smtClean="0"/>
              <a:pPr/>
              <a:t>2023-10-25</a:t>
            </a:fld>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nchor="t"/>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8301318" y="0"/>
            <a:ext cx="13375995" cy="12193588"/>
          </a:xfrm>
          <a:solidFill>
            <a:srgbClr val="E6E6E6"/>
          </a:solidFill>
        </p:spPr>
        <p:txBody>
          <a:bodyPr anchor="t"/>
          <a:lstStyle/>
          <a:p>
            <a:endParaRPr lang="sv-SE" dirty="0"/>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801651" y="9574102"/>
            <a:ext cx="1981070" cy="1842033"/>
          </a:xfrm>
        </p:spPr>
        <p:txBody>
          <a:bodyPr anchor="t"/>
          <a:lstStyle>
            <a:lvl1pPr marL="0" indent="0" algn="ctr">
              <a:buNone/>
              <a:defRPr>
                <a:solidFill>
                  <a:schemeClr val="bg1"/>
                </a:solidFill>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BF857A2F-8A06-0FE8-0AD6-20E023E2D6F9}"/>
              </a:ext>
            </a:extLst>
          </p:cNvPr>
          <p:cNvSpPr>
            <a:spLocks noGrp="1"/>
          </p:cNvSpPr>
          <p:nvPr>
            <p:ph type="body" sz="quarter" idx="15" hasCustomPrompt="1"/>
          </p:nvPr>
        </p:nvSpPr>
        <p:spPr>
          <a:xfrm>
            <a:off x="1066931" y="7444541"/>
            <a:ext cx="6750292" cy="1842033"/>
          </a:xfrm>
        </p:spPr>
        <p:txBody>
          <a:bodyPr anchor="t"/>
          <a:lstStyle>
            <a:lvl1pPr marL="0" indent="0" algn="l">
              <a:buNone/>
              <a:defRPr sz="2000">
                <a:solidFill>
                  <a:schemeClr val="bg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14" name="Rubrik 1">
            <a:extLst>
              <a:ext uri="{FF2B5EF4-FFF2-40B4-BE49-F238E27FC236}">
                <a16:creationId xmlns:a16="http://schemas.microsoft.com/office/drawing/2014/main" id="{6702015A-7A64-C664-6862-9E3D36F86A6A}"/>
              </a:ext>
            </a:extLst>
          </p:cNvPr>
          <p:cNvSpPr>
            <a:spLocks noGrp="1"/>
          </p:cNvSpPr>
          <p:nvPr>
            <p:ph type="title" hasCustomPrompt="1"/>
          </p:nvPr>
        </p:nvSpPr>
        <p:spPr>
          <a:xfrm>
            <a:off x="1066932" y="3293896"/>
            <a:ext cx="6750292" cy="2719770"/>
          </a:xfrm>
        </p:spPr>
        <p:txBody>
          <a:bodyPr anchor="t"/>
          <a:lstStyle>
            <a:lvl1pPr algn="l">
              <a:defRPr sz="6600">
                <a:solidFill>
                  <a:schemeClr val="bg1"/>
                </a:solidFill>
              </a:defRPr>
            </a:lvl1pPr>
          </a:lstStyle>
          <a:p>
            <a:r>
              <a:rPr lang="sv-SE" dirty="0"/>
              <a:t>Klicka här för att </a:t>
            </a:r>
            <a:br>
              <a:rPr lang="sv-SE" dirty="0"/>
            </a:br>
            <a:r>
              <a:rPr lang="sv-SE" dirty="0"/>
              <a:t>ändra mall för rubrikformat</a:t>
            </a:r>
          </a:p>
        </p:txBody>
      </p:sp>
      <p:sp>
        <p:nvSpPr>
          <p:cNvPr id="4" name="Platshållare för text 6">
            <a:extLst>
              <a:ext uri="{FF2B5EF4-FFF2-40B4-BE49-F238E27FC236}">
                <a16:creationId xmlns:a16="http://schemas.microsoft.com/office/drawing/2014/main" id="{4A5B2657-F382-2C43-BF4C-3A838070F544}"/>
              </a:ext>
            </a:extLst>
          </p:cNvPr>
          <p:cNvSpPr>
            <a:spLocks noGrp="1"/>
          </p:cNvSpPr>
          <p:nvPr>
            <p:ph type="body" sz="quarter" idx="13" hasCustomPrompt="1"/>
          </p:nvPr>
        </p:nvSpPr>
        <p:spPr>
          <a:xfrm>
            <a:off x="1068816" y="6200704"/>
            <a:ext cx="6748407" cy="1041402"/>
          </a:xfrm>
        </p:spPr>
        <p:txBody>
          <a:bodyPr anchor="t"/>
          <a:lstStyle>
            <a:lvl1pPr marL="0" indent="0" algn="l">
              <a:spcBef>
                <a:spcPts val="0"/>
              </a:spcBef>
              <a:buNone/>
              <a:defRPr sz="2800">
                <a:solidFill>
                  <a:srgbClr val="6298D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sp>
        <p:nvSpPr>
          <p:cNvPr id="8" name="Platshållare för text 6">
            <a:extLst>
              <a:ext uri="{FF2B5EF4-FFF2-40B4-BE49-F238E27FC236}">
                <a16:creationId xmlns:a16="http://schemas.microsoft.com/office/drawing/2014/main" id="{B9A4D1AD-72C1-2D91-379B-EE23B603A0B1}"/>
              </a:ext>
            </a:extLst>
          </p:cNvPr>
          <p:cNvSpPr>
            <a:spLocks noGrp="1"/>
          </p:cNvSpPr>
          <p:nvPr>
            <p:ph type="body" sz="quarter" idx="17" hasCustomPrompt="1"/>
          </p:nvPr>
        </p:nvSpPr>
        <p:spPr>
          <a:xfrm>
            <a:off x="2852440" y="10172311"/>
            <a:ext cx="4764947" cy="1163130"/>
          </a:xfrm>
        </p:spPr>
        <p:txBody>
          <a:bodyPr anchor="b"/>
          <a:lstStyle>
            <a:lvl1pPr marL="0" indent="0" algn="l">
              <a:buNone/>
              <a:defRPr sz="2000">
                <a:solidFill>
                  <a:srgbClr val="6298D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1" name="Bild 1">
            <a:extLst>
              <a:ext uri="{FF2B5EF4-FFF2-40B4-BE49-F238E27FC236}">
                <a16:creationId xmlns:a16="http://schemas.microsoft.com/office/drawing/2014/main" id="{C6E5A4DF-02EE-7C7D-2FAB-7D0F8058D4E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4488" y="549663"/>
            <a:ext cx="1438249" cy="1632701"/>
          </a:xfrm>
          <a:prstGeom prst="rect">
            <a:avLst/>
          </a:prstGeom>
        </p:spPr>
      </p:pic>
    </p:spTree>
    <p:extLst>
      <p:ext uri="{BB962C8B-B14F-4D97-AF65-F5344CB8AC3E}">
        <p14:creationId xmlns:p14="http://schemas.microsoft.com/office/powerpoint/2010/main" val="287571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Innehåll, linjemönster, Sand 1">
    <p:bg>
      <p:bgPr>
        <a:solidFill>
          <a:schemeClr val="bg2"/>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8230" b="72024"/>
          <a:stretch/>
        </p:blipFill>
        <p:spPr>
          <a:xfrm rot="10800000">
            <a:off x="-11" y="7282274"/>
            <a:ext cx="6255667" cy="4932571"/>
          </a:xfrm>
          <a:prstGeom prst="rect">
            <a:avLst/>
          </a:prstGeom>
        </p:spPr>
      </p:pic>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a:xfrm>
            <a:off x="1066930" y="11509638"/>
            <a:ext cx="4877395" cy="168511"/>
          </a:xfrm>
          <a:prstGeom prst="rect">
            <a:avLst/>
          </a:prstGeom>
        </p:spPr>
        <p:txBody>
          <a:bodyPr/>
          <a:lstStyle/>
          <a:p>
            <a:fld id="{888E4D63-BE2C-4D4B-BBD2-256262659A9F}" type="datetime1">
              <a:rPr lang="sv-SE" smtClean="0"/>
              <a:pPr/>
              <a:t>2023-10-25</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a:xfrm>
            <a:off x="7179197" y="11504369"/>
            <a:ext cx="7316093" cy="173779"/>
          </a:xfrm>
          <a:prstGeom prst="rect">
            <a:avLst/>
          </a:prstGeom>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a:xfrm>
            <a:off x="15732988" y="11509639"/>
            <a:ext cx="4877395" cy="168511"/>
          </a:xfrm>
          <a:prstGeom prst="rect">
            <a:avLst/>
          </a:prstGeom>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1068816" y="5852160"/>
            <a:ext cx="9448698" cy="3038264"/>
          </a:xfrm>
        </p:spPr>
        <p:txBody>
          <a:bodyPr/>
          <a:lstStyle>
            <a:lvl1pPr marL="0" indent="0" algn="l">
              <a:buNone/>
              <a:defRPr sz="2000">
                <a:solidFill>
                  <a:schemeClr val="tx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9772380" y="9168998"/>
            <a:ext cx="2132552" cy="1692609"/>
          </a:xfrm>
        </p:spPr>
        <p:txBody>
          <a:bodyPr anchor="ctr"/>
          <a:lstStyle>
            <a:lvl1pPr marL="0" indent="0" algn="ctr">
              <a:buNone/>
              <a:defRPr/>
            </a:lvl1pPr>
            <a:lvl2pPr marL="2683291" indent="0" algn="ctr">
              <a:buNone/>
              <a:defRPr/>
            </a:lvl2pPr>
            <a:lvl3pPr marL="5252793" indent="0" algn="ctr">
              <a:buNone/>
              <a:defRPr/>
            </a:lvl3pPr>
            <a:lvl4pPr marL="7822295" indent="0" algn="ctr">
              <a:buNone/>
              <a:defRPr/>
            </a:lvl4pPr>
            <a:lvl5pPr marL="10391794"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11159805" y="5852160"/>
            <a:ext cx="9448698" cy="3038264"/>
          </a:xfrm>
        </p:spPr>
        <p:txBody>
          <a:bodyPr/>
          <a:lstStyle>
            <a:lvl1pPr marL="0" indent="0" algn="l">
              <a:buNone/>
              <a:defRPr sz="2000">
                <a:solidFill>
                  <a:schemeClr val="tx2"/>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Brödtext.</a:t>
            </a:r>
          </a:p>
        </p:txBody>
      </p:sp>
      <p:sp>
        <p:nvSpPr>
          <p:cNvPr id="8" name="Platshållare för text 6">
            <a:extLst>
              <a:ext uri="{FF2B5EF4-FFF2-40B4-BE49-F238E27FC236}">
                <a16:creationId xmlns:a16="http://schemas.microsoft.com/office/drawing/2014/main" id="{09159FC7-6589-25F5-85B2-939C7033577A}"/>
              </a:ext>
            </a:extLst>
          </p:cNvPr>
          <p:cNvSpPr>
            <a:spLocks noGrp="1"/>
          </p:cNvSpPr>
          <p:nvPr>
            <p:ph type="body" sz="quarter" idx="17" hasCustomPrompt="1"/>
          </p:nvPr>
        </p:nvSpPr>
        <p:spPr>
          <a:xfrm>
            <a:off x="7779883" y="10908478"/>
            <a:ext cx="6085768" cy="317317"/>
          </a:xfrm>
        </p:spPr>
        <p:txBody>
          <a:bodyPr/>
          <a:lstStyle>
            <a:lvl1pPr marL="0" indent="0" algn="ctr">
              <a:buNone/>
              <a:defRPr sz="2000">
                <a:solidFill>
                  <a:schemeClr val="accent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Läs mer / länk</a:t>
            </a:r>
          </a:p>
        </p:txBody>
      </p:sp>
      <p:pic>
        <p:nvPicPr>
          <p:cNvPr id="11" name="Bild 10">
            <a:extLst>
              <a:ext uri="{FF2B5EF4-FFF2-40B4-BE49-F238E27FC236}">
                <a16:creationId xmlns:a16="http://schemas.microsoft.com/office/drawing/2014/main" id="{24674482-D8AD-EEBD-4C8D-A152E5624E82}"/>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60032" b="72024"/>
          <a:stretch/>
        </p:blipFill>
        <p:spPr>
          <a:xfrm rot="10800000">
            <a:off x="17646187" y="7282277"/>
            <a:ext cx="4067183" cy="4932571"/>
          </a:xfrm>
          <a:prstGeom prst="rect">
            <a:avLst/>
          </a:prstGeom>
        </p:spPr>
      </p:pic>
      <p:sp>
        <p:nvSpPr>
          <p:cNvPr id="14" name="Rubrik 1">
            <a:extLst>
              <a:ext uri="{FF2B5EF4-FFF2-40B4-BE49-F238E27FC236}">
                <a16:creationId xmlns:a16="http://schemas.microsoft.com/office/drawing/2014/main" id="{F41B4B42-B51F-051F-773B-4C7C813A15BE}"/>
              </a:ext>
            </a:extLst>
          </p:cNvPr>
          <p:cNvSpPr>
            <a:spLocks noGrp="1"/>
          </p:cNvSpPr>
          <p:nvPr>
            <p:ph type="title"/>
          </p:nvPr>
        </p:nvSpPr>
        <p:spPr>
          <a:xfrm>
            <a:off x="1066931" y="3467496"/>
            <a:ext cx="19540631" cy="1156663"/>
          </a:xfrm>
        </p:spPr>
        <p:txBody>
          <a:bodyPr/>
          <a:lstStyle>
            <a:lvl1pPr>
              <a:defRPr sz="7200"/>
            </a:lvl1pPr>
          </a:lstStyle>
          <a:p>
            <a:r>
              <a:rPr lang="sv-SE" dirty="0"/>
              <a:t>Klicka här för att ändra mall för rubrikformat</a:t>
            </a:r>
          </a:p>
        </p:txBody>
      </p:sp>
      <p:sp>
        <p:nvSpPr>
          <p:cNvPr id="16" name="Platshållare för text 6">
            <a:extLst>
              <a:ext uri="{FF2B5EF4-FFF2-40B4-BE49-F238E27FC236}">
                <a16:creationId xmlns:a16="http://schemas.microsoft.com/office/drawing/2014/main" id="{1C4C2D41-3A80-C02D-AA10-1CDCCA9A0F2F}"/>
              </a:ext>
            </a:extLst>
          </p:cNvPr>
          <p:cNvSpPr>
            <a:spLocks noGrp="1"/>
          </p:cNvSpPr>
          <p:nvPr>
            <p:ph type="body" sz="quarter" idx="13" hasCustomPrompt="1"/>
          </p:nvPr>
        </p:nvSpPr>
        <p:spPr>
          <a:xfrm>
            <a:off x="1068815" y="4624159"/>
            <a:ext cx="19539689" cy="890532"/>
          </a:xfrm>
        </p:spPr>
        <p:txBody>
          <a:bodyPr/>
          <a:lstStyle>
            <a:lvl1pPr marL="0" indent="0" algn="ctr">
              <a:spcBef>
                <a:spcPts val="0"/>
              </a:spcBef>
              <a:buNone/>
              <a:defRPr sz="2800">
                <a:solidFill>
                  <a:srgbClr val="004791"/>
                </a:solidFill>
              </a:defRPr>
            </a:lvl1pPr>
            <a:lvl2pPr marL="2683291" indent="0">
              <a:buNone/>
              <a:defRPr/>
            </a:lvl2pPr>
            <a:lvl3pPr marL="5252793" indent="0">
              <a:buNone/>
              <a:defRPr/>
            </a:lvl3pPr>
            <a:lvl4pPr marL="7822295" indent="0">
              <a:buNone/>
              <a:defRPr/>
            </a:lvl4pPr>
            <a:lvl5pPr marL="10391794" indent="0">
              <a:buNone/>
              <a:defRPr/>
            </a:lvl5pPr>
          </a:lstStyle>
          <a:p>
            <a:pPr lvl="0"/>
            <a:r>
              <a:rPr lang="sv-SE" dirty="0"/>
              <a:t>Underrubrik/ingress</a:t>
            </a:r>
          </a:p>
        </p:txBody>
      </p:sp>
      <p:pic>
        <p:nvPicPr>
          <p:cNvPr id="18" name="Bild 17">
            <a:extLst>
              <a:ext uri="{FF2B5EF4-FFF2-40B4-BE49-F238E27FC236}">
                <a16:creationId xmlns:a16="http://schemas.microsoft.com/office/drawing/2014/main" id="{126808E6-0185-2C54-32E7-262FCE503459}"/>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9951303" y="841926"/>
            <a:ext cx="1774706" cy="2014647"/>
          </a:xfrm>
          <a:prstGeom prst="rect">
            <a:avLst/>
          </a:prstGeom>
        </p:spPr>
      </p:pic>
    </p:spTree>
    <p:extLst>
      <p:ext uri="{BB962C8B-B14F-4D97-AF65-F5344CB8AC3E}">
        <p14:creationId xmlns:p14="http://schemas.microsoft.com/office/powerpoint/2010/main" val="126213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1066931" y="2357864"/>
            <a:ext cx="19540631" cy="1156663"/>
          </a:xfrm>
          <a:prstGeom prst="rect">
            <a:avLst/>
          </a:prstGeom>
        </p:spPr>
        <p:txBody>
          <a:bodyPr vert="horz" lIns="91440" tIns="10800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1066930" y="4586513"/>
            <a:ext cx="19540631" cy="666144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 7">
            <a:extLst>
              <a:ext uri="{FF2B5EF4-FFF2-40B4-BE49-F238E27FC236}">
                <a16:creationId xmlns:a16="http://schemas.microsoft.com/office/drawing/2014/main" id="{5070A779-DBBE-AF9B-7D34-A96CEECC54BF}"/>
              </a:ext>
            </a:extLst>
          </p:cNvPr>
          <p:cNvPicPr>
            <a:picLocks noChangeAspect="1"/>
          </p:cNvPicPr>
          <p:nvPr userDrawn="1"/>
        </p:nvPicPr>
        <p:blipFill>
          <a:blip r:embed="rId21">
            <a:extLst>
              <a:ext uri="{96DAC541-7B7A-43D3-8B79-37D633B846F1}">
                <asvg:svgBlip xmlns="" xmlns:asvg="http://schemas.microsoft.com/office/drawing/2016/SVG/main" r:embed="rId22"/>
              </a:ext>
            </a:extLst>
          </a:blip>
          <a:stretch>
            <a:fillRect/>
          </a:stretch>
        </p:blipFill>
        <p:spPr>
          <a:xfrm>
            <a:off x="10119531" y="390910"/>
            <a:ext cx="1438249" cy="1632701"/>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699" r:id="rId5"/>
    <p:sldLayoutId id="2147483703" r:id="rId6"/>
    <p:sldLayoutId id="2147483704" r:id="rId7"/>
    <p:sldLayoutId id="2147483705" r:id="rId8"/>
    <p:sldLayoutId id="2147483695" r:id="rId9"/>
    <p:sldLayoutId id="2147483707" r:id="rId10"/>
    <p:sldLayoutId id="2147483706" r:id="rId11"/>
    <p:sldLayoutId id="2147483708" r:id="rId12"/>
    <p:sldLayoutId id="2147483709" r:id="rId13"/>
    <p:sldLayoutId id="2147483710" r:id="rId14"/>
    <p:sldLayoutId id="2147483711" r:id="rId15"/>
    <p:sldLayoutId id="2147483712" r:id="rId16"/>
    <p:sldLayoutId id="2147483658" r:id="rId17"/>
    <p:sldLayoutId id="2147483674" r:id="rId18"/>
    <p:sldLayoutId id="2147483675" r:id="rId19"/>
  </p:sldLayoutIdLst>
  <p:hf sldNum="0" hdr="0" ftr="0" dt="0"/>
  <p:txStyles>
    <p:titleStyle>
      <a:lvl1pPr algn="ctr" defTabSz="5139001" rtl="0" eaLnBrk="1" latinLnBrk="0" hangingPunct="1">
        <a:lnSpc>
          <a:spcPct val="90000"/>
        </a:lnSpc>
        <a:spcBef>
          <a:spcPct val="0"/>
        </a:spcBef>
        <a:buNone/>
        <a:defRPr sz="7200" b="1" kern="1200">
          <a:solidFill>
            <a:schemeClr val="tx2"/>
          </a:solidFill>
          <a:latin typeface="+mj-lt"/>
          <a:ea typeface="+mj-ea"/>
          <a:cs typeface="+mj-cs"/>
        </a:defRPr>
      </a:lvl1pPr>
    </p:titleStyle>
    <p:bodyStyle>
      <a:lvl1pPr marL="488204" indent="-488204" algn="l" defTabSz="5139001" rtl="0" eaLnBrk="1" latinLnBrk="0" hangingPunct="1">
        <a:lnSpc>
          <a:spcPct val="100000"/>
        </a:lnSpc>
        <a:spcBef>
          <a:spcPts val="3161"/>
        </a:spcBef>
        <a:buClr>
          <a:schemeClr val="accent1"/>
        </a:buClr>
        <a:buFont typeface="Arial" panose="020B0604020202020204" pitchFamily="34" charset="0"/>
        <a:buChar char="•"/>
        <a:defRPr sz="2000" kern="1200">
          <a:solidFill>
            <a:schemeClr val="tx1"/>
          </a:solidFill>
          <a:latin typeface="+mn-lt"/>
          <a:ea typeface="+mn-ea"/>
          <a:cs typeface="+mn-cs"/>
        </a:defRPr>
      </a:lvl1pPr>
      <a:lvl2pPr marL="3171495" indent="-488204" algn="l" defTabSz="5139001" rtl="0" eaLnBrk="1" latinLnBrk="0" hangingPunct="1">
        <a:lnSpc>
          <a:spcPct val="100000"/>
        </a:lnSpc>
        <a:spcBef>
          <a:spcPts val="3161"/>
        </a:spcBef>
        <a:buClr>
          <a:schemeClr val="accent1"/>
        </a:buClr>
        <a:buFont typeface="Arial" panose="020B0604020202020204" pitchFamily="34" charset="0"/>
        <a:buChar char="•"/>
        <a:defRPr sz="2000" kern="1200">
          <a:solidFill>
            <a:schemeClr val="tx1"/>
          </a:solidFill>
          <a:latin typeface="+mn-lt"/>
          <a:ea typeface="+mn-ea"/>
          <a:cs typeface="+mn-cs"/>
        </a:defRPr>
      </a:lvl2pPr>
      <a:lvl3pPr marL="5740997" indent="-488204" algn="l" defTabSz="5139001" rtl="0" eaLnBrk="1" latinLnBrk="0" hangingPunct="1">
        <a:lnSpc>
          <a:spcPct val="100000"/>
        </a:lnSpc>
        <a:spcBef>
          <a:spcPts val="2529"/>
        </a:spcBef>
        <a:buClr>
          <a:schemeClr val="accent1"/>
        </a:buClr>
        <a:buFont typeface="Arial" panose="020B0604020202020204" pitchFamily="34" charset="0"/>
        <a:buChar char="•"/>
        <a:defRPr sz="2000" kern="1200">
          <a:solidFill>
            <a:schemeClr val="tx1"/>
          </a:solidFill>
          <a:latin typeface="+mn-lt"/>
          <a:ea typeface="+mn-ea"/>
          <a:cs typeface="+mn-cs"/>
        </a:defRPr>
      </a:lvl3pPr>
      <a:lvl4pPr marL="8310499" indent="-488204" algn="l" defTabSz="5139001" rtl="0" eaLnBrk="1" latinLnBrk="0" hangingPunct="1">
        <a:lnSpc>
          <a:spcPct val="100000"/>
        </a:lnSpc>
        <a:spcBef>
          <a:spcPts val="2529"/>
        </a:spcBef>
        <a:buClr>
          <a:schemeClr val="accent1"/>
        </a:buClr>
        <a:buFont typeface="Arial" panose="020B0604020202020204" pitchFamily="34" charset="0"/>
        <a:buChar char="•"/>
        <a:defRPr sz="2000" kern="1200">
          <a:solidFill>
            <a:schemeClr val="tx1"/>
          </a:solidFill>
          <a:latin typeface="+mn-lt"/>
          <a:ea typeface="+mn-ea"/>
          <a:cs typeface="+mn-cs"/>
        </a:defRPr>
      </a:lvl4pPr>
      <a:lvl5pPr marL="10879998" indent="-488204" algn="l" defTabSz="5139001" rtl="0" eaLnBrk="1" latinLnBrk="0" hangingPunct="1">
        <a:lnSpc>
          <a:spcPct val="100000"/>
        </a:lnSpc>
        <a:spcBef>
          <a:spcPts val="2529"/>
        </a:spcBef>
        <a:buClr>
          <a:schemeClr val="accent1"/>
        </a:buClr>
        <a:buFont typeface="Arial" panose="020B0604020202020204" pitchFamily="34" charset="0"/>
        <a:buChar char="•"/>
        <a:defRPr sz="2000" kern="1200">
          <a:solidFill>
            <a:schemeClr val="tx1"/>
          </a:solidFill>
          <a:latin typeface="+mn-lt"/>
          <a:ea typeface="+mn-ea"/>
          <a:cs typeface="+mn-cs"/>
        </a:defRPr>
      </a:lvl5pPr>
      <a:lvl6pPr marL="14132254" indent="-1284751" algn="l" defTabSz="5139001" rtl="0" eaLnBrk="1" latinLnBrk="0" hangingPunct="1">
        <a:lnSpc>
          <a:spcPct val="90000"/>
        </a:lnSpc>
        <a:spcBef>
          <a:spcPts val="2810"/>
        </a:spcBef>
        <a:buFont typeface="Arial" panose="020B0604020202020204" pitchFamily="34" charset="0"/>
        <a:buChar char="•"/>
        <a:defRPr sz="10115" kern="1200">
          <a:solidFill>
            <a:schemeClr val="tx1"/>
          </a:solidFill>
          <a:latin typeface="+mn-lt"/>
          <a:ea typeface="+mn-ea"/>
          <a:cs typeface="+mn-cs"/>
        </a:defRPr>
      </a:lvl6pPr>
      <a:lvl7pPr marL="16701753" indent="-1284751" algn="l" defTabSz="5139001" rtl="0" eaLnBrk="1" latinLnBrk="0" hangingPunct="1">
        <a:lnSpc>
          <a:spcPct val="90000"/>
        </a:lnSpc>
        <a:spcBef>
          <a:spcPts val="2810"/>
        </a:spcBef>
        <a:buFont typeface="Arial" panose="020B0604020202020204" pitchFamily="34" charset="0"/>
        <a:buChar char="•"/>
        <a:defRPr sz="10115" kern="1200">
          <a:solidFill>
            <a:schemeClr val="tx1"/>
          </a:solidFill>
          <a:latin typeface="+mn-lt"/>
          <a:ea typeface="+mn-ea"/>
          <a:cs typeface="+mn-cs"/>
        </a:defRPr>
      </a:lvl7pPr>
      <a:lvl8pPr marL="19271255" indent="-1284751" algn="l" defTabSz="5139001" rtl="0" eaLnBrk="1" latinLnBrk="0" hangingPunct="1">
        <a:lnSpc>
          <a:spcPct val="90000"/>
        </a:lnSpc>
        <a:spcBef>
          <a:spcPts val="2810"/>
        </a:spcBef>
        <a:buFont typeface="Arial" panose="020B0604020202020204" pitchFamily="34" charset="0"/>
        <a:buChar char="•"/>
        <a:defRPr sz="10115" kern="1200">
          <a:solidFill>
            <a:schemeClr val="tx1"/>
          </a:solidFill>
          <a:latin typeface="+mn-lt"/>
          <a:ea typeface="+mn-ea"/>
          <a:cs typeface="+mn-cs"/>
        </a:defRPr>
      </a:lvl8pPr>
      <a:lvl9pPr marL="21840757" indent="-1284751" algn="l" defTabSz="5139001" rtl="0" eaLnBrk="1" latinLnBrk="0" hangingPunct="1">
        <a:lnSpc>
          <a:spcPct val="90000"/>
        </a:lnSpc>
        <a:spcBef>
          <a:spcPts val="2810"/>
        </a:spcBef>
        <a:buFont typeface="Arial" panose="020B0604020202020204" pitchFamily="34" charset="0"/>
        <a:buChar char="•"/>
        <a:defRPr sz="10115" kern="1200">
          <a:solidFill>
            <a:schemeClr val="tx1"/>
          </a:solidFill>
          <a:latin typeface="+mn-lt"/>
          <a:ea typeface="+mn-ea"/>
          <a:cs typeface="+mn-cs"/>
        </a:defRPr>
      </a:lvl9pPr>
    </p:bodyStyle>
    <p:otherStyle>
      <a:defPPr>
        <a:defRPr lang="sv-SE"/>
      </a:defPPr>
      <a:lvl1pPr marL="0" algn="l" defTabSz="5139001" rtl="0" eaLnBrk="1" latinLnBrk="0" hangingPunct="1">
        <a:defRPr sz="10115" kern="1200">
          <a:solidFill>
            <a:schemeClr val="tx1"/>
          </a:solidFill>
          <a:latin typeface="+mn-lt"/>
          <a:ea typeface="+mn-ea"/>
          <a:cs typeface="+mn-cs"/>
        </a:defRPr>
      </a:lvl1pPr>
      <a:lvl2pPr marL="2569502" algn="l" defTabSz="5139001" rtl="0" eaLnBrk="1" latinLnBrk="0" hangingPunct="1">
        <a:defRPr sz="10115" kern="1200">
          <a:solidFill>
            <a:schemeClr val="tx1"/>
          </a:solidFill>
          <a:latin typeface="+mn-lt"/>
          <a:ea typeface="+mn-ea"/>
          <a:cs typeface="+mn-cs"/>
        </a:defRPr>
      </a:lvl2pPr>
      <a:lvl3pPr marL="5139001" algn="l" defTabSz="5139001" rtl="0" eaLnBrk="1" latinLnBrk="0" hangingPunct="1">
        <a:defRPr sz="10115" kern="1200">
          <a:solidFill>
            <a:schemeClr val="tx1"/>
          </a:solidFill>
          <a:latin typeface="+mn-lt"/>
          <a:ea typeface="+mn-ea"/>
          <a:cs typeface="+mn-cs"/>
        </a:defRPr>
      </a:lvl3pPr>
      <a:lvl4pPr marL="7708503" algn="l" defTabSz="5139001" rtl="0" eaLnBrk="1" latinLnBrk="0" hangingPunct="1">
        <a:defRPr sz="10115" kern="1200">
          <a:solidFill>
            <a:schemeClr val="tx1"/>
          </a:solidFill>
          <a:latin typeface="+mn-lt"/>
          <a:ea typeface="+mn-ea"/>
          <a:cs typeface="+mn-cs"/>
        </a:defRPr>
      </a:lvl4pPr>
      <a:lvl5pPr marL="10278001" algn="l" defTabSz="5139001" rtl="0" eaLnBrk="1" latinLnBrk="0" hangingPunct="1">
        <a:defRPr sz="10115" kern="1200">
          <a:solidFill>
            <a:schemeClr val="tx1"/>
          </a:solidFill>
          <a:latin typeface="+mn-lt"/>
          <a:ea typeface="+mn-ea"/>
          <a:cs typeface="+mn-cs"/>
        </a:defRPr>
      </a:lvl5pPr>
      <a:lvl6pPr marL="12847503" algn="l" defTabSz="5139001" rtl="0" eaLnBrk="1" latinLnBrk="0" hangingPunct="1">
        <a:defRPr sz="10115" kern="1200">
          <a:solidFill>
            <a:schemeClr val="tx1"/>
          </a:solidFill>
          <a:latin typeface="+mn-lt"/>
          <a:ea typeface="+mn-ea"/>
          <a:cs typeface="+mn-cs"/>
        </a:defRPr>
      </a:lvl6pPr>
      <a:lvl7pPr marL="15417005" algn="l" defTabSz="5139001" rtl="0" eaLnBrk="1" latinLnBrk="0" hangingPunct="1">
        <a:defRPr sz="10115" kern="1200">
          <a:solidFill>
            <a:schemeClr val="tx1"/>
          </a:solidFill>
          <a:latin typeface="+mn-lt"/>
          <a:ea typeface="+mn-ea"/>
          <a:cs typeface="+mn-cs"/>
        </a:defRPr>
      </a:lvl7pPr>
      <a:lvl8pPr marL="17986504" algn="l" defTabSz="5139001" rtl="0" eaLnBrk="1" latinLnBrk="0" hangingPunct="1">
        <a:defRPr sz="10115" kern="1200">
          <a:solidFill>
            <a:schemeClr val="tx1"/>
          </a:solidFill>
          <a:latin typeface="+mn-lt"/>
          <a:ea typeface="+mn-ea"/>
          <a:cs typeface="+mn-cs"/>
        </a:defRPr>
      </a:lvl8pPr>
      <a:lvl9pPr marL="20556006" algn="l" defTabSz="5139001" rtl="0" eaLnBrk="1" latinLnBrk="0" hangingPunct="1">
        <a:defRPr sz="1011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13655" userDrawn="1">
          <p15:clr>
            <a:srgbClr val="F26B43"/>
          </p15:clr>
        </p15:guide>
        <p15:guide id="3" pos="673" userDrawn="1">
          <p15:clr>
            <a:srgbClr val="F26B43"/>
          </p15:clr>
        </p15:guide>
        <p15:guide id="4" pos="2386" userDrawn="1">
          <p15:clr>
            <a:srgbClr val="F26B43"/>
          </p15:clr>
        </p15:guide>
        <p15:guide id="5" pos="2791" userDrawn="1">
          <p15:clr>
            <a:srgbClr val="F26B43"/>
          </p15:clr>
        </p15:guide>
        <p15:guide id="6" pos="4507" userDrawn="1">
          <p15:clr>
            <a:srgbClr val="F26B43"/>
          </p15:clr>
        </p15:guide>
        <p15:guide id="7" pos="4909" userDrawn="1">
          <p15:clr>
            <a:srgbClr val="F26B43"/>
          </p15:clr>
        </p15:guide>
        <p15:guide id="8" pos="6625" userDrawn="1">
          <p15:clr>
            <a:srgbClr val="F26B43"/>
          </p15:clr>
        </p15:guide>
        <p15:guide id="9" pos="7030" userDrawn="1">
          <p15:clr>
            <a:srgbClr val="F26B43"/>
          </p15:clr>
        </p15:guide>
        <p15:guide id="10" pos="8743" userDrawn="1">
          <p15:clr>
            <a:srgbClr val="F26B43"/>
          </p15:clr>
        </p15:guide>
        <p15:guide id="11" pos="9148" userDrawn="1">
          <p15:clr>
            <a:srgbClr val="F26B43"/>
          </p15:clr>
        </p15:guide>
        <p15:guide id="12" pos="10861" userDrawn="1">
          <p15:clr>
            <a:srgbClr val="F26B43"/>
          </p15:clr>
        </p15:guide>
        <p15:guide id="13" pos="11265" userDrawn="1">
          <p15:clr>
            <a:srgbClr val="F26B43"/>
          </p15:clr>
        </p15:guide>
        <p15:guide id="14" pos="12982" userDrawn="1">
          <p15:clr>
            <a:srgbClr val="F26B43"/>
          </p15:clr>
        </p15:guide>
        <p15:guide id="15" orient="horz" userDrawn="1">
          <p15:clr>
            <a:srgbClr val="F26B43"/>
          </p15:clr>
        </p15:guide>
        <p15:guide id="16" orient="horz" pos="7681" userDrawn="1">
          <p15:clr>
            <a:srgbClr val="F26B43"/>
          </p15:clr>
        </p15:guide>
        <p15:guide id="17" orient="horz" pos="914" userDrawn="1">
          <p15:clr>
            <a:srgbClr val="F26B43"/>
          </p15:clr>
        </p15:guide>
        <p15:guide id="18" orient="horz" pos="1531" userDrawn="1">
          <p15:clr>
            <a:srgbClr val="F26B43"/>
          </p15:clr>
        </p15:guide>
        <p15:guide id="19" orient="horz" pos="2150" userDrawn="1">
          <p15:clr>
            <a:srgbClr val="F26B43"/>
          </p15:clr>
        </p15:guide>
        <p15:guide id="20" orient="horz" pos="2791" userDrawn="1">
          <p15:clr>
            <a:srgbClr val="F26B43"/>
          </p15:clr>
        </p15:guide>
        <p15:guide id="21" orient="horz" pos="3384" userDrawn="1">
          <p15:clr>
            <a:srgbClr val="F26B43"/>
          </p15:clr>
        </p15:guide>
        <p15:guide id="22" orient="horz" pos="4001" userDrawn="1">
          <p15:clr>
            <a:srgbClr val="F26B43"/>
          </p15:clr>
        </p15:guide>
        <p15:guide id="23" orient="horz" pos="4617" userDrawn="1">
          <p15:clr>
            <a:srgbClr val="F26B43"/>
          </p15:clr>
        </p15:guide>
        <p15:guide id="24" orient="horz" pos="5236" userDrawn="1">
          <p15:clr>
            <a:srgbClr val="F26B43"/>
          </p15:clr>
        </p15:guide>
        <p15:guide id="25" orient="horz" pos="5853" userDrawn="1">
          <p15:clr>
            <a:srgbClr val="F26B43"/>
          </p15:clr>
        </p15:guide>
        <p15:guide id="26" orient="horz" pos="6470" userDrawn="1">
          <p15:clr>
            <a:srgbClr val="F26B43"/>
          </p15:clr>
        </p15:guide>
        <p15:guide id="27" orient="horz" pos="7087" userDrawn="1">
          <p15:clr>
            <a:srgbClr val="F26B43"/>
          </p15:clr>
        </p15:guide>
        <p15:guide id="28" pos="1378" userDrawn="1">
          <p15:clr>
            <a:srgbClr val="F26B43"/>
          </p15:clr>
        </p15:guide>
        <p15:guide id="29" pos="1227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26E9E50-5E17-C532-4B8D-2B2C2D26C817}"/>
              </a:ext>
            </a:extLst>
          </p:cNvPr>
          <p:cNvSpPr>
            <a:spLocks noGrp="1"/>
          </p:cNvSpPr>
          <p:nvPr>
            <p:ph type="pic" sz="quarter" idx="14"/>
          </p:nvPr>
        </p:nvSpPr>
        <p:spPr/>
        <p:txBody>
          <a:bodyPr/>
          <a:lstStyle/>
          <a:p>
            <a:endParaRPr lang="sv-SE"/>
          </a:p>
        </p:txBody>
      </p:sp>
      <p:sp>
        <p:nvSpPr>
          <p:cNvPr id="3" name="Platshållare för text 2">
            <a:extLst>
              <a:ext uri="{FF2B5EF4-FFF2-40B4-BE49-F238E27FC236}">
                <a16:creationId xmlns:a16="http://schemas.microsoft.com/office/drawing/2014/main" id="{3A968E24-1A99-F549-7C0B-C998C7315AA9}"/>
              </a:ext>
            </a:extLst>
          </p:cNvPr>
          <p:cNvSpPr>
            <a:spLocks noGrp="1"/>
          </p:cNvSpPr>
          <p:nvPr>
            <p:ph type="body" sz="quarter" idx="15"/>
          </p:nvPr>
        </p:nvSpPr>
        <p:spPr/>
        <p:txBody>
          <a:bodyPr/>
          <a:lstStyle/>
          <a:p>
            <a:endParaRPr lang="sv-SE"/>
          </a:p>
        </p:txBody>
      </p:sp>
      <p:sp>
        <p:nvSpPr>
          <p:cNvPr id="4" name="Rubrik 3">
            <a:extLst>
              <a:ext uri="{FF2B5EF4-FFF2-40B4-BE49-F238E27FC236}">
                <a16:creationId xmlns:a16="http://schemas.microsoft.com/office/drawing/2014/main" id="{F99F388B-F3F0-E872-5EC8-325981DBB6A3}"/>
              </a:ext>
            </a:extLst>
          </p:cNvPr>
          <p:cNvSpPr>
            <a:spLocks noGrp="1"/>
          </p:cNvSpPr>
          <p:nvPr>
            <p:ph type="title"/>
          </p:nvPr>
        </p:nvSpPr>
        <p:spPr/>
        <p:txBody>
          <a:bodyPr/>
          <a:lstStyle/>
          <a:p>
            <a:endParaRPr lang="sv-SE"/>
          </a:p>
        </p:txBody>
      </p:sp>
      <p:sp>
        <p:nvSpPr>
          <p:cNvPr id="5" name="Platshållare för text 4">
            <a:extLst>
              <a:ext uri="{FF2B5EF4-FFF2-40B4-BE49-F238E27FC236}">
                <a16:creationId xmlns:a16="http://schemas.microsoft.com/office/drawing/2014/main" id="{9177C4D7-2D0F-E38E-60CE-401785957F2A}"/>
              </a:ext>
            </a:extLst>
          </p:cNvPr>
          <p:cNvSpPr>
            <a:spLocks noGrp="1"/>
          </p:cNvSpPr>
          <p:nvPr>
            <p:ph type="body" sz="quarter" idx="13"/>
          </p:nvPr>
        </p:nvSpPr>
        <p:spPr/>
        <p:txBody>
          <a:bodyPr/>
          <a:lstStyle/>
          <a:p>
            <a:endParaRPr lang="sv-SE"/>
          </a:p>
        </p:txBody>
      </p:sp>
      <p:sp>
        <p:nvSpPr>
          <p:cNvPr id="6" name="Platshållare för innehåll 5">
            <a:extLst>
              <a:ext uri="{FF2B5EF4-FFF2-40B4-BE49-F238E27FC236}">
                <a16:creationId xmlns:a16="http://schemas.microsoft.com/office/drawing/2014/main" id="{DD954B64-C31E-43D9-6847-106D12D6043D}"/>
              </a:ext>
            </a:extLst>
          </p:cNvPr>
          <p:cNvSpPr>
            <a:spLocks noGrp="1"/>
          </p:cNvSpPr>
          <p:nvPr>
            <p:ph sz="quarter" idx="16"/>
          </p:nvPr>
        </p:nvSpPr>
        <p:spPr/>
        <p:txBody>
          <a:bodyPr/>
          <a:lstStyle/>
          <a:p>
            <a:endParaRPr lang="sv-SE"/>
          </a:p>
        </p:txBody>
      </p:sp>
      <p:sp>
        <p:nvSpPr>
          <p:cNvPr id="7" name="Platshållare för text 6">
            <a:extLst>
              <a:ext uri="{FF2B5EF4-FFF2-40B4-BE49-F238E27FC236}">
                <a16:creationId xmlns:a16="http://schemas.microsoft.com/office/drawing/2014/main" id="{F6E405F0-C4FB-11D3-695D-D2593F48CB08}"/>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4683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innehåll 10">
            <a:extLst>
              <a:ext uri="{FF2B5EF4-FFF2-40B4-BE49-F238E27FC236}">
                <a16:creationId xmlns:a16="http://schemas.microsoft.com/office/drawing/2014/main" id="{B72B4F36-93E0-C1DE-49C2-C1F91CFD229D}"/>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E3256608-87EA-CA1F-AAC0-DB3840E24802}"/>
              </a:ext>
            </a:extLst>
          </p:cNvPr>
          <p:cNvSpPr>
            <a:spLocks noGrp="1"/>
          </p:cNvSpPr>
          <p:nvPr>
            <p:ph type="body" sz="quarter" idx="17"/>
          </p:nvPr>
        </p:nvSpPr>
        <p:spPr/>
        <p:txBody>
          <a:bodyPr/>
          <a:lstStyle/>
          <a:p>
            <a:endParaRPr lang="sv-SE"/>
          </a:p>
        </p:txBody>
      </p:sp>
      <p:sp>
        <p:nvSpPr>
          <p:cNvPr id="10" name="Platshållare för text 9">
            <a:extLst>
              <a:ext uri="{FF2B5EF4-FFF2-40B4-BE49-F238E27FC236}">
                <a16:creationId xmlns:a16="http://schemas.microsoft.com/office/drawing/2014/main" id="{F39DD765-A7D0-72D0-5B4A-77B9EAE44DFC}"/>
              </a:ext>
            </a:extLst>
          </p:cNvPr>
          <p:cNvSpPr>
            <a:spLocks noGrp="1"/>
          </p:cNvSpPr>
          <p:nvPr>
            <p:ph type="body" sz="quarter" idx="15"/>
          </p:nvPr>
        </p:nvSpPr>
        <p:spPr/>
        <p:txBody>
          <a:bodyPr/>
          <a:lstStyle/>
          <a:p>
            <a:endParaRPr lang="sv-SE"/>
          </a:p>
        </p:txBody>
      </p:sp>
      <p:sp>
        <p:nvSpPr>
          <p:cNvPr id="13" name="Platshållare för text 12">
            <a:extLst>
              <a:ext uri="{FF2B5EF4-FFF2-40B4-BE49-F238E27FC236}">
                <a16:creationId xmlns:a16="http://schemas.microsoft.com/office/drawing/2014/main" id="{0B5602B3-21A1-292B-768E-C072DF0F50B0}"/>
              </a:ext>
            </a:extLst>
          </p:cNvPr>
          <p:cNvSpPr>
            <a:spLocks noGrp="1"/>
          </p:cNvSpPr>
          <p:nvPr>
            <p:ph type="body" sz="quarter" idx="18"/>
          </p:nvPr>
        </p:nvSpPr>
        <p:spPr/>
        <p:txBody>
          <a:bodyPr/>
          <a:lstStyle/>
          <a:p>
            <a:endParaRPr lang="sv-SE"/>
          </a:p>
        </p:txBody>
      </p:sp>
      <p:sp>
        <p:nvSpPr>
          <p:cNvPr id="8" name="Rubrik 7">
            <a:extLst>
              <a:ext uri="{FF2B5EF4-FFF2-40B4-BE49-F238E27FC236}">
                <a16:creationId xmlns:a16="http://schemas.microsoft.com/office/drawing/2014/main" id="{8494847B-045D-E55D-9C6A-97E88555F90D}"/>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8898BC2A-A918-1811-2345-CB60B1217240}"/>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11816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innehåll 10">
            <a:extLst>
              <a:ext uri="{FF2B5EF4-FFF2-40B4-BE49-F238E27FC236}">
                <a16:creationId xmlns:a16="http://schemas.microsoft.com/office/drawing/2014/main" id="{31A071C7-905F-9D7F-8CC3-671586F1FA99}"/>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33E88075-CDDF-6133-0827-1356D1B65799}"/>
              </a:ext>
            </a:extLst>
          </p:cNvPr>
          <p:cNvSpPr>
            <a:spLocks noGrp="1"/>
          </p:cNvSpPr>
          <p:nvPr>
            <p:ph type="body" sz="quarter" idx="17"/>
          </p:nvPr>
        </p:nvSpPr>
        <p:spPr/>
        <p:txBody>
          <a:bodyPr/>
          <a:lstStyle/>
          <a:p>
            <a:endParaRPr lang="sv-SE"/>
          </a:p>
        </p:txBody>
      </p:sp>
      <p:sp>
        <p:nvSpPr>
          <p:cNvPr id="10" name="Platshållare för text 9">
            <a:extLst>
              <a:ext uri="{FF2B5EF4-FFF2-40B4-BE49-F238E27FC236}">
                <a16:creationId xmlns:a16="http://schemas.microsoft.com/office/drawing/2014/main" id="{B5E7AC1E-D3EA-DF62-66EA-5128E0FF18E7}"/>
              </a:ext>
            </a:extLst>
          </p:cNvPr>
          <p:cNvSpPr>
            <a:spLocks noGrp="1"/>
          </p:cNvSpPr>
          <p:nvPr>
            <p:ph type="body" sz="quarter" idx="15"/>
          </p:nvPr>
        </p:nvSpPr>
        <p:spPr/>
        <p:txBody>
          <a:bodyPr/>
          <a:lstStyle/>
          <a:p>
            <a:endParaRPr lang="sv-SE"/>
          </a:p>
        </p:txBody>
      </p:sp>
      <p:sp>
        <p:nvSpPr>
          <p:cNvPr id="13" name="Platshållare för text 12">
            <a:extLst>
              <a:ext uri="{FF2B5EF4-FFF2-40B4-BE49-F238E27FC236}">
                <a16:creationId xmlns:a16="http://schemas.microsoft.com/office/drawing/2014/main" id="{8CBB72B7-17A1-75B0-6224-C422FA603BA4}"/>
              </a:ext>
            </a:extLst>
          </p:cNvPr>
          <p:cNvSpPr>
            <a:spLocks noGrp="1"/>
          </p:cNvSpPr>
          <p:nvPr>
            <p:ph type="body" sz="quarter" idx="18"/>
          </p:nvPr>
        </p:nvSpPr>
        <p:spPr/>
        <p:txBody>
          <a:bodyPr/>
          <a:lstStyle/>
          <a:p>
            <a:endParaRPr lang="sv-SE"/>
          </a:p>
        </p:txBody>
      </p:sp>
      <p:sp>
        <p:nvSpPr>
          <p:cNvPr id="8" name="Rubrik 7">
            <a:extLst>
              <a:ext uri="{FF2B5EF4-FFF2-40B4-BE49-F238E27FC236}">
                <a16:creationId xmlns:a16="http://schemas.microsoft.com/office/drawing/2014/main" id="{BF363092-9E75-636D-AF9D-B952661E9FB3}"/>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17A0CB3D-9599-6E95-F5EC-03FEF02A5E26}"/>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109618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innehåll 10">
            <a:extLst>
              <a:ext uri="{FF2B5EF4-FFF2-40B4-BE49-F238E27FC236}">
                <a16:creationId xmlns:a16="http://schemas.microsoft.com/office/drawing/2014/main" id="{DFC616F9-1A12-7A9B-FC35-642DA0913390}"/>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3E128021-706A-CF4A-E546-4C9182750F63}"/>
              </a:ext>
            </a:extLst>
          </p:cNvPr>
          <p:cNvSpPr>
            <a:spLocks noGrp="1"/>
          </p:cNvSpPr>
          <p:nvPr>
            <p:ph type="body" sz="quarter" idx="17"/>
          </p:nvPr>
        </p:nvSpPr>
        <p:spPr/>
        <p:txBody>
          <a:bodyPr/>
          <a:lstStyle/>
          <a:p>
            <a:endParaRPr lang="sv-SE"/>
          </a:p>
        </p:txBody>
      </p:sp>
      <p:sp>
        <p:nvSpPr>
          <p:cNvPr id="10" name="Platshållare för text 9">
            <a:extLst>
              <a:ext uri="{FF2B5EF4-FFF2-40B4-BE49-F238E27FC236}">
                <a16:creationId xmlns:a16="http://schemas.microsoft.com/office/drawing/2014/main" id="{65E8CE2E-5A5D-5F51-2D3D-3630BA7A2940}"/>
              </a:ext>
            </a:extLst>
          </p:cNvPr>
          <p:cNvSpPr>
            <a:spLocks noGrp="1"/>
          </p:cNvSpPr>
          <p:nvPr>
            <p:ph type="body" sz="quarter" idx="15"/>
          </p:nvPr>
        </p:nvSpPr>
        <p:spPr/>
        <p:txBody>
          <a:bodyPr/>
          <a:lstStyle/>
          <a:p>
            <a:endParaRPr lang="sv-SE"/>
          </a:p>
        </p:txBody>
      </p:sp>
      <p:sp>
        <p:nvSpPr>
          <p:cNvPr id="13" name="Platshållare för text 12">
            <a:extLst>
              <a:ext uri="{FF2B5EF4-FFF2-40B4-BE49-F238E27FC236}">
                <a16:creationId xmlns:a16="http://schemas.microsoft.com/office/drawing/2014/main" id="{0A075C6F-6A14-21DC-A434-CC7ED4C4AAC9}"/>
              </a:ext>
            </a:extLst>
          </p:cNvPr>
          <p:cNvSpPr>
            <a:spLocks noGrp="1"/>
          </p:cNvSpPr>
          <p:nvPr>
            <p:ph type="body" sz="quarter" idx="18"/>
          </p:nvPr>
        </p:nvSpPr>
        <p:spPr/>
        <p:txBody>
          <a:bodyPr/>
          <a:lstStyle/>
          <a:p>
            <a:endParaRPr lang="sv-SE"/>
          </a:p>
        </p:txBody>
      </p:sp>
      <p:sp>
        <p:nvSpPr>
          <p:cNvPr id="8" name="Rubrik 7">
            <a:extLst>
              <a:ext uri="{FF2B5EF4-FFF2-40B4-BE49-F238E27FC236}">
                <a16:creationId xmlns:a16="http://schemas.microsoft.com/office/drawing/2014/main" id="{4B22120A-BA9D-BFF4-ACCC-21E90FF6A489}"/>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EC9A2C4A-88A0-3C3C-C31C-4AB7F6E90D93}"/>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159158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innehåll 10">
            <a:extLst>
              <a:ext uri="{FF2B5EF4-FFF2-40B4-BE49-F238E27FC236}">
                <a16:creationId xmlns:a16="http://schemas.microsoft.com/office/drawing/2014/main" id="{5A1D9A3E-D15A-A47E-A59F-4AF11F10A19C}"/>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8594D0E3-F6B2-E8CA-B3A0-C61A0D691232}"/>
              </a:ext>
            </a:extLst>
          </p:cNvPr>
          <p:cNvSpPr>
            <a:spLocks noGrp="1"/>
          </p:cNvSpPr>
          <p:nvPr>
            <p:ph type="body" sz="quarter" idx="17"/>
          </p:nvPr>
        </p:nvSpPr>
        <p:spPr/>
        <p:txBody>
          <a:bodyPr/>
          <a:lstStyle/>
          <a:p>
            <a:endParaRPr lang="sv-SE"/>
          </a:p>
        </p:txBody>
      </p:sp>
      <p:sp>
        <p:nvSpPr>
          <p:cNvPr id="10" name="Platshållare för text 9">
            <a:extLst>
              <a:ext uri="{FF2B5EF4-FFF2-40B4-BE49-F238E27FC236}">
                <a16:creationId xmlns:a16="http://schemas.microsoft.com/office/drawing/2014/main" id="{13CA5D0A-2437-3AAE-A361-7BB6A087AFE3}"/>
              </a:ext>
            </a:extLst>
          </p:cNvPr>
          <p:cNvSpPr>
            <a:spLocks noGrp="1"/>
          </p:cNvSpPr>
          <p:nvPr>
            <p:ph type="body" sz="quarter" idx="15"/>
          </p:nvPr>
        </p:nvSpPr>
        <p:spPr/>
        <p:txBody>
          <a:bodyPr/>
          <a:lstStyle/>
          <a:p>
            <a:endParaRPr lang="sv-SE"/>
          </a:p>
        </p:txBody>
      </p:sp>
      <p:sp>
        <p:nvSpPr>
          <p:cNvPr id="13" name="Platshållare för text 12">
            <a:extLst>
              <a:ext uri="{FF2B5EF4-FFF2-40B4-BE49-F238E27FC236}">
                <a16:creationId xmlns:a16="http://schemas.microsoft.com/office/drawing/2014/main" id="{F1CC7BC8-E1AE-4101-3A95-27E1F9F91B54}"/>
              </a:ext>
            </a:extLst>
          </p:cNvPr>
          <p:cNvSpPr>
            <a:spLocks noGrp="1"/>
          </p:cNvSpPr>
          <p:nvPr>
            <p:ph type="body" sz="quarter" idx="18"/>
          </p:nvPr>
        </p:nvSpPr>
        <p:spPr/>
        <p:txBody>
          <a:bodyPr/>
          <a:lstStyle/>
          <a:p>
            <a:endParaRPr lang="sv-SE"/>
          </a:p>
        </p:txBody>
      </p:sp>
      <p:sp>
        <p:nvSpPr>
          <p:cNvPr id="8" name="Rubrik 7">
            <a:extLst>
              <a:ext uri="{FF2B5EF4-FFF2-40B4-BE49-F238E27FC236}">
                <a16:creationId xmlns:a16="http://schemas.microsoft.com/office/drawing/2014/main" id="{AD4E6B08-4242-E16D-4DF1-8B531A20729E}"/>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669AFDB1-A861-31C1-DFBA-23B226F31D9A}"/>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19405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innehåll 10">
            <a:extLst>
              <a:ext uri="{FF2B5EF4-FFF2-40B4-BE49-F238E27FC236}">
                <a16:creationId xmlns:a16="http://schemas.microsoft.com/office/drawing/2014/main" id="{84E16A7B-E475-6991-D357-F097CECA494E}"/>
              </a:ext>
            </a:extLst>
          </p:cNvPr>
          <p:cNvSpPr>
            <a:spLocks noGrp="1"/>
          </p:cNvSpPr>
          <p:nvPr>
            <p:ph sz="quarter" idx="16"/>
          </p:nvPr>
        </p:nvSpPr>
        <p:spPr/>
        <p:txBody>
          <a:bodyPr/>
          <a:lstStyle/>
          <a:p>
            <a:endParaRPr lang="sv-SE"/>
          </a:p>
        </p:txBody>
      </p:sp>
      <p:sp>
        <p:nvSpPr>
          <p:cNvPr id="10" name="Platshållare för text 9">
            <a:extLst>
              <a:ext uri="{FF2B5EF4-FFF2-40B4-BE49-F238E27FC236}">
                <a16:creationId xmlns:a16="http://schemas.microsoft.com/office/drawing/2014/main" id="{B4DD8E94-CF38-C1AA-B16D-F53848F8FBD2}"/>
              </a:ext>
            </a:extLst>
          </p:cNvPr>
          <p:cNvSpPr>
            <a:spLocks noGrp="1"/>
          </p:cNvSpPr>
          <p:nvPr>
            <p:ph type="body" sz="quarter" idx="15"/>
          </p:nvPr>
        </p:nvSpPr>
        <p:spPr/>
        <p:txBody>
          <a:bodyPr/>
          <a:lstStyle/>
          <a:p>
            <a:endParaRPr lang="sv-SE"/>
          </a:p>
        </p:txBody>
      </p:sp>
      <p:sp>
        <p:nvSpPr>
          <p:cNvPr id="13" name="Platshållare för text 12">
            <a:extLst>
              <a:ext uri="{FF2B5EF4-FFF2-40B4-BE49-F238E27FC236}">
                <a16:creationId xmlns:a16="http://schemas.microsoft.com/office/drawing/2014/main" id="{EFA01059-073F-D13D-A076-4BA50CEDCA11}"/>
              </a:ext>
            </a:extLst>
          </p:cNvPr>
          <p:cNvSpPr>
            <a:spLocks noGrp="1"/>
          </p:cNvSpPr>
          <p:nvPr>
            <p:ph type="body" sz="quarter" idx="18"/>
          </p:nvPr>
        </p:nvSpPr>
        <p:spPr/>
        <p:txBody>
          <a:bodyPr/>
          <a:lstStyle/>
          <a:p>
            <a:endParaRPr lang="sv-SE"/>
          </a:p>
        </p:txBody>
      </p:sp>
      <p:sp>
        <p:nvSpPr>
          <p:cNvPr id="8" name="Rubrik 7">
            <a:extLst>
              <a:ext uri="{FF2B5EF4-FFF2-40B4-BE49-F238E27FC236}">
                <a16:creationId xmlns:a16="http://schemas.microsoft.com/office/drawing/2014/main" id="{8BE0021C-B965-A728-8A8F-E2C8533C163C}"/>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04613BDA-C251-CBD4-4069-67A4080F73E9}"/>
              </a:ext>
            </a:extLst>
          </p:cNvPr>
          <p:cNvSpPr>
            <a:spLocks noGrp="1"/>
          </p:cNvSpPr>
          <p:nvPr>
            <p:ph type="body" sz="quarter" idx="13"/>
          </p:nvPr>
        </p:nvSpPr>
        <p:spPr/>
        <p:txBody>
          <a:bodyPr/>
          <a:lstStyle/>
          <a:p>
            <a:endParaRPr lang="sv-SE"/>
          </a:p>
        </p:txBody>
      </p:sp>
      <p:sp>
        <p:nvSpPr>
          <p:cNvPr id="12" name="Platshållare för text 11">
            <a:extLst>
              <a:ext uri="{FF2B5EF4-FFF2-40B4-BE49-F238E27FC236}">
                <a16:creationId xmlns:a16="http://schemas.microsoft.com/office/drawing/2014/main" id="{A9C791FA-BAC9-435B-BE44-074864905245}"/>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222298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innehåll 10">
            <a:extLst>
              <a:ext uri="{FF2B5EF4-FFF2-40B4-BE49-F238E27FC236}">
                <a16:creationId xmlns:a16="http://schemas.microsoft.com/office/drawing/2014/main" id="{1BD05408-5F12-BF2F-43C5-B66DCF6C64B6}"/>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96A7B0B8-7318-0CE5-3317-AAD094905910}"/>
              </a:ext>
            </a:extLst>
          </p:cNvPr>
          <p:cNvSpPr>
            <a:spLocks noGrp="1"/>
          </p:cNvSpPr>
          <p:nvPr>
            <p:ph type="body" sz="quarter" idx="17"/>
          </p:nvPr>
        </p:nvSpPr>
        <p:spPr/>
        <p:txBody>
          <a:bodyPr/>
          <a:lstStyle/>
          <a:p>
            <a:endParaRPr lang="sv-SE"/>
          </a:p>
        </p:txBody>
      </p:sp>
      <p:sp>
        <p:nvSpPr>
          <p:cNvPr id="10" name="Platshållare för text 9">
            <a:extLst>
              <a:ext uri="{FF2B5EF4-FFF2-40B4-BE49-F238E27FC236}">
                <a16:creationId xmlns:a16="http://schemas.microsoft.com/office/drawing/2014/main" id="{D1E38CEF-358D-E81A-3A70-297746C4D9BE}"/>
              </a:ext>
            </a:extLst>
          </p:cNvPr>
          <p:cNvSpPr>
            <a:spLocks noGrp="1"/>
          </p:cNvSpPr>
          <p:nvPr>
            <p:ph type="body" sz="quarter" idx="15"/>
          </p:nvPr>
        </p:nvSpPr>
        <p:spPr/>
        <p:txBody>
          <a:bodyPr/>
          <a:lstStyle/>
          <a:p>
            <a:endParaRPr lang="sv-SE"/>
          </a:p>
        </p:txBody>
      </p:sp>
      <p:sp>
        <p:nvSpPr>
          <p:cNvPr id="13" name="Platshållare för text 12">
            <a:extLst>
              <a:ext uri="{FF2B5EF4-FFF2-40B4-BE49-F238E27FC236}">
                <a16:creationId xmlns:a16="http://schemas.microsoft.com/office/drawing/2014/main" id="{919E2360-1FDB-B55F-8AED-F99168BFB5EC}"/>
              </a:ext>
            </a:extLst>
          </p:cNvPr>
          <p:cNvSpPr>
            <a:spLocks noGrp="1"/>
          </p:cNvSpPr>
          <p:nvPr>
            <p:ph type="body" sz="quarter" idx="18"/>
          </p:nvPr>
        </p:nvSpPr>
        <p:spPr/>
        <p:txBody>
          <a:bodyPr/>
          <a:lstStyle/>
          <a:p>
            <a:endParaRPr lang="sv-SE"/>
          </a:p>
        </p:txBody>
      </p:sp>
      <p:sp>
        <p:nvSpPr>
          <p:cNvPr id="8" name="Rubrik 7">
            <a:extLst>
              <a:ext uri="{FF2B5EF4-FFF2-40B4-BE49-F238E27FC236}">
                <a16:creationId xmlns:a16="http://schemas.microsoft.com/office/drawing/2014/main" id="{19E418DB-D300-058D-898E-EF6391AD85A7}"/>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FC22FAE9-C8A6-7B52-BC13-F4CA2473163E}"/>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103096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innehåll 10">
            <a:extLst>
              <a:ext uri="{FF2B5EF4-FFF2-40B4-BE49-F238E27FC236}">
                <a16:creationId xmlns:a16="http://schemas.microsoft.com/office/drawing/2014/main" id="{221005F5-947C-44C7-3AC1-F2C17881A5F9}"/>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0A6CEE1C-372F-6E8C-E0A9-594C0BD0338A}"/>
              </a:ext>
            </a:extLst>
          </p:cNvPr>
          <p:cNvSpPr>
            <a:spLocks noGrp="1"/>
          </p:cNvSpPr>
          <p:nvPr>
            <p:ph type="body" sz="quarter" idx="17"/>
          </p:nvPr>
        </p:nvSpPr>
        <p:spPr/>
        <p:txBody>
          <a:bodyPr/>
          <a:lstStyle/>
          <a:p>
            <a:endParaRPr lang="sv-SE"/>
          </a:p>
        </p:txBody>
      </p:sp>
      <p:sp>
        <p:nvSpPr>
          <p:cNvPr id="10" name="Platshållare för text 9">
            <a:extLst>
              <a:ext uri="{FF2B5EF4-FFF2-40B4-BE49-F238E27FC236}">
                <a16:creationId xmlns:a16="http://schemas.microsoft.com/office/drawing/2014/main" id="{EAFA65AC-E582-0C74-132C-1B3F6950A425}"/>
              </a:ext>
            </a:extLst>
          </p:cNvPr>
          <p:cNvSpPr>
            <a:spLocks noGrp="1"/>
          </p:cNvSpPr>
          <p:nvPr>
            <p:ph type="body" sz="quarter" idx="15"/>
          </p:nvPr>
        </p:nvSpPr>
        <p:spPr/>
        <p:txBody>
          <a:bodyPr/>
          <a:lstStyle/>
          <a:p>
            <a:endParaRPr lang="sv-SE"/>
          </a:p>
        </p:txBody>
      </p:sp>
      <p:sp>
        <p:nvSpPr>
          <p:cNvPr id="13" name="Platshållare för text 12">
            <a:extLst>
              <a:ext uri="{FF2B5EF4-FFF2-40B4-BE49-F238E27FC236}">
                <a16:creationId xmlns:a16="http://schemas.microsoft.com/office/drawing/2014/main" id="{37CD83D3-C690-9994-AD52-15EB3D17C0D8}"/>
              </a:ext>
            </a:extLst>
          </p:cNvPr>
          <p:cNvSpPr>
            <a:spLocks noGrp="1"/>
          </p:cNvSpPr>
          <p:nvPr>
            <p:ph type="body" sz="quarter" idx="18"/>
          </p:nvPr>
        </p:nvSpPr>
        <p:spPr/>
        <p:txBody>
          <a:bodyPr/>
          <a:lstStyle/>
          <a:p>
            <a:endParaRPr lang="sv-SE"/>
          </a:p>
        </p:txBody>
      </p:sp>
      <p:sp>
        <p:nvSpPr>
          <p:cNvPr id="8" name="Rubrik 7">
            <a:extLst>
              <a:ext uri="{FF2B5EF4-FFF2-40B4-BE49-F238E27FC236}">
                <a16:creationId xmlns:a16="http://schemas.microsoft.com/office/drawing/2014/main" id="{DA7849DD-9ED0-1B6A-91DD-9EABE9B6E32C}"/>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97ACB356-A5CF-F4F0-A7D7-016FDA5BDB2F}"/>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187709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tshållare för text 24">
            <a:extLst>
              <a:ext uri="{FF2B5EF4-FFF2-40B4-BE49-F238E27FC236}">
                <a16:creationId xmlns:a16="http://schemas.microsoft.com/office/drawing/2014/main" id="{2C24D290-ABDA-4FD2-BDDB-A32F524E4C0E}"/>
              </a:ext>
            </a:extLst>
          </p:cNvPr>
          <p:cNvSpPr>
            <a:spLocks noGrp="1"/>
          </p:cNvSpPr>
          <p:nvPr>
            <p:ph type="body" sz="quarter" idx="15"/>
          </p:nvPr>
        </p:nvSpPr>
        <p:spPr/>
        <p:txBody>
          <a:bodyPr/>
          <a:lstStyle/>
          <a:p>
            <a:r>
              <a:rPr lang="sv-SE" dirty="0"/>
              <a:t>Under de kommande åren kommer vi bevittna ett uppsving i kommersiella rymdfärder. Vårt fokus kommer att vara att studera effekterna av dessa miljöfaktorer på hjärnorna hos möss.</a:t>
            </a:r>
          </a:p>
        </p:txBody>
      </p:sp>
      <p:sp>
        <p:nvSpPr>
          <p:cNvPr id="22" name="Rubrik 21">
            <a:extLst>
              <a:ext uri="{FF2B5EF4-FFF2-40B4-BE49-F238E27FC236}">
                <a16:creationId xmlns:a16="http://schemas.microsoft.com/office/drawing/2014/main" id="{0854B54E-8F51-6E71-02E5-874A8421ADC2}"/>
              </a:ext>
            </a:extLst>
          </p:cNvPr>
          <p:cNvSpPr>
            <a:spLocks noGrp="1"/>
          </p:cNvSpPr>
          <p:nvPr>
            <p:ph type="title"/>
          </p:nvPr>
        </p:nvSpPr>
        <p:spPr/>
        <p:txBody>
          <a:bodyPr/>
          <a:lstStyle/>
          <a:p>
            <a:r>
              <a:rPr lang="sv-SE" dirty="0"/>
              <a:t>Genteknologi tillämpad på möss </a:t>
            </a:r>
            <a:br>
              <a:rPr lang="sv-SE" dirty="0"/>
            </a:br>
            <a:r>
              <a:rPr lang="sv-SE" dirty="0"/>
              <a:t>i rymden</a:t>
            </a:r>
          </a:p>
        </p:txBody>
      </p:sp>
      <p:sp>
        <p:nvSpPr>
          <p:cNvPr id="23" name="Platshållare för text 22">
            <a:extLst>
              <a:ext uri="{FF2B5EF4-FFF2-40B4-BE49-F238E27FC236}">
                <a16:creationId xmlns:a16="http://schemas.microsoft.com/office/drawing/2014/main" id="{18B49764-6D54-7F43-B940-2EDC386ABD8E}"/>
              </a:ext>
            </a:extLst>
          </p:cNvPr>
          <p:cNvSpPr>
            <a:spLocks noGrp="1"/>
          </p:cNvSpPr>
          <p:nvPr>
            <p:ph type="body" sz="quarter" idx="13"/>
          </p:nvPr>
        </p:nvSpPr>
        <p:spPr/>
        <p:txBody>
          <a:bodyPr/>
          <a:lstStyle/>
          <a:p>
            <a:r>
              <a:rPr lang="sv-SE" dirty="0" err="1"/>
              <a:t>Solene</a:t>
            </a:r>
            <a:r>
              <a:rPr lang="sv-SE" dirty="0"/>
              <a:t> </a:t>
            </a:r>
            <a:r>
              <a:rPr lang="sv-SE" dirty="0" err="1"/>
              <a:t>Frapard</a:t>
            </a:r>
            <a:r>
              <a:rPr lang="sv-SE" dirty="0"/>
              <a:t> · 30 maj 2023, </a:t>
            </a:r>
            <a:br>
              <a:rPr lang="sv-SE" dirty="0"/>
            </a:br>
            <a:r>
              <a:rPr lang="sv-SE" dirty="0"/>
              <a:t>kl. 15.15-16.00 · Plats: D2</a:t>
            </a:r>
          </a:p>
        </p:txBody>
      </p:sp>
      <p:pic>
        <p:nvPicPr>
          <p:cNvPr id="14" name="Picture 2">
            <a:extLst>
              <a:ext uri="{FF2B5EF4-FFF2-40B4-BE49-F238E27FC236}">
                <a16:creationId xmlns:a16="http://schemas.microsoft.com/office/drawing/2014/main" id="{B6BD3D01-65BE-BA20-8704-90D94E2D8B24}"/>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tretch>
            <a:fillRect/>
          </a:stretch>
        </p:blipFill>
        <p:spPr bwMode="auto">
          <a:xfrm>
            <a:off x="871538" y="9574213"/>
            <a:ext cx="1841500" cy="1841500"/>
          </a:xfrm>
          <a:noFill/>
          <a:extLst>
            <a:ext uri="{909E8E84-426E-40DD-AFC4-6F175D3DCCD1}">
              <a14:hiddenFill xmlns:a14="http://schemas.microsoft.com/office/drawing/2010/main">
                <a:solidFill>
                  <a:srgbClr val="FFFFFF"/>
                </a:solidFill>
              </a14:hiddenFill>
            </a:ext>
          </a:extLst>
        </p:spPr>
      </p:pic>
      <p:sp>
        <p:nvSpPr>
          <p:cNvPr id="27" name="Platshållare för text 26">
            <a:extLst>
              <a:ext uri="{FF2B5EF4-FFF2-40B4-BE49-F238E27FC236}">
                <a16:creationId xmlns:a16="http://schemas.microsoft.com/office/drawing/2014/main" id="{84864CC2-9B25-F438-599F-A2D498201241}"/>
              </a:ext>
            </a:extLst>
          </p:cNvPr>
          <p:cNvSpPr>
            <a:spLocks noGrp="1"/>
          </p:cNvSpPr>
          <p:nvPr>
            <p:ph type="body" sz="quarter" idx="17"/>
          </p:nvPr>
        </p:nvSpPr>
        <p:spPr/>
        <p:txBody>
          <a:bodyPr/>
          <a:lstStyle/>
          <a:p>
            <a:r>
              <a:rPr lang="sv-SE" dirty="0"/>
              <a:t>Läs mer på </a:t>
            </a:r>
            <a:r>
              <a:rPr lang="sv-SE" dirty="0" err="1"/>
              <a:t>kth.se</a:t>
            </a:r>
            <a:r>
              <a:rPr lang="sv-SE" dirty="0"/>
              <a:t>/</a:t>
            </a:r>
            <a:r>
              <a:rPr lang="sv-SE" dirty="0" err="1"/>
              <a:t>seminarie</a:t>
            </a:r>
            <a:endParaRPr lang="sv-SE" dirty="0"/>
          </a:p>
        </p:txBody>
      </p:sp>
      <p:pic>
        <p:nvPicPr>
          <p:cNvPr id="39" name="Platshållare för bild 26" descr="En bild som visar fönster, byggnad, cirkel, Dagsljus&#10;&#10;Automatiskt genererad beskrivning">
            <a:extLst>
              <a:ext uri="{FF2B5EF4-FFF2-40B4-BE49-F238E27FC236}">
                <a16:creationId xmlns:a16="http://schemas.microsoft.com/office/drawing/2014/main" id="{B57977FC-2C8C-12D8-5A61-AC21C5E28EB3}"/>
              </a:ext>
            </a:extLst>
          </p:cNvPr>
          <p:cNvPicPr>
            <a:picLocks noGrp="1" noChangeAspect="1"/>
          </p:cNvPicPr>
          <p:nvPr>
            <p:ph type="pic" sz="quarter" idx="14"/>
          </p:nvPr>
        </p:nvPicPr>
        <p:blipFill rotWithShape="1">
          <a:blip r:embed="rId3"/>
          <a:srcRect l="20417" r="20417"/>
          <a:stretch/>
        </p:blipFill>
        <p:spPr/>
      </p:pic>
    </p:spTree>
    <p:extLst>
      <p:ext uri="{BB962C8B-B14F-4D97-AF65-F5344CB8AC3E}">
        <p14:creationId xmlns:p14="http://schemas.microsoft.com/office/powerpoint/2010/main" val="250759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26" descr="En bild som visar fönster, byggnad, cirkel, Dagsljus&#10;&#10;Automatiskt genererad beskrivning">
            <a:extLst>
              <a:ext uri="{FF2B5EF4-FFF2-40B4-BE49-F238E27FC236}">
                <a16:creationId xmlns:a16="http://schemas.microsoft.com/office/drawing/2014/main" id="{17FE4804-572D-9A32-A36D-C37D5A0D3586}"/>
              </a:ext>
            </a:extLst>
          </p:cNvPr>
          <p:cNvPicPr>
            <a:picLocks noGrp="1" noChangeAspect="1"/>
          </p:cNvPicPr>
          <p:nvPr>
            <p:ph type="pic" sz="quarter" idx="14"/>
          </p:nvPr>
        </p:nvPicPr>
        <p:blipFill rotWithShape="1">
          <a:blip r:embed="rId2"/>
          <a:srcRect l="13493" r="13493"/>
          <a:stretch/>
        </p:blipFill>
        <p:spPr/>
      </p:pic>
      <p:pic>
        <p:nvPicPr>
          <p:cNvPr id="14" name="Picture 2">
            <a:extLst>
              <a:ext uri="{FF2B5EF4-FFF2-40B4-BE49-F238E27FC236}">
                <a16:creationId xmlns:a16="http://schemas.microsoft.com/office/drawing/2014/main" id="{B6BD3D01-65BE-BA20-8704-90D94E2D8B24}"/>
              </a:ext>
            </a:extLst>
          </p:cNvP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tretch>
            <a:fillRect/>
          </a:stretch>
        </p:blipFill>
        <p:spPr bwMode="auto">
          <a:xfrm>
            <a:off x="871538" y="9574213"/>
            <a:ext cx="1841500" cy="1841500"/>
          </a:xfrm>
          <a:noFill/>
          <a:extLst>
            <a:ext uri="{909E8E84-426E-40DD-AFC4-6F175D3DCCD1}">
              <a14:hiddenFill xmlns:a14="http://schemas.microsoft.com/office/drawing/2010/main">
                <a:solidFill>
                  <a:srgbClr val="FFFFFF"/>
                </a:solidFill>
              </a14:hiddenFill>
            </a:ext>
          </a:extLst>
        </p:spPr>
      </p:pic>
      <p:sp>
        <p:nvSpPr>
          <p:cNvPr id="25" name="Platshållare för text 24">
            <a:extLst>
              <a:ext uri="{FF2B5EF4-FFF2-40B4-BE49-F238E27FC236}">
                <a16:creationId xmlns:a16="http://schemas.microsoft.com/office/drawing/2014/main" id="{2C24D290-ABDA-4FD2-BDDB-A32F524E4C0E}"/>
              </a:ext>
            </a:extLst>
          </p:cNvPr>
          <p:cNvSpPr>
            <a:spLocks noGrp="1"/>
          </p:cNvSpPr>
          <p:nvPr>
            <p:ph type="body" sz="quarter" idx="15"/>
          </p:nvPr>
        </p:nvSpPr>
        <p:spPr/>
        <p:txBody>
          <a:bodyPr/>
          <a:lstStyle/>
          <a:p>
            <a:r>
              <a:rPr lang="sv-SE" dirty="0"/>
              <a:t>Under de kommande åren kommer vi bevittna ett uppsving i kommersiella rymdfärder. Vårt fokus kommer att vara att studera effekterna av dessa miljöfaktorer på hjärnorna hos möss.</a:t>
            </a:r>
          </a:p>
        </p:txBody>
      </p:sp>
      <p:sp>
        <p:nvSpPr>
          <p:cNvPr id="22" name="Rubrik 21">
            <a:extLst>
              <a:ext uri="{FF2B5EF4-FFF2-40B4-BE49-F238E27FC236}">
                <a16:creationId xmlns:a16="http://schemas.microsoft.com/office/drawing/2014/main" id="{0854B54E-8F51-6E71-02E5-874A8421ADC2}"/>
              </a:ext>
            </a:extLst>
          </p:cNvPr>
          <p:cNvSpPr>
            <a:spLocks noGrp="1"/>
          </p:cNvSpPr>
          <p:nvPr>
            <p:ph type="title"/>
          </p:nvPr>
        </p:nvSpPr>
        <p:spPr/>
        <p:txBody>
          <a:bodyPr/>
          <a:lstStyle/>
          <a:p>
            <a:r>
              <a:rPr lang="sv-SE" dirty="0"/>
              <a:t>Genteknologi tillämpad på möss i rymden</a:t>
            </a:r>
          </a:p>
        </p:txBody>
      </p:sp>
      <p:sp>
        <p:nvSpPr>
          <p:cNvPr id="23" name="Platshållare för text 22">
            <a:extLst>
              <a:ext uri="{FF2B5EF4-FFF2-40B4-BE49-F238E27FC236}">
                <a16:creationId xmlns:a16="http://schemas.microsoft.com/office/drawing/2014/main" id="{18B49764-6D54-7F43-B940-2EDC386ABD8E}"/>
              </a:ext>
            </a:extLst>
          </p:cNvPr>
          <p:cNvSpPr>
            <a:spLocks noGrp="1"/>
          </p:cNvSpPr>
          <p:nvPr>
            <p:ph type="body" sz="quarter" idx="13"/>
          </p:nvPr>
        </p:nvSpPr>
        <p:spPr/>
        <p:txBody>
          <a:bodyPr/>
          <a:lstStyle/>
          <a:p>
            <a:r>
              <a:rPr lang="sv-SE" dirty="0" err="1"/>
              <a:t>Solene</a:t>
            </a:r>
            <a:r>
              <a:rPr lang="sv-SE" dirty="0"/>
              <a:t> </a:t>
            </a:r>
            <a:r>
              <a:rPr lang="sv-SE" dirty="0" err="1"/>
              <a:t>Frapard</a:t>
            </a:r>
            <a:r>
              <a:rPr lang="sv-SE" dirty="0"/>
              <a:t> · 30 maj 2023, </a:t>
            </a:r>
            <a:br>
              <a:rPr lang="sv-SE" dirty="0"/>
            </a:br>
            <a:r>
              <a:rPr lang="sv-SE" dirty="0"/>
              <a:t>kl. 15.15-16.00 · Plats: D2</a:t>
            </a:r>
          </a:p>
        </p:txBody>
      </p:sp>
      <p:sp>
        <p:nvSpPr>
          <p:cNvPr id="27" name="Platshållare för text 26">
            <a:extLst>
              <a:ext uri="{FF2B5EF4-FFF2-40B4-BE49-F238E27FC236}">
                <a16:creationId xmlns:a16="http://schemas.microsoft.com/office/drawing/2014/main" id="{84864CC2-9B25-F438-599F-A2D498201241}"/>
              </a:ext>
            </a:extLst>
          </p:cNvPr>
          <p:cNvSpPr>
            <a:spLocks noGrp="1"/>
          </p:cNvSpPr>
          <p:nvPr>
            <p:ph type="body" sz="quarter" idx="17"/>
          </p:nvPr>
        </p:nvSpPr>
        <p:spPr/>
        <p:txBody>
          <a:bodyPr/>
          <a:lstStyle/>
          <a:p>
            <a:r>
              <a:rPr lang="sv-SE" dirty="0"/>
              <a:t>Läs mer på </a:t>
            </a:r>
            <a:r>
              <a:rPr lang="sv-SE" dirty="0" err="1"/>
              <a:t>kth.se</a:t>
            </a:r>
            <a:r>
              <a:rPr lang="sv-SE" dirty="0"/>
              <a:t>/</a:t>
            </a:r>
            <a:r>
              <a:rPr lang="sv-SE" dirty="0" err="1"/>
              <a:t>seminarie</a:t>
            </a:r>
            <a:endParaRPr lang="sv-SE" dirty="0"/>
          </a:p>
        </p:txBody>
      </p:sp>
    </p:spTree>
    <p:extLst>
      <p:ext uri="{BB962C8B-B14F-4D97-AF65-F5344CB8AC3E}">
        <p14:creationId xmlns:p14="http://schemas.microsoft.com/office/powerpoint/2010/main" val="3539296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tshållare för text 24">
            <a:extLst>
              <a:ext uri="{FF2B5EF4-FFF2-40B4-BE49-F238E27FC236}">
                <a16:creationId xmlns:a16="http://schemas.microsoft.com/office/drawing/2014/main" id="{2C24D290-ABDA-4FD2-BDDB-A32F524E4C0E}"/>
              </a:ext>
            </a:extLst>
          </p:cNvPr>
          <p:cNvSpPr>
            <a:spLocks noGrp="1"/>
          </p:cNvSpPr>
          <p:nvPr>
            <p:ph type="body" sz="quarter" idx="15"/>
          </p:nvPr>
        </p:nvSpPr>
        <p:spPr/>
        <p:txBody>
          <a:bodyPr/>
          <a:lstStyle/>
          <a:p>
            <a:r>
              <a:rPr lang="sv-SE" dirty="0"/>
              <a:t>Under de kommande åren kommer vi bevittna ett uppsving i kommersiella rymdfärder. Vårt fokus kommer att vara att studera effekterna av dessa miljöfaktorer på hjärnorna hos möss.</a:t>
            </a:r>
          </a:p>
        </p:txBody>
      </p:sp>
      <p:pic>
        <p:nvPicPr>
          <p:cNvPr id="14" name="Picture 2">
            <a:extLst>
              <a:ext uri="{FF2B5EF4-FFF2-40B4-BE49-F238E27FC236}">
                <a16:creationId xmlns:a16="http://schemas.microsoft.com/office/drawing/2014/main" id="{B6BD3D01-65BE-BA20-8704-90D94E2D8B24}"/>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tretch>
            <a:fillRect/>
          </a:stretch>
        </p:blipFill>
        <p:spPr bwMode="auto">
          <a:xfrm>
            <a:off x="9992519" y="9169400"/>
            <a:ext cx="1692275" cy="1692275"/>
          </a:xfrm>
          <a:noFill/>
          <a:extLst>
            <a:ext uri="{909E8E84-426E-40DD-AFC4-6F175D3DCCD1}">
              <a14:hiddenFill xmlns:a14="http://schemas.microsoft.com/office/drawing/2010/main">
                <a:solidFill>
                  <a:srgbClr val="FFFFFF"/>
                </a:solidFill>
              </a14:hiddenFill>
            </a:ext>
          </a:extLst>
        </p:spPr>
      </p:pic>
      <p:sp>
        <p:nvSpPr>
          <p:cNvPr id="2" name="Platshållare för text 1">
            <a:extLst>
              <a:ext uri="{FF2B5EF4-FFF2-40B4-BE49-F238E27FC236}">
                <a16:creationId xmlns:a16="http://schemas.microsoft.com/office/drawing/2014/main" id="{D587D0BC-CD67-8C71-69BD-FC306444A68A}"/>
              </a:ext>
            </a:extLst>
          </p:cNvPr>
          <p:cNvSpPr>
            <a:spLocks noGrp="1"/>
          </p:cNvSpPr>
          <p:nvPr>
            <p:ph type="body" sz="quarter" idx="18"/>
          </p:nvPr>
        </p:nvSpPr>
        <p:spPr/>
        <p:txBody>
          <a:bodyPr/>
          <a:lstStyle/>
          <a:p>
            <a:endParaRPr lang="sv-SE"/>
          </a:p>
        </p:txBody>
      </p:sp>
      <p:sp>
        <p:nvSpPr>
          <p:cNvPr id="27" name="Platshållare för text 26">
            <a:extLst>
              <a:ext uri="{FF2B5EF4-FFF2-40B4-BE49-F238E27FC236}">
                <a16:creationId xmlns:a16="http://schemas.microsoft.com/office/drawing/2014/main" id="{84864CC2-9B25-F438-599F-A2D498201241}"/>
              </a:ext>
            </a:extLst>
          </p:cNvPr>
          <p:cNvSpPr>
            <a:spLocks noGrp="1"/>
          </p:cNvSpPr>
          <p:nvPr>
            <p:ph type="body" sz="quarter" idx="17"/>
          </p:nvPr>
        </p:nvSpPr>
        <p:spPr/>
        <p:txBody>
          <a:bodyPr/>
          <a:lstStyle/>
          <a:p>
            <a:r>
              <a:rPr lang="sv-SE" dirty="0"/>
              <a:t>Läs mer på </a:t>
            </a:r>
            <a:r>
              <a:rPr lang="sv-SE" dirty="0" err="1"/>
              <a:t>kth.se</a:t>
            </a:r>
            <a:r>
              <a:rPr lang="sv-SE" dirty="0"/>
              <a:t>/</a:t>
            </a:r>
            <a:r>
              <a:rPr lang="sv-SE" dirty="0" err="1"/>
              <a:t>seminarie</a:t>
            </a:r>
            <a:endParaRPr lang="sv-SE" dirty="0"/>
          </a:p>
        </p:txBody>
      </p:sp>
      <p:sp>
        <p:nvSpPr>
          <p:cNvPr id="22" name="Rubrik 21">
            <a:extLst>
              <a:ext uri="{FF2B5EF4-FFF2-40B4-BE49-F238E27FC236}">
                <a16:creationId xmlns:a16="http://schemas.microsoft.com/office/drawing/2014/main" id="{0854B54E-8F51-6E71-02E5-874A8421ADC2}"/>
              </a:ext>
            </a:extLst>
          </p:cNvPr>
          <p:cNvSpPr>
            <a:spLocks noGrp="1"/>
          </p:cNvSpPr>
          <p:nvPr>
            <p:ph type="title"/>
          </p:nvPr>
        </p:nvSpPr>
        <p:spPr/>
        <p:txBody>
          <a:bodyPr/>
          <a:lstStyle/>
          <a:p>
            <a:r>
              <a:rPr lang="sv-SE" dirty="0"/>
              <a:t>Genteknologi tillämpad på möss i rymden</a:t>
            </a:r>
          </a:p>
        </p:txBody>
      </p:sp>
      <p:sp>
        <p:nvSpPr>
          <p:cNvPr id="23" name="Platshållare för text 22">
            <a:extLst>
              <a:ext uri="{FF2B5EF4-FFF2-40B4-BE49-F238E27FC236}">
                <a16:creationId xmlns:a16="http://schemas.microsoft.com/office/drawing/2014/main" id="{18B49764-6D54-7F43-B940-2EDC386ABD8E}"/>
              </a:ext>
            </a:extLst>
          </p:cNvPr>
          <p:cNvSpPr>
            <a:spLocks noGrp="1"/>
          </p:cNvSpPr>
          <p:nvPr>
            <p:ph type="body" sz="quarter" idx="13"/>
          </p:nvPr>
        </p:nvSpPr>
        <p:spPr/>
        <p:txBody>
          <a:bodyPr/>
          <a:lstStyle/>
          <a:p>
            <a:r>
              <a:rPr lang="sv-SE" dirty="0" err="1"/>
              <a:t>Solene</a:t>
            </a:r>
            <a:r>
              <a:rPr lang="sv-SE" dirty="0"/>
              <a:t> </a:t>
            </a:r>
            <a:r>
              <a:rPr lang="sv-SE" dirty="0" err="1"/>
              <a:t>Frapard</a:t>
            </a:r>
            <a:r>
              <a:rPr lang="sv-SE" dirty="0"/>
              <a:t> · 30 maj 2023, kl. 15.15-16.00 · Plats: D2</a:t>
            </a:r>
          </a:p>
        </p:txBody>
      </p:sp>
    </p:spTree>
    <p:extLst>
      <p:ext uri="{BB962C8B-B14F-4D97-AF65-F5344CB8AC3E}">
        <p14:creationId xmlns:p14="http://schemas.microsoft.com/office/powerpoint/2010/main" val="104157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4A058BF8-ED02-26A0-25B7-74F51AF891AA}"/>
              </a:ext>
            </a:extLst>
          </p:cNvPr>
          <p:cNvSpPr>
            <a:spLocks noGrp="1"/>
          </p:cNvSpPr>
          <p:nvPr>
            <p:ph type="pic" sz="quarter" idx="14"/>
          </p:nvPr>
        </p:nvSpPr>
        <p:spPr/>
        <p:txBody>
          <a:bodyPr/>
          <a:lstStyle/>
          <a:p>
            <a:endParaRPr lang="sv-SE"/>
          </a:p>
        </p:txBody>
      </p:sp>
      <p:sp>
        <p:nvSpPr>
          <p:cNvPr id="3" name="Platshållare för text 2">
            <a:extLst>
              <a:ext uri="{FF2B5EF4-FFF2-40B4-BE49-F238E27FC236}">
                <a16:creationId xmlns:a16="http://schemas.microsoft.com/office/drawing/2014/main" id="{752D71EF-C3BA-5BAE-63DE-B92C5E75CF2D}"/>
              </a:ext>
            </a:extLst>
          </p:cNvPr>
          <p:cNvSpPr>
            <a:spLocks noGrp="1"/>
          </p:cNvSpPr>
          <p:nvPr>
            <p:ph type="body" sz="quarter" idx="15"/>
          </p:nvPr>
        </p:nvSpPr>
        <p:spPr/>
        <p:txBody>
          <a:bodyPr/>
          <a:lstStyle/>
          <a:p>
            <a:endParaRPr lang="sv-SE"/>
          </a:p>
        </p:txBody>
      </p:sp>
      <p:sp>
        <p:nvSpPr>
          <p:cNvPr id="4" name="Rubrik 3">
            <a:extLst>
              <a:ext uri="{FF2B5EF4-FFF2-40B4-BE49-F238E27FC236}">
                <a16:creationId xmlns:a16="http://schemas.microsoft.com/office/drawing/2014/main" id="{668980CD-5B09-485F-9F90-28E3428A2F20}"/>
              </a:ext>
            </a:extLst>
          </p:cNvPr>
          <p:cNvSpPr>
            <a:spLocks noGrp="1"/>
          </p:cNvSpPr>
          <p:nvPr>
            <p:ph type="title"/>
          </p:nvPr>
        </p:nvSpPr>
        <p:spPr/>
        <p:txBody>
          <a:bodyPr/>
          <a:lstStyle/>
          <a:p>
            <a:endParaRPr lang="sv-SE"/>
          </a:p>
        </p:txBody>
      </p:sp>
      <p:sp>
        <p:nvSpPr>
          <p:cNvPr id="5" name="Platshållare för text 4">
            <a:extLst>
              <a:ext uri="{FF2B5EF4-FFF2-40B4-BE49-F238E27FC236}">
                <a16:creationId xmlns:a16="http://schemas.microsoft.com/office/drawing/2014/main" id="{86596356-01E3-143C-8C76-722FEA855425}"/>
              </a:ext>
            </a:extLst>
          </p:cNvPr>
          <p:cNvSpPr>
            <a:spLocks noGrp="1"/>
          </p:cNvSpPr>
          <p:nvPr>
            <p:ph type="body" sz="quarter" idx="13"/>
          </p:nvPr>
        </p:nvSpPr>
        <p:spPr/>
        <p:txBody>
          <a:bodyPr/>
          <a:lstStyle/>
          <a:p>
            <a:endParaRPr lang="sv-SE"/>
          </a:p>
        </p:txBody>
      </p:sp>
      <p:sp>
        <p:nvSpPr>
          <p:cNvPr id="6" name="Platshållare för innehåll 5">
            <a:extLst>
              <a:ext uri="{FF2B5EF4-FFF2-40B4-BE49-F238E27FC236}">
                <a16:creationId xmlns:a16="http://schemas.microsoft.com/office/drawing/2014/main" id="{AE70AA1F-1FF3-62AD-53B9-C4F55D06FA44}"/>
              </a:ext>
            </a:extLst>
          </p:cNvPr>
          <p:cNvSpPr>
            <a:spLocks noGrp="1"/>
          </p:cNvSpPr>
          <p:nvPr>
            <p:ph sz="quarter" idx="16"/>
          </p:nvPr>
        </p:nvSpPr>
        <p:spPr/>
        <p:txBody>
          <a:bodyPr/>
          <a:lstStyle/>
          <a:p>
            <a:endParaRPr lang="sv-SE"/>
          </a:p>
        </p:txBody>
      </p:sp>
      <p:sp>
        <p:nvSpPr>
          <p:cNvPr id="7" name="Platshållare för text 6">
            <a:extLst>
              <a:ext uri="{FF2B5EF4-FFF2-40B4-BE49-F238E27FC236}">
                <a16:creationId xmlns:a16="http://schemas.microsoft.com/office/drawing/2014/main" id="{108BD0CC-483D-4178-973E-FA71B805D5DE}"/>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398318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83413C6A-178D-54D1-D085-E0BD83C391BF}"/>
              </a:ext>
            </a:extLst>
          </p:cNvPr>
          <p:cNvSpPr>
            <a:spLocks noGrp="1"/>
          </p:cNvSpPr>
          <p:nvPr>
            <p:ph type="pic" sz="quarter" idx="14"/>
          </p:nvPr>
        </p:nvSpPr>
        <p:spPr/>
        <p:txBody>
          <a:bodyPr/>
          <a:lstStyle/>
          <a:p>
            <a:endParaRPr lang="sv-SE"/>
          </a:p>
        </p:txBody>
      </p:sp>
      <p:sp>
        <p:nvSpPr>
          <p:cNvPr id="3" name="Platshållare för text 2">
            <a:extLst>
              <a:ext uri="{FF2B5EF4-FFF2-40B4-BE49-F238E27FC236}">
                <a16:creationId xmlns:a16="http://schemas.microsoft.com/office/drawing/2014/main" id="{943AAA78-0BDC-9830-2EE6-664363266A8A}"/>
              </a:ext>
            </a:extLst>
          </p:cNvPr>
          <p:cNvSpPr>
            <a:spLocks noGrp="1"/>
          </p:cNvSpPr>
          <p:nvPr>
            <p:ph type="body" sz="quarter" idx="15"/>
          </p:nvPr>
        </p:nvSpPr>
        <p:spPr/>
        <p:txBody>
          <a:bodyPr/>
          <a:lstStyle/>
          <a:p>
            <a:endParaRPr lang="sv-SE"/>
          </a:p>
        </p:txBody>
      </p:sp>
      <p:sp>
        <p:nvSpPr>
          <p:cNvPr id="4" name="Rubrik 3">
            <a:extLst>
              <a:ext uri="{FF2B5EF4-FFF2-40B4-BE49-F238E27FC236}">
                <a16:creationId xmlns:a16="http://schemas.microsoft.com/office/drawing/2014/main" id="{0325A2DD-4847-D0A8-FD87-CB0668083CFB}"/>
              </a:ext>
            </a:extLst>
          </p:cNvPr>
          <p:cNvSpPr>
            <a:spLocks noGrp="1"/>
          </p:cNvSpPr>
          <p:nvPr>
            <p:ph type="title"/>
          </p:nvPr>
        </p:nvSpPr>
        <p:spPr/>
        <p:txBody>
          <a:bodyPr/>
          <a:lstStyle/>
          <a:p>
            <a:endParaRPr lang="sv-SE"/>
          </a:p>
        </p:txBody>
      </p:sp>
      <p:sp>
        <p:nvSpPr>
          <p:cNvPr id="5" name="Platshållare för text 4">
            <a:extLst>
              <a:ext uri="{FF2B5EF4-FFF2-40B4-BE49-F238E27FC236}">
                <a16:creationId xmlns:a16="http://schemas.microsoft.com/office/drawing/2014/main" id="{288B8998-B8E5-7464-2BBE-E21BB71FEA31}"/>
              </a:ext>
            </a:extLst>
          </p:cNvPr>
          <p:cNvSpPr>
            <a:spLocks noGrp="1"/>
          </p:cNvSpPr>
          <p:nvPr>
            <p:ph type="body" sz="quarter" idx="13"/>
          </p:nvPr>
        </p:nvSpPr>
        <p:spPr/>
        <p:txBody>
          <a:bodyPr/>
          <a:lstStyle/>
          <a:p>
            <a:endParaRPr lang="sv-SE"/>
          </a:p>
        </p:txBody>
      </p:sp>
      <p:sp>
        <p:nvSpPr>
          <p:cNvPr id="6" name="Platshållare för innehåll 5">
            <a:extLst>
              <a:ext uri="{FF2B5EF4-FFF2-40B4-BE49-F238E27FC236}">
                <a16:creationId xmlns:a16="http://schemas.microsoft.com/office/drawing/2014/main" id="{77301DFE-2AD3-A096-4BD7-75188FBF1F5A}"/>
              </a:ext>
            </a:extLst>
          </p:cNvPr>
          <p:cNvSpPr>
            <a:spLocks noGrp="1"/>
          </p:cNvSpPr>
          <p:nvPr>
            <p:ph sz="quarter" idx="16"/>
          </p:nvPr>
        </p:nvSpPr>
        <p:spPr/>
        <p:txBody>
          <a:bodyPr/>
          <a:lstStyle/>
          <a:p>
            <a:endParaRPr lang="sv-SE"/>
          </a:p>
        </p:txBody>
      </p:sp>
      <p:sp>
        <p:nvSpPr>
          <p:cNvPr id="7" name="Platshållare för text 6">
            <a:extLst>
              <a:ext uri="{FF2B5EF4-FFF2-40B4-BE49-F238E27FC236}">
                <a16:creationId xmlns:a16="http://schemas.microsoft.com/office/drawing/2014/main" id="{E63D662A-8176-398B-F2B4-A0A88189D003}"/>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199222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1F081B03-F7A7-A6FF-C013-3021997EC2EA}"/>
              </a:ext>
            </a:extLst>
          </p:cNvPr>
          <p:cNvSpPr>
            <a:spLocks noGrp="1"/>
          </p:cNvSpPr>
          <p:nvPr>
            <p:ph type="pic" sz="quarter" idx="14"/>
          </p:nvPr>
        </p:nvSpPr>
        <p:spPr/>
        <p:txBody>
          <a:bodyPr/>
          <a:lstStyle/>
          <a:p>
            <a:endParaRPr lang="sv-SE"/>
          </a:p>
        </p:txBody>
      </p:sp>
      <p:sp>
        <p:nvSpPr>
          <p:cNvPr id="3" name="Platshållare för text 2">
            <a:extLst>
              <a:ext uri="{FF2B5EF4-FFF2-40B4-BE49-F238E27FC236}">
                <a16:creationId xmlns:a16="http://schemas.microsoft.com/office/drawing/2014/main" id="{BD935EA5-9777-A98D-2347-BED07124AD87}"/>
              </a:ext>
            </a:extLst>
          </p:cNvPr>
          <p:cNvSpPr>
            <a:spLocks noGrp="1"/>
          </p:cNvSpPr>
          <p:nvPr>
            <p:ph type="body" sz="quarter" idx="15"/>
          </p:nvPr>
        </p:nvSpPr>
        <p:spPr/>
        <p:txBody>
          <a:bodyPr/>
          <a:lstStyle/>
          <a:p>
            <a:endParaRPr lang="sv-SE"/>
          </a:p>
        </p:txBody>
      </p:sp>
      <p:sp>
        <p:nvSpPr>
          <p:cNvPr id="4" name="Rubrik 3">
            <a:extLst>
              <a:ext uri="{FF2B5EF4-FFF2-40B4-BE49-F238E27FC236}">
                <a16:creationId xmlns:a16="http://schemas.microsoft.com/office/drawing/2014/main" id="{DE89BCB7-AA4D-2464-264F-C2B29A36733C}"/>
              </a:ext>
            </a:extLst>
          </p:cNvPr>
          <p:cNvSpPr>
            <a:spLocks noGrp="1"/>
          </p:cNvSpPr>
          <p:nvPr>
            <p:ph type="title"/>
          </p:nvPr>
        </p:nvSpPr>
        <p:spPr/>
        <p:txBody>
          <a:bodyPr/>
          <a:lstStyle/>
          <a:p>
            <a:endParaRPr lang="sv-SE"/>
          </a:p>
        </p:txBody>
      </p:sp>
      <p:sp>
        <p:nvSpPr>
          <p:cNvPr id="5" name="Platshållare för text 4">
            <a:extLst>
              <a:ext uri="{FF2B5EF4-FFF2-40B4-BE49-F238E27FC236}">
                <a16:creationId xmlns:a16="http://schemas.microsoft.com/office/drawing/2014/main" id="{8E8EA6F0-88F8-8CBD-D914-220891722988}"/>
              </a:ext>
            </a:extLst>
          </p:cNvPr>
          <p:cNvSpPr>
            <a:spLocks noGrp="1"/>
          </p:cNvSpPr>
          <p:nvPr>
            <p:ph type="body" sz="quarter" idx="13"/>
          </p:nvPr>
        </p:nvSpPr>
        <p:spPr/>
        <p:txBody>
          <a:bodyPr/>
          <a:lstStyle/>
          <a:p>
            <a:endParaRPr lang="sv-SE"/>
          </a:p>
        </p:txBody>
      </p:sp>
      <p:sp>
        <p:nvSpPr>
          <p:cNvPr id="6" name="Platshållare för innehåll 5">
            <a:extLst>
              <a:ext uri="{FF2B5EF4-FFF2-40B4-BE49-F238E27FC236}">
                <a16:creationId xmlns:a16="http://schemas.microsoft.com/office/drawing/2014/main" id="{EB3D3E10-BF24-749E-F02D-C27F7E477923}"/>
              </a:ext>
            </a:extLst>
          </p:cNvPr>
          <p:cNvSpPr>
            <a:spLocks noGrp="1"/>
          </p:cNvSpPr>
          <p:nvPr>
            <p:ph sz="quarter" idx="16"/>
          </p:nvPr>
        </p:nvSpPr>
        <p:spPr/>
        <p:txBody>
          <a:bodyPr/>
          <a:lstStyle/>
          <a:p>
            <a:endParaRPr lang="sv-SE"/>
          </a:p>
        </p:txBody>
      </p:sp>
      <p:sp>
        <p:nvSpPr>
          <p:cNvPr id="7" name="Platshållare för text 6">
            <a:extLst>
              <a:ext uri="{FF2B5EF4-FFF2-40B4-BE49-F238E27FC236}">
                <a16:creationId xmlns:a16="http://schemas.microsoft.com/office/drawing/2014/main" id="{EFE363F3-EAEA-CA6B-33D0-F6AD48FF1DD8}"/>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95419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71898BBD-FC53-09D1-4726-42FA8358E501}"/>
              </a:ext>
            </a:extLst>
          </p:cNvPr>
          <p:cNvSpPr>
            <a:spLocks noGrp="1"/>
          </p:cNvSpPr>
          <p:nvPr>
            <p:ph type="pic" sz="quarter" idx="14"/>
          </p:nvPr>
        </p:nvSpPr>
        <p:spPr/>
        <p:txBody>
          <a:bodyPr/>
          <a:lstStyle/>
          <a:p>
            <a:endParaRPr lang="sv-SE"/>
          </a:p>
        </p:txBody>
      </p:sp>
      <p:sp>
        <p:nvSpPr>
          <p:cNvPr id="3" name="Platshållare för innehåll 2">
            <a:extLst>
              <a:ext uri="{FF2B5EF4-FFF2-40B4-BE49-F238E27FC236}">
                <a16:creationId xmlns:a16="http://schemas.microsoft.com/office/drawing/2014/main" id="{E72E6F4E-FEA4-A728-A075-5CD64A7DE0A2}"/>
              </a:ext>
            </a:extLst>
          </p:cNvPr>
          <p:cNvSpPr>
            <a:spLocks noGrp="1"/>
          </p:cNvSpPr>
          <p:nvPr>
            <p:ph sz="quarter" idx="16"/>
          </p:nvPr>
        </p:nvSpPr>
        <p:spPr/>
        <p:txBody>
          <a:bodyPr/>
          <a:lstStyle/>
          <a:p>
            <a:endParaRPr lang="sv-SE"/>
          </a:p>
        </p:txBody>
      </p:sp>
      <p:sp>
        <p:nvSpPr>
          <p:cNvPr id="4" name="Platshållare för text 3">
            <a:extLst>
              <a:ext uri="{FF2B5EF4-FFF2-40B4-BE49-F238E27FC236}">
                <a16:creationId xmlns:a16="http://schemas.microsoft.com/office/drawing/2014/main" id="{EE7BB5D1-AC31-EA79-3D2F-0C31CF48949A}"/>
              </a:ext>
            </a:extLst>
          </p:cNvPr>
          <p:cNvSpPr>
            <a:spLocks noGrp="1"/>
          </p:cNvSpPr>
          <p:nvPr>
            <p:ph type="body" sz="quarter" idx="15"/>
          </p:nvPr>
        </p:nvSpPr>
        <p:spPr/>
        <p:txBody>
          <a:bodyPr/>
          <a:lstStyle/>
          <a:p>
            <a:endParaRPr lang="sv-SE"/>
          </a:p>
        </p:txBody>
      </p:sp>
      <p:sp>
        <p:nvSpPr>
          <p:cNvPr id="5" name="Rubrik 4">
            <a:extLst>
              <a:ext uri="{FF2B5EF4-FFF2-40B4-BE49-F238E27FC236}">
                <a16:creationId xmlns:a16="http://schemas.microsoft.com/office/drawing/2014/main" id="{387633CB-A56F-D8FF-4F9B-FD64783C088C}"/>
              </a:ext>
            </a:extLst>
          </p:cNvPr>
          <p:cNvSpPr>
            <a:spLocks noGrp="1"/>
          </p:cNvSpPr>
          <p:nvPr>
            <p:ph type="title"/>
          </p:nvPr>
        </p:nvSpPr>
        <p:spPr/>
        <p:txBody>
          <a:bodyPr/>
          <a:lstStyle/>
          <a:p>
            <a:endParaRPr lang="sv-SE"/>
          </a:p>
        </p:txBody>
      </p:sp>
      <p:sp>
        <p:nvSpPr>
          <p:cNvPr id="6" name="Platshållare för text 5">
            <a:extLst>
              <a:ext uri="{FF2B5EF4-FFF2-40B4-BE49-F238E27FC236}">
                <a16:creationId xmlns:a16="http://schemas.microsoft.com/office/drawing/2014/main" id="{32D35C22-746C-FCFA-C1B0-CEB5650147FA}"/>
              </a:ext>
            </a:extLst>
          </p:cNvPr>
          <p:cNvSpPr>
            <a:spLocks noGrp="1"/>
          </p:cNvSpPr>
          <p:nvPr>
            <p:ph type="body" sz="quarter" idx="13"/>
          </p:nvPr>
        </p:nvSpPr>
        <p:spPr/>
        <p:txBody>
          <a:bodyPr/>
          <a:lstStyle/>
          <a:p>
            <a:endParaRPr lang="sv-SE"/>
          </a:p>
        </p:txBody>
      </p:sp>
      <p:sp>
        <p:nvSpPr>
          <p:cNvPr id="7" name="Platshållare för text 6">
            <a:extLst>
              <a:ext uri="{FF2B5EF4-FFF2-40B4-BE49-F238E27FC236}">
                <a16:creationId xmlns:a16="http://schemas.microsoft.com/office/drawing/2014/main" id="{46FF8256-9EC4-BDD2-8E10-5C91F4CF3698}"/>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131397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2BD3F5AB-77B0-E64B-F42D-4977F3336D9C}"/>
              </a:ext>
            </a:extLst>
          </p:cNvPr>
          <p:cNvSpPr>
            <a:spLocks noGrp="1"/>
          </p:cNvSpPr>
          <p:nvPr>
            <p:ph type="pic" sz="quarter" idx="14"/>
          </p:nvPr>
        </p:nvSpPr>
        <p:spPr/>
        <p:txBody>
          <a:bodyPr/>
          <a:lstStyle/>
          <a:p>
            <a:endParaRPr lang="sv-SE"/>
          </a:p>
        </p:txBody>
      </p:sp>
      <p:sp>
        <p:nvSpPr>
          <p:cNvPr id="3" name="Platshållare för innehåll 2">
            <a:extLst>
              <a:ext uri="{FF2B5EF4-FFF2-40B4-BE49-F238E27FC236}">
                <a16:creationId xmlns:a16="http://schemas.microsoft.com/office/drawing/2014/main" id="{3824018E-817A-1EE0-7C27-1F29C115354E}"/>
              </a:ext>
            </a:extLst>
          </p:cNvPr>
          <p:cNvSpPr>
            <a:spLocks noGrp="1"/>
          </p:cNvSpPr>
          <p:nvPr>
            <p:ph sz="quarter" idx="16"/>
          </p:nvPr>
        </p:nvSpPr>
        <p:spPr/>
        <p:txBody>
          <a:bodyPr/>
          <a:lstStyle/>
          <a:p>
            <a:endParaRPr lang="sv-SE"/>
          </a:p>
        </p:txBody>
      </p:sp>
      <p:sp>
        <p:nvSpPr>
          <p:cNvPr id="4" name="Platshållare för text 3">
            <a:extLst>
              <a:ext uri="{FF2B5EF4-FFF2-40B4-BE49-F238E27FC236}">
                <a16:creationId xmlns:a16="http://schemas.microsoft.com/office/drawing/2014/main" id="{861ABA2F-A2B1-E917-0CCE-6AD0CDB1E849}"/>
              </a:ext>
            </a:extLst>
          </p:cNvPr>
          <p:cNvSpPr>
            <a:spLocks noGrp="1"/>
          </p:cNvSpPr>
          <p:nvPr>
            <p:ph type="body" sz="quarter" idx="15"/>
          </p:nvPr>
        </p:nvSpPr>
        <p:spPr/>
        <p:txBody>
          <a:bodyPr/>
          <a:lstStyle/>
          <a:p>
            <a:endParaRPr lang="sv-SE"/>
          </a:p>
        </p:txBody>
      </p:sp>
      <p:sp>
        <p:nvSpPr>
          <p:cNvPr id="5" name="Rubrik 4">
            <a:extLst>
              <a:ext uri="{FF2B5EF4-FFF2-40B4-BE49-F238E27FC236}">
                <a16:creationId xmlns:a16="http://schemas.microsoft.com/office/drawing/2014/main" id="{CDD0C6DA-B7B5-3D1B-F2EA-856ADF4217C1}"/>
              </a:ext>
            </a:extLst>
          </p:cNvPr>
          <p:cNvSpPr>
            <a:spLocks noGrp="1"/>
          </p:cNvSpPr>
          <p:nvPr>
            <p:ph type="title"/>
          </p:nvPr>
        </p:nvSpPr>
        <p:spPr/>
        <p:txBody>
          <a:bodyPr/>
          <a:lstStyle/>
          <a:p>
            <a:endParaRPr lang="sv-SE"/>
          </a:p>
        </p:txBody>
      </p:sp>
      <p:sp>
        <p:nvSpPr>
          <p:cNvPr id="6" name="Platshållare för text 5">
            <a:extLst>
              <a:ext uri="{FF2B5EF4-FFF2-40B4-BE49-F238E27FC236}">
                <a16:creationId xmlns:a16="http://schemas.microsoft.com/office/drawing/2014/main" id="{01AE3C5A-8AEC-7562-E4E4-1BEE5C009900}"/>
              </a:ext>
            </a:extLst>
          </p:cNvPr>
          <p:cNvSpPr>
            <a:spLocks noGrp="1"/>
          </p:cNvSpPr>
          <p:nvPr>
            <p:ph type="body" sz="quarter" idx="13"/>
          </p:nvPr>
        </p:nvSpPr>
        <p:spPr/>
        <p:txBody>
          <a:bodyPr/>
          <a:lstStyle/>
          <a:p>
            <a:endParaRPr lang="sv-SE"/>
          </a:p>
        </p:txBody>
      </p:sp>
      <p:sp>
        <p:nvSpPr>
          <p:cNvPr id="7" name="Platshållare för text 6">
            <a:extLst>
              <a:ext uri="{FF2B5EF4-FFF2-40B4-BE49-F238E27FC236}">
                <a16:creationId xmlns:a16="http://schemas.microsoft.com/office/drawing/2014/main" id="{F042C270-D4FA-2FCA-C44C-F42F159F634D}"/>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371499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99CC5BAD-2779-2902-7CBE-1A26D6BC8EBB}"/>
              </a:ext>
            </a:extLst>
          </p:cNvPr>
          <p:cNvSpPr>
            <a:spLocks noGrp="1"/>
          </p:cNvSpPr>
          <p:nvPr>
            <p:ph type="pic" sz="quarter" idx="14"/>
          </p:nvPr>
        </p:nvSpPr>
        <p:spPr/>
        <p:txBody>
          <a:bodyPr/>
          <a:lstStyle/>
          <a:p>
            <a:endParaRPr lang="sv-SE"/>
          </a:p>
        </p:txBody>
      </p:sp>
      <p:sp>
        <p:nvSpPr>
          <p:cNvPr id="3" name="Platshållare för innehåll 2">
            <a:extLst>
              <a:ext uri="{FF2B5EF4-FFF2-40B4-BE49-F238E27FC236}">
                <a16:creationId xmlns:a16="http://schemas.microsoft.com/office/drawing/2014/main" id="{5DB7AC1C-1759-D44C-DA60-3C2F00338D7B}"/>
              </a:ext>
            </a:extLst>
          </p:cNvPr>
          <p:cNvSpPr>
            <a:spLocks noGrp="1"/>
          </p:cNvSpPr>
          <p:nvPr>
            <p:ph sz="quarter" idx="16"/>
          </p:nvPr>
        </p:nvSpPr>
        <p:spPr/>
        <p:txBody>
          <a:bodyPr/>
          <a:lstStyle/>
          <a:p>
            <a:endParaRPr lang="sv-SE"/>
          </a:p>
        </p:txBody>
      </p:sp>
      <p:sp>
        <p:nvSpPr>
          <p:cNvPr id="4" name="Platshållare för text 3">
            <a:extLst>
              <a:ext uri="{FF2B5EF4-FFF2-40B4-BE49-F238E27FC236}">
                <a16:creationId xmlns:a16="http://schemas.microsoft.com/office/drawing/2014/main" id="{9E8980E9-296C-F379-1A89-C8B388F1E345}"/>
              </a:ext>
            </a:extLst>
          </p:cNvPr>
          <p:cNvSpPr>
            <a:spLocks noGrp="1"/>
          </p:cNvSpPr>
          <p:nvPr>
            <p:ph type="body" sz="quarter" idx="15"/>
          </p:nvPr>
        </p:nvSpPr>
        <p:spPr/>
        <p:txBody>
          <a:bodyPr/>
          <a:lstStyle/>
          <a:p>
            <a:endParaRPr lang="sv-SE"/>
          </a:p>
        </p:txBody>
      </p:sp>
      <p:sp>
        <p:nvSpPr>
          <p:cNvPr id="5" name="Rubrik 4">
            <a:extLst>
              <a:ext uri="{FF2B5EF4-FFF2-40B4-BE49-F238E27FC236}">
                <a16:creationId xmlns:a16="http://schemas.microsoft.com/office/drawing/2014/main" id="{686021B5-6C99-DE16-4919-8470359B8E68}"/>
              </a:ext>
            </a:extLst>
          </p:cNvPr>
          <p:cNvSpPr>
            <a:spLocks noGrp="1"/>
          </p:cNvSpPr>
          <p:nvPr>
            <p:ph type="title"/>
          </p:nvPr>
        </p:nvSpPr>
        <p:spPr/>
        <p:txBody>
          <a:bodyPr/>
          <a:lstStyle/>
          <a:p>
            <a:endParaRPr lang="sv-SE"/>
          </a:p>
        </p:txBody>
      </p:sp>
      <p:sp>
        <p:nvSpPr>
          <p:cNvPr id="6" name="Platshållare för text 5">
            <a:extLst>
              <a:ext uri="{FF2B5EF4-FFF2-40B4-BE49-F238E27FC236}">
                <a16:creationId xmlns:a16="http://schemas.microsoft.com/office/drawing/2014/main" id="{66D2BD6F-BA6F-3E99-9B37-E0CF84C1A942}"/>
              </a:ext>
            </a:extLst>
          </p:cNvPr>
          <p:cNvSpPr>
            <a:spLocks noGrp="1"/>
          </p:cNvSpPr>
          <p:nvPr>
            <p:ph type="body" sz="quarter" idx="13"/>
          </p:nvPr>
        </p:nvSpPr>
        <p:spPr/>
        <p:txBody>
          <a:bodyPr/>
          <a:lstStyle/>
          <a:p>
            <a:endParaRPr lang="sv-SE"/>
          </a:p>
        </p:txBody>
      </p:sp>
      <p:sp>
        <p:nvSpPr>
          <p:cNvPr id="7" name="Platshållare för text 6">
            <a:extLst>
              <a:ext uri="{FF2B5EF4-FFF2-40B4-BE49-F238E27FC236}">
                <a16:creationId xmlns:a16="http://schemas.microsoft.com/office/drawing/2014/main" id="{05DB1C56-C279-C9A2-8A5A-AA6CE2402554}"/>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53697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2C10ECF5-440B-7594-41F4-FFC19924EAC0}"/>
              </a:ext>
            </a:extLst>
          </p:cNvPr>
          <p:cNvSpPr>
            <a:spLocks noGrp="1"/>
          </p:cNvSpPr>
          <p:nvPr>
            <p:ph type="pic" sz="quarter" idx="14"/>
          </p:nvPr>
        </p:nvSpPr>
        <p:spPr/>
        <p:txBody>
          <a:bodyPr/>
          <a:lstStyle/>
          <a:p>
            <a:endParaRPr lang="sv-SE"/>
          </a:p>
        </p:txBody>
      </p:sp>
      <p:sp>
        <p:nvSpPr>
          <p:cNvPr id="3" name="Platshållare för innehåll 2">
            <a:extLst>
              <a:ext uri="{FF2B5EF4-FFF2-40B4-BE49-F238E27FC236}">
                <a16:creationId xmlns:a16="http://schemas.microsoft.com/office/drawing/2014/main" id="{0BEC5F4B-5F35-D05E-DE90-AD3951C14C57}"/>
              </a:ext>
            </a:extLst>
          </p:cNvPr>
          <p:cNvSpPr>
            <a:spLocks noGrp="1"/>
          </p:cNvSpPr>
          <p:nvPr>
            <p:ph sz="quarter" idx="16"/>
          </p:nvPr>
        </p:nvSpPr>
        <p:spPr/>
        <p:txBody>
          <a:bodyPr/>
          <a:lstStyle/>
          <a:p>
            <a:endParaRPr lang="sv-SE"/>
          </a:p>
        </p:txBody>
      </p:sp>
      <p:sp>
        <p:nvSpPr>
          <p:cNvPr id="4" name="Platshållare för text 3">
            <a:extLst>
              <a:ext uri="{FF2B5EF4-FFF2-40B4-BE49-F238E27FC236}">
                <a16:creationId xmlns:a16="http://schemas.microsoft.com/office/drawing/2014/main" id="{0DCC4AB1-2F93-ECE1-ED42-F170D66B11C5}"/>
              </a:ext>
            </a:extLst>
          </p:cNvPr>
          <p:cNvSpPr>
            <a:spLocks noGrp="1"/>
          </p:cNvSpPr>
          <p:nvPr>
            <p:ph type="body" sz="quarter" idx="15"/>
          </p:nvPr>
        </p:nvSpPr>
        <p:spPr/>
        <p:txBody>
          <a:bodyPr/>
          <a:lstStyle/>
          <a:p>
            <a:endParaRPr lang="sv-SE"/>
          </a:p>
        </p:txBody>
      </p:sp>
      <p:sp>
        <p:nvSpPr>
          <p:cNvPr id="5" name="Rubrik 4">
            <a:extLst>
              <a:ext uri="{FF2B5EF4-FFF2-40B4-BE49-F238E27FC236}">
                <a16:creationId xmlns:a16="http://schemas.microsoft.com/office/drawing/2014/main" id="{2268356C-9F44-DF9B-DFB3-B9652321F186}"/>
              </a:ext>
            </a:extLst>
          </p:cNvPr>
          <p:cNvSpPr>
            <a:spLocks noGrp="1"/>
          </p:cNvSpPr>
          <p:nvPr>
            <p:ph type="title"/>
          </p:nvPr>
        </p:nvSpPr>
        <p:spPr/>
        <p:txBody>
          <a:bodyPr/>
          <a:lstStyle/>
          <a:p>
            <a:endParaRPr lang="sv-SE"/>
          </a:p>
        </p:txBody>
      </p:sp>
      <p:sp>
        <p:nvSpPr>
          <p:cNvPr id="6" name="Platshållare för text 5">
            <a:extLst>
              <a:ext uri="{FF2B5EF4-FFF2-40B4-BE49-F238E27FC236}">
                <a16:creationId xmlns:a16="http://schemas.microsoft.com/office/drawing/2014/main" id="{FB0F1CBD-E721-6E54-6614-D687CE9B4CE8}"/>
              </a:ext>
            </a:extLst>
          </p:cNvPr>
          <p:cNvSpPr>
            <a:spLocks noGrp="1"/>
          </p:cNvSpPr>
          <p:nvPr>
            <p:ph type="body" sz="quarter" idx="13"/>
          </p:nvPr>
        </p:nvSpPr>
        <p:spPr/>
        <p:txBody>
          <a:bodyPr/>
          <a:lstStyle/>
          <a:p>
            <a:endParaRPr lang="sv-SE"/>
          </a:p>
        </p:txBody>
      </p:sp>
      <p:sp>
        <p:nvSpPr>
          <p:cNvPr id="7" name="Platshållare för text 6">
            <a:extLst>
              <a:ext uri="{FF2B5EF4-FFF2-40B4-BE49-F238E27FC236}">
                <a16:creationId xmlns:a16="http://schemas.microsoft.com/office/drawing/2014/main" id="{C11E89A1-D807-1AE8-8A4C-049E4AE7DB07}"/>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84038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2FD5E07-8A66-FA4E-1C3F-BD86F00FB5FC}"/>
              </a:ext>
            </a:extLst>
          </p:cNvPr>
          <p:cNvSpPr>
            <a:spLocks noGrp="1"/>
          </p:cNvSpPr>
          <p:nvPr>
            <p:ph type="body" sz="quarter" idx="15"/>
          </p:nvPr>
        </p:nvSpPr>
        <p:spPr/>
        <p:txBody>
          <a:bodyPr/>
          <a:lstStyle/>
          <a:p>
            <a:endParaRPr lang="sv-SE"/>
          </a:p>
        </p:txBody>
      </p:sp>
      <p:sp>
        <p:nvSpPr>
          <p:cNvPr id="3" name="Platshållare för innehåll 2">
            <a:extLst>
              <a:ext uri="{FF2B5EF4-FFF2-40B4-BE49-F238E27FC236}">
                <a16:creationId xmlns:a16="http://schemas.microsoft.com/office/drawing/2014/main" id="{E42ECDE3-E253-2AE3-4CB1-CA2A283DAE75}"/>
              </a:ext>
            </a:extLst>
          </p:cNvPr>
          <p:cNvSpPr>
            <a:spLocks noGrp="1"/>
          </p:cNvSpPr>
          <p:nvPr>
            <p:ph sz="quarter" idx="16"/>
          </p:nvPr>
        </p:nvSpPr>
        <p:spPr/>
        <p:txBody>
          <a:bodyPr/>
          <a:lstStyle/>
          <a:p>
            <a:endParaRPr lang="sv-SE"/>
          </a:p>
        </p:txBody>
      </p:sp>
      <p:sp>
        <p:nvSpPr>
          <p:cNvPr id="4" name="Platshållare för text 3">
            <a:extLst>
              <a:ext uri="{FF2B5EF4-FFF2-40B4-BE49-F238E27FC236}">
                <a16:creationId xmlns:a16="http://schemas.microsoft.com/office/drawing/2014/main" id="{3E1DAFA4-8B66-86DF-F51D-B1F79EEB1A42}"/>
              </a:ext>
            </a:extLst>
          </p:cNvPr>
          <p:cNvSpPr>
            <a:spLocks noGrp="1"/>
          </p:cNvSpPr>
          <p:nvPr>
            <p:ph type="body" sz="quarter" idx="18"/>
          </p:nvPr>
        </p:nvSpPr>
        <p:spPr/>
        <p:txBody>
          <a:bodyPr/>
          <a:lstStyle/>
          <a:p>
            <a:endParaRPr lang="sv-SE"/>
          </a:p>
        </p:txBody>
      </p:sp>
      <p:sp>
        <p:nvSpPr>
          <p:cNvPr id="5" name="Platshållare för text 4">
            <a:extLst>
              <a:ext uri="{FF2B5EF4-FFF2-40B4-BE49-F238E27FC236}">
                <a16:creationId xmlns:a16="http://schemas.microsoft.com/office/drawing/2014/main" id="{5D7B0AEB-A600-3922-9675-32EA715A4129}"/>
              </a:ext>
            </a:extLst>
          </p:cNvPr>
          <p:cNvSpPr>
            <a:spLocks noGrp="1"/>
          </p:cNvSpPr>
          <p:nvPr>
            <p:ph type="body" sz="quarter" idx="17"/>
          </p:nvPr>
        </p:nvSpPr>
        <p:spPr/>
        <p:txBody>
          <a:bodyPr/>
          <a:lstStyle/>
          <a:p>
            <a:endParaRPr lang="sv-SE"/>
          </a:p>
        </p:txBody>
      </p:sp>
      <p:sp>
        <p:nvSpPr>
          <p:cNvPr id="6" name="Rubrik 5">
            <a:extLst>
              <a:ext uri="{FF2B5EF4-FFF2-40B4-BE49-F238E27FC236}">
                <a16:creationId xmlns:a16="http://schemas.microsoft.com/office/drawing/2014/main" id="{0C9C37AA-F009-2EF6-F3AC-0EA39E0D058C}"/>
              </a:ext>
            </a:extLst>
          </p:cNvPr>
          <p:cNvSpPr>
            <a:spLocks noGrp="1"/>
          </p:cNvSpPr>
          <p:nvPr>
            <p:ph type="title"/>
          </p:nvPr>
        </p:nvSpPr>
        <p:spPr/>
        <p:txBody>
          <a:bodyPr/>
          <a:lstStyle/>
          <a:p>
            <a:endParaRPr lang="sv-SE"/>
          </a:p>
        </p:txBody>
      </p:sp>
      <p:sp>
        <p:nvSpPr>
          <p:cNvPr id="7" name="Platshållare för text 6">
            <a:extLst>
              <a:ext uri="{FF2B5EF4-FFF2-40B4-BE49-F238E27FC236}">
                <a16:creationId xmlns:a16="http://schemas.microsoft.com/office/drawing/2014/main" id="{8C5201EE-1DFB-5B0C-5E03-F85EB857B696}"/>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2573837790"/>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KTH_presentation_template_Figtree" id="{7D98D380-31A0-8F4E-BCB1-B17A4D82E442}" vid="{619EE69E-1079-544F-AC61-42C7D9B575E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2931</TotalTime>
  <Words>171</Words>
  <Application>Microsoft Office PowerPoint</Application>
  <PresentationFormat>Custom</PresentationFormat>
  <Paragraphs>12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Figtree</vt:lpstr>
      <vt:lpstr>Arial</vt:lpstr>
      <vt:lpstr>Calibri</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Genteknologi tillämpad på möss  i rymden</vt:lpstr>
      <vt:lpstr>Genteknologi tillämpad på möss i rymden</vt:lpstr>
      <vt:lpstr>Genteknologi tillämpad på möss i rymden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Bertilsson</dc:creator>
  <cp:lastModifiedBy>Tove Guldbrand</cp:lastModifiedBy>
  <cp:revision>20</cp:revision>
  <dcterms:created xsi:type="dcterms:W3CDTF">2023-09-29T09:21:48Z</dcterms:created>
  <dcterms:modified xsi:type="dcterms:W3CDTF">2023-10-25T12:49:54Z</dcterms:modified>
</cp:coreProperties>
</file>