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8"/>
  </p:notesMasterIdLst>
  <p:sldIdLst>
    <p:sldId id="256" r:id="rId2"/>
    <p:sldId id="275" r:id="rId3"/>
    <p:sldId id="257" r:id="rId4"/>
    <p:sldId id="276" r:id="rId5"/>
    <p:sldId id="258" r:id="rId6"/>
    <p:sldId id="290" r:id="rId7"/>
    <p:sldId id="259" r:id="rId8"/>
    <p:sldId id="277" r:id="rId9"/>
    <p:sldId id="260" r:id="rId10"/>
    <p:sldId id="278" r:id="rId11"/>
    <p:sldId id="261" r:id="rId12"/>
    <p:sldId id="279" r:id="rId13"/>
    <p:sldId id="262" r:id="rId14"/>
    <p:sldId id="280" r:id="rId15"/>
    <p:sldId id="263" r:id="rId16"/>
    <p:sldId id="281" r:id="rId17"/>
    <p:sldId id="264" r:id="rId18"/>
    <p:sldId id="282" r:id="rId19"/>
    <p:sldId id="265" r:id="rId20"/>
    <p:sldId id="283" r:id="rId21"/>
    <p:sldId id="266" r:id="rId22"/>
    <p:sldId id="284" r:id="rId23"/>
    <p:sldId id="267" r:id="rId24"/>
    <p:sldId id="285" r:id="rId25"/>
    <p:sldId id="268" r:id="rId26"/>
    <p:sldId id="286" r:id="rId27"/>
    <p:sldId id="269" r:id="rId28"/>
    <p:sldId id="287" r:id="rId29"/>
    <p:sldId id="270" r:id="rId30"/>
    <p:sldId id="288" r:id="rId31"/>
    <p:sldId id="271" r:id="rId32"/>
    <p:sldId id="289" r:id="rId33"/>
    <p:sldId id="272" r:id="rId34"/>
    <p:sldId id="291" r:id="rId35"/>
    <p:sldId id="273" r:id="rId36"/>
    <p:sldId id="274" r:id="rId37"/>
  </p:sldIdLst>
  <p:sldSz cx="6858000" cy="10987088"/>
  <p:notesSz cx="6858000" cy="9144000"/>
  <p:embeddedFontLst>
    <p:embeddedFont>
      <p:font typeface="Figtree" pitchFamily="2"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65"/>
    <p:restoredTop sz="96327"/>
  </p:normalViewPr>
  <p:slideViewPr>
    <p:cSldViewPr snapToGrid="0">
      <p:cViewPr varScale="1">
        <p:scale>
          <a:sx n="66" d="100"/>
          <a:sy n="66" d="100"/>
        </p:scale>
        <p:origin x="25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2023-10-25</a:t>
            </a:fld>
            <a:endParaRPr lang="sv-SE"/>
          </a:p>
        </p:txBody>
      </p:sp>
      <p:sp>
        <p:nvSpPr>
          <p:cNvPr id="4" name="Platshållare för bildobjekt 3"/>
          <p:cNvSpPr>
            <a:spLocks noGrp="1" noRot="1" noChangeAspect="1"/>
          </p:cNvSpPr>
          <p:nvPr>
            <p:ph type="sldImg" idx="2"/>
          </p:nvPr>
        </p:nvSpPr>
        <p:spPr>
          <a:xfrm>
            <a:off x="2466975" y="1143000"/>
            <a:ext cx="192405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nehåll + bild, 50/50,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7" name="Platshållare för text 6">
            <a:extLst>
              <a:ext uri="{FF2B5EF4-FFF2-40B4-BE49-F238E27FC236}">
                <a16:creationId xmlns:a16="http://schemas.microsoft.com/office/drawing/2014/main" id="{8638851D-0F2C-E7B3-AA52-3636F807A731}"/>
              </a:ext>
            </a:extLst>
          </p:cNvPr>
          <p:cNvSpPr>
            <a:spLocks noGrp="1"/>
          </p:cNvSpPr>
          <p:nvPr>
            <p:ph type="body" sz="quarter" idx="13" hasCustomPrompt="1"/>
          </p:nvPr>
        </p:nvSpPr>
        <p:spPr>
          <a:xfrm>
            <a:off x="338139" y="2969959"/>
            <a:ext cx="6181725" cy="689796"/>
          </a:xfrm>
        </p:spPr>
        <p:txBody>
          <a:bodyPr/>
          <a:lstStyle>
            <a:lvl1pPr marL="0" indent="0" algn="ctr">
              <a:spcBef>
                <a:spcPts val="0"/>
              </a:spcBef>
              <a:buNone/>
              <a:defRPr sz="1442">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Underrubrik/ingress</a:t>
            </a:r>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5723127"/>
            <a:ext cx="6858000" cy="5263961"/>
          </a:xfrm>
          <a:solidFill>
            <a:srgbClr val="E6E6E6"/>
          </a:solidFill>
        </p:spPr>
        <p:txBody>
          <a:bodyPr/>
          <a:lstStyle/>
          <a:p>
            <a:endParaRPr lang="sv-SE"/>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692151" y="3815254"/>
            <a:ext cx="3347835" cy="1549835"/>
          </a:xfrm>
        </p:spPr>
        <p:txBody>
          <a:bodyPr/>
          <a:lstStyle>
            <a:lvl1pPr marL="0" indent="0" algn="l">
              <a:buNone/>
              <a:defRPr sz="991">
                <a:solidFill>
                  <a:schemeClr val="tx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p:cNvSpPr>
          <p:nvPr>
            <p:ph sz="quarter" idx="16" hasCustomPrompt="1"/>
          </p:nvPr>
        </p:nvSpPr>
        <p:spPr>
          <a:xfrm>
            <a:off x="4988042" y="3815389"/>
            <a:ext cx="1147763" cy="1034197"/>
          </a:xfrm>
        </p:spPr>
        <p:txBody>
          <a:bodyPr anchor="ctr"/>
          <a:lstStyle>
            <a:lvl1pPr marL="0" indent="0" algn="ctr">
              <a:buNone/>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13" name="Platshållare för text 6">
            <a:extLst>
              <a:ext uri="{FF2B5EF4-FFF2-40B4-BE49-F238E27FC236}">
                <a16:creationId xmlns:a16="http://schemas.microsoft.com/office/drawing/2014/main" id="{737EE376-80BD-CC4F-EBED-5FAE66F8661A}"/>
              </a:ext>
            </a:extLst>
          </p:cNvPr>
          <p:cNvSpPr>
            <a:spLocks noGrp="1"/>
          </p:cNvSpPr>
          <p:nvPr>
            <p:ph type="body" sz="quarter" idx="17" hasCustomPrompt="1"/>
          </p:nvPr>
        </p:nvSpPr>
        <p:spPr>
          <a:xfrm>
            <a:off x="4594226" y="5079169"/>
            <a:ext cx="1925340" cy="285920"/>
          </a:xfrm>
        </p:spPr>
        <p:txBody>
          <a:bodyPr/>
          <a:lstStyle>
            <a:lvl1pPr marL="0" indent="0" algn="ctr">
              <a:buNone/>
              <a:defRPr sz="901">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Tree>
    <p:extLst>
      <p:ext uri="{BB962C8B-B14F-4D97-AF65-F5344CB8AC3E}">
        <p14:creationId xmlns:p14="http://schemas.microsoft.com/office/powerpoint/2010/main" val="255448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linjemönster, Sand 2">
    <p:bg>
      <p:bgPr>
        <a:solidFill>
          <a:schemeClr val="bg2"/>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1" y="7913505"/>
            <a:ext cx="6858447" cy="3073583"/>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3" y="1755293"/>
            <a:ext cx="6182023" cy="1645790"/>
          </a:xfrm>
        </p:spPr>
        <p:txBody>
          <a:bodyPr/>
          <a:lstStyle>
            <a:lvl1pPr>
              <a:defRPr sz="3604"/>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4745140"/>
            <a:ext cx="2989262" cy="2427164"/>
          </a:xfrm>
        </p:spPr>
        <p:txBody>
          <a:bodyPr/>
          <a:lstStyle>
            <a:lvl1pPr marL="0" indent="0" algn="l">
              <a:buNone/>
              <a:defRPr sz="991">
                <a:solidFill>
                  <a:schemeClr val="tx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72" y="7587978"/>
            <a:ext cx="949091" cy="855183"/>
          </a:xfrm>
        </p:spPr>
        <p:txBody>
          <a:bodyPr anchor="ctr"/>
          <a:lstStyle>
            <a:lvl1pPr marL="0" indent="0" algn="ctr">
              <a:buNone/>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4745140"/>
            <a:ext cx="2989262" cy="2427164"/>
          </a:xfrm>
        </p:spPr>
        <p:txBody>
          <a:bodyPr/>
          <a:lstStyle>
            <a:lvl1pPr marL="0" indent="0" algn="l">
              <a:buNone/>
              <a:defRPr sz="991">
                <a:solidFill>
                  <a:schemeClr val="tx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8" name="Platshållare för text 6">
            <a:extLst>
              <a:ext uri="{FF2B5EF4-FFF2-40B4-BE49-F238E27FC236}">
                <a16:creationId xmlns:a16="http://schemas.microsoft.com/office/drawing/2014/main" id="{573E6EDA-B764-C9DE-E6CC-91A2D9DA1916}"/>
              </a:ext>
            </a:extLst>
          </p:cNvPr>
          <p:cNvSpPr>
            <a:spLocks noGrp="1"/>
          </p:cNvSpPr>
          <p:nvPr>
            <p:ph type="body" sz="quarter" idx="13" hasCustomPrompt="1"/>
          </p:nvPr>
        </p:nvSpPr>
        <p:spPr>
          <a:xfrm>
            <a:off x="338139" y="3537996"/>
            <a:ext cx="6181725" cy="908637"/>
          </a:xfrm>
        </p:spPr>
        <p:txBody>
          <a:bodyPr/>
          <a:lstStyle>
            <a:lvl1pPr marL="0" indent="0" algn="ctr">
              <a:spcBef>
                <a:spcPts val="0"/>
              </a:spcBef>
              <a:buNone/>
              <a:defRPr sz="1622">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Underrubrik/ingress</a:t>
            </a:r>
          </a:p>
        </p:txBody>
      </p:sp>
      <p:sp>
        <p:nvSpPr>
          <p:cNvPr id="9" name="Platshållare för text 6">
            <a:extLst>
              <a:ext uri="{FF2B5EF4-FFF2-40B4-BE49-F238E27FC236}">
                <a16:creationId xmlns:a16="http://schemas.microsoft.com/office/drawing/2014/main" id="{C712FF88-763A-8D64-734A-143C31D37C2A}"/>
              </a:ext>
            </a:extLst>
          </p:cNvPr>
          <p:cNvSpPr>
            <a:spLocks noGrp="1"/>
          </p:cNvSpPr>
          <p:nvPr>
            <p:ph type="body" sz="quarter" idx="17" hasCustomPrompt="1"/>
          </p:nvPr>
        </p:nvSpPr>
        <p:spPr>
          <a:xfrm>
            <a:off x="2461303" y="8572342"/>
            <a:ext cx="1925340" cy="285920"/>
          </a:xfrm>
        </p:spPr>
        <p:txBody>
          <a:bodyPr/>
          <a:lstStyle>
            <a:lvl1pPr marL="0" indent="0" algn="ctr">
              <a:buNone/>
              <a:defRPr sz="901">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Tree>
    <p:extLst>
      <p:ext uri="{BB962C8B-B14F-4D97-AF65-F5344CB8AC3E}">
        <p14:creationId xmlns:p14="http://schemas.microsoft.com/office/powerpoint/2010/main" val="263638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linjemönster, Ljusblå 1">
    <p:bg>
      <p:bgPr>
        <a:solidFill>
          <a:schemeClr val="accent4"/>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1" y="7913505"/>
            <a:ext cx="6858447" cy="3073583"/>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3" y="1755293"/>
            <a:ext cx="6182023" cy="1645790"/>
          </a:xfrm>
        </p:spPr>
        <p:txBody>
          <a:bodyPr/>
          <a:lstStyle>
            <a:lvl1pPr>
              <a:defRPr sz="3604"/>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4745140"/>
            <a:ext cx="2989262" cy="2427164"/>
          </a:xfrm>
        </p:spPr>
        <p:txBody>
          <a:bodyPr/>
          <a:lstStyle>
            <a:lvl1pPr marL="0" indent="0" algn="l">
              <a:buNone/>
              <a:defRPr sz="991">
                <a:solidFill>
                  <a:schemeClr val="tx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18" y="7587929"/>
            <a:ext cx="948565" cy="854709"/>
          </a:xfrm>
        </p:spPr>
        <p:txBody>
          <a:bodyPr anchor="ctr"/>
          <a:lstStyle>
            <a:lvl1pPr marL="0" indent="0" algn="ctr">
              <a:buNone/>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4745140"/>
            <a:ext cx="2989262" cy="2427164"/>
          </a:xfrm>
        </p:spPr>
        <p:txBody>
          <a:bodyPr/>
          <a:lstStyle>
            <a:lvl1pPr marL="0" indent="0" algn="l">
              <a:buNone/>
              <a:defRPr sz="991">
                <a:solidFill>
                  <a:schemeClr val="tx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8" name="Platshållare för text 6">
            <a:extLst>
              <a:ext uri="{FF2B5EF4-FFF2-40B4-BE49-F238E27FC236}">
                <a16:creationId xmlns:a16="http://schemas.microsoft.com/office/drawing/2014/main" id="{1BFE460E-428B-968F-B3CE-F65242EFE7E4}"/>
              </a:ext>
            </a:extLst>
          </p:cNvPr>
          <p:cNvSpPr>
            <a:spLocks noGrp="1"/>
          </p:cNvSpPr>
          <p:nvPr>
            <p:ph type="body" sz="quarter" idx="13" hasCustomPrompt="1"/>
          </p:nvPr>
        </p:nvSpPr>
        <p:spPr>
          <a:xfrm>
            <a:off x="338139" y="3537996"/>
            <a:ext cx="6181725" cy="908637"/>
          </a:xfrm>
        </p:spPr>
        <p:txBody>
          <a:bodyPr/>
          <a:lstStyle>
            <a:lvl1pPr marL="0" indent="0" algn="ctr">
              <a:spcBef>
                <a:spcPts val="0"/>
              </a:spcBef>
              <a:buNone/>
              <a:defRPr sz="1622">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Underrubrik/ingress</a:t>
            </a:r>
          </a:p>
        </p:txBody>
      </p:sp>
      <p:sp>
        <p:nvSpPr>
          <p:cNvPr id="9" name="Platshållare för text 6">
            <a:extLst>
              <a:ext uri="{FF2B5EF4-FFF2-40B4-BE49-F238E27FC236}">
                <a16:creationId xmlns:a16="http://schemas.microsoft.com/office/drawing/2014/main" id="{1065B6BF-857C-8323-AE0A-BA9A1FDE5B20}"/>
              </a:ext>
            </a:extLst>
          </p:cNvPr>
          <p:cNvSpPr>
            <a:spLocks noGrp="1"/>
          </p:cNvSpPr>
          <p:nvPr>
            <p:ph type="body" sz="quarter" idx="17" hasCustomPrompt="1"/>
          </p:nvPr>
        </p:nvSpPr>
        <p:spPr>
          <a:xfrm>
            <a:off x="2461303" y="8572342"/>
            <a:ext cx="1925340" cy="285920"/>
          </a:xfrm>
        </p:spPr>
        <p:txBody>
          <a:bodyPr/>
          <a:lstStyle>
            <a:lvl1pPr marL="0" indent="0" algn="ctr">
              <a:buNone/>
              <a:defRPr sz="901">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Tree>
    <p:extLst>
      <p:ext uri="{BB962C8B-B14F-4D97-AF65-F5344CB8AC3E}">
        <p14:creationId xmlns:p14="http://schemas.microsoft.com/office/powerpoint/2010/main" val="83197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linjemönster, Ljusblå 2">
    <p:bg>
      <p:bgPr>
        <a:solidFill>
          <a:schemeClr val="accent4"/>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1" y="7913505"/>
            <a:ext cx="6858447" cy="3073583"/>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3" y="1755293"/>
            <a:ext cx="6182023" cy="1645790"/>
          </a:xfrm>
        </p:spPr>
        <p:txBody>
          <a:bodyPr/>
          <a:lstStyle>
            <a:lvl1pPr>
              <a:defRPr sz="3604"/>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4745140"/>
            <a:ext cx="2989262" cy="2427164"/>
          </a:xfrm>
        </p:spPr>
        <p:txBody>
          <a:bodyPr/>
          <a:lstStyle>
            <a:lvl1pPr marL="0" indent="0" algn="l">
              <a:buNone/>
              <a:defRPr sz="991">
                <a:solidFill>
                  <a:schemeClr val="tx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5084" y="7588259"/>
            <a:ext cx="952066" cy="857863"/>
          </a:xfrm>
        </p:spPr>
        <p:txBody>
          <a:bodyPr anchor="ctr"/>
          <a:lstStyle>
            <a:lvl1pPr marL="0" indent="0" algn="ctr">
              <a:buNone/>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4745140"/>
            <a:ext cx="2989262" cy="2427164"/>
          </a:xfrm>
        </p:spPr>
        <p:txBody>
          <a:bodyPr/>
          <a:lstStyle>
            <a:lvl1pPr marL="0" indent="0" algn="l">
              <a:buNone/>
              <a:defRPr sz="991">
                <a:solidFill>
                  <a:schemeClr val="tx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8" name="Platshållare för text 6">
            <a:extLst>
              <a:ext uri="{FF2B5EF4-FFF2-40B4-BE49-F238E27FC236}">
                <a16:creationId xmlns:a16="http://schemas.microsoft.com/office/drawing/2014/main" id="{F7E01F83-4CF9-DAB5-285E-49F95AA86F0F}"/>
              </a:ext>
            </a:extLst>
          </p:cNvPr>
          <p:cNvSpPr>
            <a:spLocks noGrp="1"/>
          </p:cNvSpPr>
          <p:nvPr>
            <p:ph type="body" sz="quarter" idx="13" hasCustomPrompt="1"/>
          </p:nvPr>
        </p:nvSpPr>
        <p:spPr>
          <a:xfrm>
            <a:off x="338139" y="3537996"/>
            <a:ext cx="6181725" cy="908637"/>
          </a:xfrm>
        </p:spPr>
        <p:txBody>
          <a:bodyPr/>
          <a:lstStyle>
            <a:lvl1pPr marL="0" indent="0" algn="ctr">
              <a:spcBef>
                <a:spcPts val="0"/>
              </a:spcBef>
              <a:buNone/>
              <a:defRPr sz="1622">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Underrubrik/ingress</a:t>
            </a:r>
          </a:p>
        </p:txBody>
      </p:sp>
      <p:sp>
        <p:nvSpPr>
          <p:cNvPr id="9" name="Platshållare för text 6">
            <a:extLst>
              <a:ext uri="{FF2B5EF4-FFF2-40B4-BE49-F238E27FC236}">
                <a16:creationId xmlns:a16="http://schemas.microsoft.com/office/drawing/2014/main" id="{70525D85-E4E8-380B-3900-53CFCF849B28}"/>
              </a:ext>
            </a:extLst>
          </p:cNvPr>
          <p:cNvSpPr>
            <a:spLocks noGrp="1"/>
          </p:cNvSpPr>
          <p:nvPr>
            <p:ph type="body" sz="quarter" idx="17" hasCustomPrompt="1"/>
          </p:nvPr>
        </p:nvSpPr>
        <p:spPr>
          <a:xfrm>
            <a:off x="2461303" y="8572342"/>
            <a:ext cx="1925340" cy="285920"/>
          </a:xfrm>
        </p:spPr>
        <p:txBody>
          <a:bodyPr/>
          <a:lstStyle>
            <a:lvl1pPr marL="0" indent="0" algn="ctr">
              <a:buNone/>
              <a:defRPr sz="901">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Tree>
    <p:extLst>
      <p:ext uri="{BB962C8B-B14F-4D97-AF65-F5344CB8AC3E}">
        <p14:creationId xmlns:p14="http://schemas.microsoft.com/office/powerpoint/2010/main" val="234748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nehåll, linjemönster, KTH-blå 1">
    <p:bg>
      <p:bgPr>
        <a:solidFill>
          <a:schemeClr val="accent1"/>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1" y="7913505"/>
            <a:ext cx="6858447" cy="3073583"/>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3" y="1755293"/>
            <a:ext cx="6182023" cy="1645790"/>
          </a:xfrm>
        </p:spPr>
        <p:txBody>
          <a:bodyPr/>
          <a:lstStyle>
            <a:lvl1pPr>
              <a:defRPr sz="3604">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4745140"/>
            <a:ext cx="2989262" cy="2427164"/>
          </a:xfrm>
        </p:spPr>
        <p:txBody>
          <a:bodyPr/>
          <a:lstStyle>
            <a:lvl1pPr marL="0" indent="0" algn="l">
              <a:buNone/>
              <a:defRPr sz="99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18" y="7587929"/>
            <a:ext cx="948565" cy="854709"/>
          </a:xfrm>
        </p:spPr>
        <p:txBody>
          <a:bodyPr anchor="ctr"/>
          <a:lstStyle>
            <a:lvl1pPr marL="0" indent="0" algn="ctr">
              <a:buNone/>
              <a:defRPr>
                <a:solidFill>
                  <a:schemeClr val="bg1"/>
                </a:solidFill>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4745140"/>
            <a:ext cx="2989262" cy="2427164"/>
          </a:xfrm>
        </p:spPr>
        <p:txBody>
          <a:bodyPr/>
          <a:lstStyle>
            <a:lvl1pPr marL="0" indent="0" algn="l">
              <a:buNone/>
              <a:defRPr sz="99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11" name="Platshållare för text 6">
            <a:extLst>
              <a:ext uri="{FF2B5EF4-FFF2-40B4-BE49-F238E27FC236}">
                <a16:creationId xmlns:a16="http://schemas.microsoft.com/office/drawing/2014/main" id="{2752A86F-A449-073F-AC22-94057C2362C7}"/>
              </a:ext>
            </a:extLst>
          </p:cNvPr>
          <p:cNvSpPr>
            <a:spLocks noGrp="1"/>
          </p:cNvSpPr>
          <p:nvPr>
            <p:ph type="body" sz="quarter" idx="13" hasCustomPrompt="1"/>
          </p:nvPr>
        </p:nvSpPr>
        <p:spPr>
          <a:xfrm>
            <a:off x="338139" y="3537996"/>
            <a:ext cx="6181725" cy="908637"/>
          </a:xfrm>
        </p:spPr>
        <p:txBody>
          <a:bodyPr/>
          <a:lstStyle>
            <a:lvl1pPr marL="0" indent="0" algn="ctr">
              <a:spcBef>
                <a:spcPts val="0"/>
              </a:spcBef>
              <a:buNone/>
              <a:defRPr sz="1622">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Underrubrik/ingress</a:t>
            </a:r>
          </a:p>
        </p:txBody>
      </p:sp>
      <p:sp>
        <p:nvSpPr>
          <p:cNvPr id="14" name="Platshållare för text 6">
            <a:extLst>
              <a:ext uri="{FF2B5EF4-FFF2-40B4-BE49-F238E27FC236}">
                <a16:creationId xmlns:a16="http://schemas.microsoft.com/office/drawing/2014/main" id="{4233198D-DE2F-647F-A0AA-5A06075DCDDF}"/>
              </a:ext>
            </a:extLst>
          </p:cNvPr>
          <p:cNvSpPr>
            <a:spLocks noGrp="1"/>
          </p:cNvSpPr>
          <p:nvPr>
            <p:ph type="body" sz="quarter" idx="17" hasCustomPrompt="1"/>
          </p:nvPr>
        </p:nvSpPr>
        <p:spPr>
          <a:xfrm>
            <a:off x="2461303" y="8572342"/>
            <a:ext cx="1925340" cy="285920"/>
          </a:xfrm>
        </p:spPr>
        <p:txBody>
          <a:bodyPr/>
          <a:lstStyle>
            <a:lvl1pPr marL="0" indent="0" algn="ctr">
              <a:buNone/>
              <a:defRPr sz="90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pic>
        <p:nvPicPr>
          <p:cNvPr id="13" name="Bild 7">
            <a:extLst>
              <a:ext uri="{FF2B5EF4-FFF2-40B4-BE49-F238E27FC236}">
                <a16:creationId xmlns:a16="http://schemas.microsoft.com/office/drawing/2014/main" id="{3E060643-4991-552A-2184-9852DADDFDE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940282" y="441975"/>
            <a:ext cx="976541" cy="1108570"/>
          </a:xfrm>
          <a:prstGeom prst="rect">
            <a:avLst/>
          </a:prstGeom>
        </p:spPr>
      </p:pic>
    </p:spTree>
    <p:extLst>
      <p:ext uri="{BB962C8B-B14F-4D97-AF65-F5344CB8AC3E}">
        <p14:creationId xmlns:p14="http://schemas.microsoft.com/office/powerpoint/2010/main" val="3047534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nehåll, linjemönster, KTH-blå 2">
    <p:bg>
      <p:bgPr>
        <a:solidFill>
          <a:schemeClr val="accent1"/>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1" y="7913505"/>
            <a:ext cx="6858447" cy="3073583"/>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3" y="1755293"/>
            <a:ext cx="6182023" cy="1645790"/>
          </a:xfrm>
        </p:spPr>
        <p:txBody>
          <a:bodyPr/>
          <a:lstStyle>
            <a:lvl1pPr>
              <a:defRPr sz="3604">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4745140"/>
            <a:ext cx="2989262" cy="2427164"/>
          </a:xfrm>
        </p:spPr>
        <p:txBody>
          <a:bodyPr/>
          <a:lstStyle>
            <a:lvl1pPr marL="0" indent="0" algn="l">
              <a:buNone/>
              <a:defRPr sz="99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18" y="7587929"/>
            <a:ext cx="948565" cy="854709"/>
          </a:xfrm>
        </p:spPr>
        <p:txBody>
          <a:bodyPr anchor="ctr"/>
          <a:lstStyle>
            <a:lvl1pPr marL="0" indent="0" algn="ctr">
              <a:buNone/>
              <a:defRPr>
                <a:solidFill>
                  <a:schemeClr val="bg1"/>
                </a:solidFill>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4745140"/>
            <a:ext cx="2989262" cy="2427164"/>
          </a:xfrm>
        </p:spPr>
        <p:txBody>
          <a:bodyPr/>
          <a:lstStyle>
            <a:lvl1pPr marL="0" indent="0" algn="l">
              <a:buNone/>
              <a:defRPr sz="99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9" name="Platshållare för text 6">
            <a:extLst>
              <a:ext uri="{FF2B5EF4-FFF2-40B4-BE49-F238E27FC236}">
                <a16:creationId xmlns:a16="http://schemas.microsoft.com/office/drawing/2014/main" id="{B0A60695-42EA-6BCB-60EB-FB362601DAEE}"/>
              </a:ext>
            </a:extLst>
          </p:cNvPr>
          <p:cNvSpPr>
            <a:spLocks noGrp="1"/>
          </p:cNvSpPr>
          <p:nvPr>
            <p:ph type="body" sz="quarter" idx="13" hasCustomPrompt="1"/>
          </p:nvPr>
        </p:nvSpPr>
        <p:spPr>
          <a:xfrm>
            <a:off x="338139" y="3537996"/>
            <a:ext cx="6181725" cy="908637"/>
          </a:xfrm>
        </p:spPr>
        <p:txBody>
          <a:bodyPr/>
          <a:lstStyle>
            <a:lvl1pPr marL="0" indent="0" algn="ctr">
              <a:spcBef>
                <a:spcPts val="0"/>
              </a:spcBef>
              <a:buNone/>
              <a:defRPr sz="1622">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Underrubrik/ingress</a:t>
            </a:r>
          </a:p>
        </p:txBody>
      </p:sp>
      <p:sp>
        <p:nvSpPr>
          <p:cNvPr id="11" name="Platshållare för text 6">
            <a:extLst>
              <a:ext uri="{FF2B5EF4-FFF2-40B4-BE49-F238E27FC236}">
                <a16:creationId xmlns:a16="http://schemas.microsoft.com/office/drawing/2014/main" id="{0C589166-ABCE-B2F2-0078-C00F17828C5F}"/>
              </a:ext>
            </a:extLst>
          </p:cNvPr>
          <p:cNvSpPr>
            <a:spLocks noGrp="1"/>
          </p:cNvSpPr>
          <p:nvPr>
            <p:ph type="body" sz="quarter" idx="17" hasCustomPrompt="1"/>
          </p:nvPr>
        </p:nvSpPr>
        <p:spPr>
          <a:xfrm>
            <a:off x="2461303" y="8572342"/>
            <a:ext cx="1925340" cy="285920"/>
          </a:xfrm>
        </p:spPr>
        <p:txBody>
          <a:bodyPr/>
          <a:lstStyle>
            <a:lvl1pPr marL="0" indent="0" algn="ctr">
              <a:buNone/>
              <a:defRPr sz="90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pic>
        <p:nvPicPr>
          <p:cNvPr id="13" name="Bild 7">
            <a:extLst>
              <a:ext uri="{FF2B5EF4-FFF2-40B4-BE49-F238E27FC236}">
                <a16:creationId xmlns:a16="http://schemas.microsoft.com/office/drawing/2014/main" id="{3E060643-4991-552A-2184-9852DADDFDE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940282" y="441975"/>
            <a:ext cx="976541" cy="1108570"/>
          </a:xfrm>
          <a:prstGeom prst="rect">
            <a:avLst/>
          </a:prstGeom>
        </p:spPr>
      </p:pic>
    </p:spTree>
    <p:extLst>
      <p:ext uri="{BB962C8B-B14F-4D97-AF65-F5344CB8AC3E}">
        <p14:creationId xmlns:p14="http://schemas.microsoft.com/office/powerpoint/2010/main" val="416512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nehåll, linjemönster, Marinblå 1">
    <p:bg>
      <p:bgPr>
        <a:solidFill>
          <a:schemeClr val="tx2"/>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1" y="7913505"/>
            <a:ext cx="6858447" cy="3073583"/>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3" y="1755293"/>
            <a:ext cx="6182023" cy="1645790"/>
          </a:xfrm>
        </p:spPr>
        <p:txBody>
          <a:bodyPr/>
          <a:lstStyle>
            <a:lvl1pPr>
              <a:defRPr sz="3604">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4745140"/>
            <a:ext cx="2989262" cy="2427164"/>
          </a:xfrm>
        </p:spPr>
        <p:txBody>
          <a:bodyPr/>
          <a:lstStyle>
            <a:lvl1pPr marL="0" indent="0" algn="l">
              <a:buNone/>
              <a:defRPr sz="99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18" y="7587929"/>
            <a:ext cx="948565" cy="854709"/>
          </a:xfrm>
        </p:spPr>
        <p:txBody>
          <a:bodyPr anchor="ctr"/>
          <a:lstStyle>
            <a:lvl1pPr marL="0" indent="0" algn="ctr">
              <a:buNone/>
              <a:defRPr>
                <a:solidFill>
                  <a:schemeClr val="bg1"/>
                </a:solidFill>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4745140"/>
            <a:ext cx="2989262" cy="2427164"/>
          </a:xfrm>
        </p:spPr>
        <p:txBody>
          <a:bodyPr/>
          <a:lstStyle>
            <a:lvl1pPr marL="0" indent="0" algn="l">
              <a:buNone/>
              <a:defRPr sz="99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9" name="Platshållare för text 6">
            <a:extLst>
              <a:ext uri="{FF2B5EF4-FFF2-40B4-BE49-F238E27FC236}">
                <a16:creationId xmlns:a16="http://schemas.microsoft.com/office/drawing/2014/main" id="{B30A0680-626E-EE68-992C-E07A9836BCF1}"/>
              </a:ext>
            </a:extLst>
          </p:cNvPr>
          <p:cNvSpPr>
            <a:spLocks noGrp="1"/>
          </p:cNvSpPr>
          <p:nvPr>
            <p:ph type="body" sz="quarter" idx="13" hasCustomPrompt="1"/>
          </p:nvPr>
        </p:nvSpPr>
        <p:spPr>
          <a:xfrm>
            <a:off x="338139" y="3537996"/>
            <a:ext cx="6181725" cy="908637"/>
          </a:xfrm>
        </p:spPr>
        <p:txBody>
          <a:bodyPr/>
          <a:lstStyle>
            <a:lvl1pPr marL="0" indent="0" algn="ctr">
              <a:spcBef>
                <a:spcPts val="0"/>
              </a:spcBef>
              <a:buNone/>
              <a:defRPr sz="1622">
                <a:solidFill>
                  <a:schemeClr val="accent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Underrubrik/ingress</a:t>
            </a:r>
          </a:p>
        </p:txBody>
      </p:sp>
      <p:sp>
        <p:nvSpPr>
          <p:cNvPr id="11" name="Platshållare för text 6">
            <a:extLst>
              <a:ext uri="{FF2B5EF4-FFF2-40B4-BE49-F238E27FC236}">
                <a16:creationId xmlns:a16="http://schemas.microsoft.com/office/drawing/2014/main" id="{444041C8-159B-1ACC-D4C7-7514E31491E9}"/>
              </a:ext>
            </a:extLst>
          </p:cNvPr>
          <p:cNvSpPr>
            <a:spLocks noGrp="1"/>
          </p:cNvSpPr>
          <p:nvPr>
            <p:ph type="body" sz="quarter" idx="17" hasCustomPrompt="1"/>
          </p:nvPr>
        </p:nvSpPr>
        <p:spPr>
          <a:xfrm>
            <a:off x="2461303" y="8572342"/>
            <a:ext cx="1925340" cy="285920"/>
          </a:xfrm>
        </p:spPr>
        <p:txBody>
          <a:bodyPr/>
          <a:lstStyle>
            <a:lvl1pPr marL="0" indent="0" algn="ctr">
              <a:buNone/>
              <a:defRPr sz="901">
                <a:solidFill>
                  <a:schemeClr val="accent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pic>
        <p:nvPicPr>
          <p:cNvPr id="13" name="Bild 7">
            <a:extLst>
              <a:ext uri="{FF2B5EF4-FFF2-40B4-BE49-F238E27FC236}">
                <a16:creationId xmlns:a16="http://schemas.microsoft.com/office/drawing/2014/main" id="{3E060643-4991-552A-2184-9852DADDFDE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940282" y="441975"/>
            <a:ext cx="976541" cy="1108570"/>
          </a:xfrm>
          <a:prstGeom prst="rect">
            <a:avLst/>
          </a:prstGeom>
        </p:spPr>
      </p:pic>
    </p:spTree>
    <p:extLst>
      <p:ext uri="{BB962C8B-B14F-4D97-AF65-F5344CB8AC3E}">
        <p14:creationId xmlns:p14="http://schemas.microsoft.com/office/powerpoint/2010/main" val="10071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nehåll, linjemönster, Marinblå 2">
    <p:bg>
      <p:bgPr>
        <a:solidFill>
          <a:schemeClr val="tx2"/>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1" y="7913505"/>
            <a:ext cx="6858447" cy="3073583"/>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3" y="1755293"/>
            <a:ext cx="6182023" cy="1645790"/>
          </a:xfrm>
        </p:spPr>
        <p:txBody>
          <a:bodyPr/>
          <a:lstStyle>
            <a:lvl1pPr>
              <a:defRPr sz="3604">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4745140"/>
            <a:ext cx="2989262" cy="2427164"/>
          </a:xfrm>
        </p:spPr>
        <p:txBody>
          <a:bodyPr/>
          <a:lstStyle>
            <a:lvl1pPr marL="0" indent="0" algn="l">
              <a:buNone/>
              <a:defRPr sz="99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18" y="7587929"/>
            <a:ext cx="948565" cy="854709"/>
          </a:xfrm>
        </p:spPr>
        <p:txBody>
          <a:bodyPr anchor="ctr"/>
          <a:lstStyle>
            <a:lvl1pPr marL="0" indent="0" algn="ctr">
              <a:buNone/>
              <a:defRPr>
                <a:solidFill>
                  <a:schemeClr val="bg1"/>
                </a:solidFill>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13" name="Platshållare för text 6">
            <a:extLst>
              <a:ext uri="{FF2B5EF4-FFF2-40B4-BE49-F238E27FC236}">
                <a16:creationId xmlns:a16="http://schemas.microsoft.com/office/drawing/2014/main" id="{737EE376-80BD-CC4F-EBED-5FAE66F8661A}"/>
              </a:ext>
            </a:extLst>
          </p:cNvPr>
          <p:cNvSpPr>
            <a:spLocks noGrp="1"/>
          </p:cNvSpPr>
          <p:nvPr>
            <p:ph type="body" sz="quarter" idx="17" hasCustomPrompt="1"/>
          </p:nvPr>
        </p:nvSpPr>
        <p:spPr>
          <a:xfrm>
            <a:off x="2461303" y="8572342"/>
            <a:ext cx="1925340" cy="285920"/>
          </a:xfrm>
        </p:spPr>
        <p:txBody>
          <a:bodyPr/>
          <a:lstStyle>
            <a:lvl1pPr marL="0" indent="0" algn="ctr">
              <a:buNone/>
              <a:defRPr sz="901">
                <a:solidFill>
                  <a:schemeClr val="accent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4745140"/>
            <a:ext cx="2989262" cy="2427164"/>
          </a:xfrm>
        </p:spPr>
        <p:txBody>
          <a:bodyPr/>
          <a:lstStyle>
            <a:lvl1pPr marL="0" indent="0" algn="l">
              <a:buNone/>
              <a:defRPr sz="99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9" name="Platshållare för text 6">
            <a:extLst>
              <a:ext uri="{FF2B5EF4-FFF2-40B4-BE49-F238E27FC236}">
                <a16:creationId xmlns:a16="http://schemas.microsoft.com/office/drawing/2014/main" id="{619405A7-5AB6-AA16-9136-87F01BF2F729}"/>
              </a:ext>
            </a:extLst>
          </p:cNvPr>
          <p:cNvSpPr>
            <a:spLocks noGrp="1"/>
          </p:cNvSpPr>
          <p:nvPr>
            <p:ph type="body" sz="quarter" idx="13" hasCustomPrompt="1"/>
          </p:nvPr>
        </p:nvSpPr>
        <p:spPr>
          <a:xfrm>
            <a:off x="338139" y="3537996"/>
            <a:ext cx="6181725" cy="908637"/>
          </a:xfrm>
        </p:spPr>
        <p:txBody>
          <a:bodyPr/>
          <a:lstStyle>
            <a:lvl1pPr marL="0" indent="0" algn="ctr">
              <a:spcBef>
                <a:spcPts val="0"/>
              </a:spcBef>
              <a:buNone/>
              <a:defRPr sz="1622">
                <a:solidFill>
                  <a:schemeClr val="accent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Underrubrik/ingress</a:t>
            </a:r>
          </a:p>
        </p:txBody>
      </p:sp>
      <p:pic>
        <p:nvPicPr>
          <p:cNvPr id="14" name="Bild 7">
            <a:extLst>
              <a:ext uri="{FF2B5EF4-FFF2-40B4-BE49-F238E27FC236}">
                <a16:creationId xmlns:a16="http://schemas.microsoft.com/office/drawing/2014/main" id="{3E060643-4991-552A-2184-9852DADDFDE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940282" y="441975"/>
            <a:ext cx="976541" cy="1108570"/>
          </a:xfrm>
          <a:prstGeom prst="rect">
            <a:avLst/>
          </a:prstGeom>
        </p:spPr>
      </p:pic>
    </p:spTree>
    <p:extLst>
      <p:ext uri="{BB962C8B-B14F-4D97-AF65-F5344CB8AC3E}">
        <p14:creationId xmlns:p14="http://schemas.microsoft.com/office/powerpoint/2010/main" val="311709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2023-10-25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337543" y="2047886"/>
            <a:ext cx="6182916" cy="903613"/>
          </a:xfrm>
          <a:prstGeom prst="rect">
            <a:avLst/>
          </a:prstGeom>
          <a:noFill/>
        </p:spPr>
        <p:txBody>
          <a:bodyPr wrap="square" anchor="t">
            <a:noAutofit/>
          </a:bodyPr>
          <a:lstStyle/>
          <a:p>
            <a:pPr algn="ctr"/>
            <a:r>
              <a:rPr lang="en-US" sz="3244"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338138" y="3801118"/>
            <a:ext cx="1925638" cy="904478"/>
          </a:xfrm>
          <a:prstGeom prst="rect">
            <a:avLst/>
          </a:prstGeom>
          <a:noFill/>
        </p:spPr>
        <p:txBody>
          <a:bodyPr wrap="square" lIns="0" tIns="0" rIns="0" bIns="0" rtlCol="0">
            <a:spAutoFit/>
          </a:bodyPr>
          <a:lstStyle/>
          <a:p>
            <a:pPr>
              <a:spcAft>
                <a:spcPts val="961"/>
              </a:spcAft>
            </a:pPr>
            <a:r>
              <a:rPr lang="en-US" sz="1081" b="1" noProof="0" dirty="0">
                <a:solidFill>
                  <a:schemeClr val="tx2"/>
                </a:solidFill>
              </a:rPr>
              <a:t>Slide templates</a:t>
            </a:r>
          </a:p>
          <a:p>
            <a:pPr>
              <a:spcAft>
                <a:spcPts val="961"/>
              </a:spcAft>
            </a:pPr>
            <a:r>
              <a:rPr lang="en-US" sz="991" noProof="0" dirty="0"/>
              <a:t>Click on </a:t>
            </a:r>
            <a:r>
              <a:rPr lang="en-US" sz="991" i="1" noProof="0" dirty="0"/>
              <a:t>New slide</a:t>
            </a:r>
            <a:r>
              <a:rPr lang="en-US" sz="991" noProof="0" dirty="0"/>
              <a:t> to see the templates various template slide. Choose one to suite </a:t>
            </a:r>
            <a:br>
              <a:rPr lang="en-US" sz="991" noProof="0" dirty="0"/>
            </a:br>
            <a:r>
              <a:rPr lang="en-US" sz="991"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337543" y="7827736"/>
            <a:ext cx="1926232" cy="890628"/>
          </a:xfrm>
          <a:prstGeom prst="rect">
            <a:avLst/>
          </a:prstGeom>
          <a:noFill/>
        </p:spPr>
        <p:txBody>
          <a:bodyPr wrap="square" lIns="0" tIns="0" rIns="0" bIns="0" rtlCol="0">
            <a:spAutoFit/>
          </a:bodyPr>
          <a:lstStyle/>
          <a:p>
            <a:pPr>
              <a:spcAft>
                <a:spcPts val="961"/>
              </a:spcAft>
            </a:pPr>
            <a:r>
              <a:rPr lang="en-US" sz="991" b="1" noProof="0" dirty="0">
                <a:solidFill>
                  <a:schemeClr val="tx2"/>
                </a:solidFill>
              </a:rPr>
              <a:t>Layout</a:t>
            </a:r>
          </a:p>
          <a:p>
            <a:pPr>
              <a:spcAft>
                <a:spcPts val="961"/>
              </a:spcAft>
            </a:pPr>
            <a:r>
              <a:rPr lang="en-US" sz="991" noProof="0" dirty="0"/>
              <a:t>If you’d like to change slide template on an existing slide, click on </a:t>
            </a:r>
            <a:r>
              <a:rPr lang="en-US" sz="991" i="1" noProof="0" dirty="0"/>
              <a:t>Layout</a:t>
            </a:r>
            <a:r>
              <a:rPr lang="en-US" sz="991"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338138" y="9372898"/>
            <a:ext cx="1925637" cy="738151"/>
          </a:xfrm>
          <a:prstGeom prst="rect">
            <a:avLst/>
          </a:prstGeom>
          <a:noFill/>
        </p:spPr>
        <p:txBody>
          <a:bodyPr wrap="square" lIns="0" tIns="0" rIns="0" bIns="0" rtlCol="0">
            <a:spAutoFit/>
          </a:bodyPr>
          <a:lstStyle/>
          <a:p>
            <a:pPr>
              <a:spcAft>
                <a:spcPts val="961"/>
              </a:spcAft>
            </a:pPr>
            <a:r>
              <a:rPr lang="en-US" sz="991" b="1" noProof="0" dirty="0">
                <a:solidFill>
                  <a:schemeClr val="tx2"/>
                </a:solidFill>
              </a:rPr>
              <a:t>Reset</a:t>
            </a:r>
          </a:p>
          <a:p>
            <a:pPr>
              <a:spcAft>
                <a:spcPts val="961"/>
              </a:spcAft>
            </a:pPr>
            <a:r>
              <a:rPr lang="en-US" sz="991" noProof="0" dirty="0"/>
              <a:t>Reset a slide to the slide templates design by </a:t>
            </a:r>
            <a:br>
              <a:rPr lang="en-US" sz="991" noProof="0" dirty="0"/>
            </a:br>
            <a:r>
              <a:rPr lang="en-US" sz="991" noProof="0" dirty="0"/>
              <a:t>clicking on </a:t>
            </a:r>
            <a:r>
              <a:rPr lang="en-US" sz="991" i="1" noProof="0" dirty="0"/>
              <a:t>Reset</a:t>
            </a:r>
            <a:r>
              <a:rPr lang="en-US" sz="991"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2465389" y="3311434"/>
            <a:ext cx="1925637" cy="1209434"/>
          </a:xfrm>
          <a:prstGeom prst="rect">
            <a:avLst/>
          </a:prstGeom>
          <a:noFill/>
        </p:spPr>
        <p:txBody>
          <a:bodyPr wrap="square" lIns="0" tIns="0" rIns="0" bIns="0" rtlCol="0">
            <a:spAutoFit/>
          </a:bodyPr>
          <a:lstStyle/>
          <a:p>
            <a:pPr>
              <a:spcAft>
                <a:spcPts val="961"/>
              </a:spcAft>
            </a:pPr>
            <a:r>
              <a:rPr lang="en-US" sz="1081" b="1" noProof="0" dirty="0">
                <a:solidFill>
                  <a:schemeClr val="tx2"/>
                </a:solidFill>
              </a:rPr>
              <a:t>Colors</a:t>
            </a:r>
          </a:p>
          <a:p>
            <a:pPr>
              <a:spcAft>
                <a:spcPts val="961"/>
              </a:spcAft>
            </a:pPr>
            <a:r>
              <a:rPr lang="en-US" sz="991" noProof="0" dirty="0"/>
              <a:t>This template is programmed with the KTH color palette. The correct colors are the in top row under </a:t>
            </a:r>
            <a:r>
              <a:rPr lang="en-US" sz="991" i="1" noProof="0" dirty="0"/>
              <a:t>Theme Colors</a:t>
            </a:r>
            <a:r>
              <a:rPr lang="en-US" sz="991" noProof="0" dirty="0"/>
              <a:t> and all colors under </a:t>
            </a:r>
            <a:r>
              <a:rPr lang="en-US" sz="991" i="1" noProof="0" dirty="0"/>
              <a:t>Custom Colors</a:t>
            </a:r>
            <a:r>
              <a:rPr lang="en-US" sz="991"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3662543" y="5048411"/>
            <a:ext cx="728483" cy="665567"/>
          </a:xfrm>
          <a:prstGeom prst="rect">
            <a:avLst/>
          </a:prstGeom>
          <a:noFill/>
        </p:spPr>
        <p:txBody>
          <a:bodyPr wrap="square" lIns="0" tIns="0" rIns="0" bIns="0" rtlCol="0">
            <a:spAutoFit/>
          </a:bodyPr>
          <a:lstStyle/>
          <a:p>
            <a:r>
              <a:rPr lang="en-US" sz="721" noProof="0" dirty="0">
                <a:solidFill>
                  <a:srgbClr val="F9535C"/>
                </a:solidFill>
              </a:rPr>
              <a:t>Do </a:t>
            </a:r>
            <a:r>
              <a:rPr lang="en-US" sz="721" u="sng" noProof="0" dirty="0">
                <a:solidFill>
                  <a:srgbClr val="F9535C"/>
                </a:solidFill>
              </a:rPr>
              <a:t>NOT</a:t>
            </a:r>
            <a:r>
              <a:rPr lang="en-US" sz="721" noProof="0" dirty="0">
                <a:solidFill>
                  <a:srgbClr val="F9535C"/>
                </a:solidFill>
              </a:rPr>
              <a:t> use the colors PowerPoint auto generates. They are not </a:t>
            </a:r>
            <a:br>
              <a:rPr lang="en-US" sz="721" noProof="0" dirty="0">
                <a:solidFill>
                  <a:srgbClr val="F9535C"/>
                </a:solidFill>
              </a:rPr>
            </a:br>
            <a:r>
              <a:rPr lang="en-US" sz="721" noProof="0" dirty="0">
                <a:solidFill>
                  <a:srgbClr val="F9535C"/>
                </a:solidFill>
              </a:rPr>
              <a:t>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4594225" y="3301915"/>
            <a:ext cx="1925638" cy="3118931"/>
          </a:xfrm>
          <a:prstGeom prst="rect">
            <a:avLst/>
          </a:prstGeom>
          <a:noFill/>
        </p:spPr>
        <p:txBody>
          <a:bodyPr wrap="square" lIns="0" tIns="0" rIns="0" bIns="0" rtlCol="0">
            <a:spAutoFit/>
          </a:bodyPr>
          <a:lstStyle/>
          <a:p>
            <a:pPr>
              <a:spcAft>
                <a:spcPts val="961"/>
              </a:spcAft>
            </a:pPr>
            <a:r>
              <a:rPr lang="en-US" sz="1081" b="1" noProof="0" dirty="0">
                <a:solidFill>
                  <a:schemeClr val="tx2"/>
                </a:solidFill>
              </a:rPr>
              <a:t>Change the image crop</a:t>
            </a:r>
          </a:p>
          <a:p>
            <a:pPr>
              <a:spcAft>
                <a:spcPts val="961"/>
              </a:spcAft>
            </a:pPr>
            <a:r>
              <a:rPr lang="en-US" sz="991" noProof="0" dirty="0"/>
              <a:t>When an image is placed </a:t>
            </a:r>
            <a:br>
              <a:rPr lang="en-US" sz="991" noProof="0" dirty="0"/>
            </a:br>
            <a:r>
              <a:rPr lang="en-US" sz="991" noProof="0" dirty="0"/>
              <a:t>in an image place holder, PowerPoint automatically crops the image to fit the placeholder. To alter what </a:t>
            </a:r>
            <a:br>
              <a:rPr lang="en-US" sz="991" noProof="0" dirty="0"/>
            </a:br>
            <a:r>
              <a:rPr lang="en-US" sz="991" noProof="0" dirty="0"/>
              <a:t>part of the image is shown:</a:t>
            </a:r>
          </a:p>
          <a:p>
            <a:pPr marL="193220" indent="-193220">
              <a:spcAft>
                <a:spcPts val="961"/>
              </a:spcAft>
              <a:buClr>
                <a:schemeClr val="accent1"/>
              </a:buClr>
              <a:buFont typeface="+mj-lt"/>
              <a:buAutoNum type="arabicPeriod"/>
            </a:pPr>
            <a:r>
              <a:rPr lang="en-US" sz="991" noProof="0" dirty="0"/>
              <a:t>Select the image and go </a:t>
            </a:r>
            <a:br>
              <a:rPr lang="en-US" sz="991" noProof="0" dirty="0"/>
            </a:br>
            <a:r>
              <a:rPr lang="en-US" sz="991" noProof="0" dirty="0"/>
              <a:t>to the </a:t>
            </a:r>
            <a:r>
              <a:rPr lang="en-US" sz="991" i="1" noProof="0" dirty="0"/>
              <a:t>Picture Format </a:t>
            </a:r>
            <a:r>
              <a:rPr lang="en-US" sz="991" noProof="0" dirty="0"/>
              <a:t>tab. </a:t>
            </a:r>
          </a:p>
          <a:p>
            <a:pPr marL="193220" indent="-193220">
              <a:spcAft>
                <a:spcPts val="961"/>
              </a:spcAft>
              <a:buClr>
                <a:schemeClr val="accent1"/>
              </a:buClr>
              <a:buFont typeface="+mj-lt"/>
              <a:buAutoNum type="arabicPeriod"/>
            </a:pPr>
            <a:r>
              <a:rPr lang="en-US" sz="991" noProof="0" dirty="0"/>
              <a:t>Choose </a:t>
            </a:r>
            <a:r>
              <a:rPr lang="en-US" sz="991" i="1" noProof="0" dirty="0"/>
              <a:t>Crop</a:t>
            </a:r>
            <a:r>
              <a:rPr lang="en-US" sz="991" noProof="0" dirty="0"/>
              <a:t>. Now, the entire image is visible, the cropped out parts are darker. </a:t>
            </a:r>
          </a:p>
          <a:p>
            <a:pPr marL="193220" indent="-193220">
              <a:spcAft>
                <a:spcPts val="961"/>
              </a:spcAft>
              <a:buClr>
                <a:schemeClr val="accent1"/>
              </a:buClr>
              <a:buFont typeface="+mj-lt"/>
              <a:buAutoNum type="arabicPeriod"/>
            </a:pPr>
            <a:r>
              <a:rPr lang="en-US" sz="991" noProof="0" dirty="0"/>
              <a:t>Now you can move the image around within the placeholder and/or zoom in by pulling the corners </a:t>
            </a:r>
            <a:br>
              <a:rPr lang="en-US" sz="991" noProof="0" dirty="0"/>
            </a:br>
            <a:r>
              <a:rPr lang="en-US" sz="991" noProof="0" dirty="0"/>
              <a:t>of the image. </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2465389" y="6965304"/>
            <a:ext cx="1925636" cy="2051587"/>
          </a:xfrm>
          <a:prstGeom prst="rect">
            <a:avLst/>
          </a:prstGeom>
          <a:noFill/>
        </p:spPr>
        <p:txBody>
          <a:bodyPr wrap="square" lIns="0" tIns="0" rIns="0" bIns="0" rtlCol="0">
            <a:spAutoFit/>
          </a:bodyPr>
          <a:lstStyle/>
          <a:p>
            <a:pPr>
              <a:spcAft>
                <a:spcPts val="961"/>
              </a:spcAft>
            </a:pPr>
            <a:r>
              <a:rPr lang="en-US" sz="1081" b="1" noProof="0" dirty="0">
                <a:solidFill>
                  <a:schemeClr val="tx2"/>
                </a:solidFill>
              </a:rPr>
              <a:t>Header and footer</a:t>
            </a:r>
          </a:p>
          <a:p>
            <a:pPr>
              <a:spcAft>
                <a:spcPts val="961"/>
              </a:spcAft>
            </a:pPr>
            <a:r>
              <a:rPr lang="en-US" sz="991" noProof="0" dirty="0"/>
              <a:t>Insert header/footer, </a:t>
            </a:r>
            <a:br>
              <a:rPr lang="en-US" sz="991" noProof="0" dirty="0"/>
            </a:br>
            <a:r>
              <a:rPr lang="en-US" sz="991" noProof="0" dirty="0"/>
              <a:t>date and page numbers:</a:t>
            </a:r>
          </a:p>
          <a:p>
            <a:pPr marL="193220" indent="-193220">
              <a:spcAft>
                <a:spcPts val="961"/>
              </a:spcAft>
              <a:buClr>
                <a:schemeClr val="accent1"/>
              </a:buClr>
              <a:buFont typeface="+mj-lt"/>
              <a:buAutoNum type="arabicPeriod"/>
            </a:pPr>
            <a:r>
              <a:rPr lang="en-US" sz="991" noProof="0" dirty="0"/>
              <a:t>On the </a:t>
            </a:r>
            <a:r>
              <a:rPr lang="en-US" sz="991" i="1" noProof="0" dirty="0"/>
              <a:t>Insert</a:t>
            </a:r>
            <a:r>
              <a:rPr lang="en-US" sz="991" noProof="0" dirty="0"/>
              <a:t> tab, </a:t>
            </a:r>
            <a:br>
              <a:rPr lang="en-US" sz="991" noProof="0" dirty="0"/>
            </a:br>
            <a:r>
              <a:rPr lang="en-US" sz="991" noProof="0" dirty="0"/>
              <a:t>click </a:t>
            </a:r>
            <a:r>
              <a:rPr lang="en-US" sz="991" i="1" noProof="0" dirty="0"/>
              <a:t>Header &amp; Footer</a:t>
            </a:r>
            <a:r>
              <a:rPr lang="en-US" sz="991" noProof="0" dirty="0"/>
              <a:t>.</a:t>
            </a:r>
          </a:p>
          <a:p>
            <a:pPr marL="193220" indent="-193220">
              <a:spcAft>
                <a:spcPts val="961"/>
              </a:spcAft>
              <a:buClr>
                <a:schemeClr val="accent1"/>
              </a:buClr>
              <a:buFont typeface="+mj-lt"/>
              <a:buAutoNum type="arabicPeriod"/>
            </a:pPr>
            <a:r>
              <a:rPr lang="en-US" sz="991" noProof="0" dirty="0"/>
              <a:t>In the Header and Footer box, on the Slide tab, select the information </a:t>
            </a:r>
            <a:br>
              <a:rPr lang="en-US" sz="991" noProof="0" dirty="0"/>
            </a:br>
            <a:r>
              <a:rPr lang="en-US" sz="991" noProof="0" dirty="0"/>
              <a:t>you want.</a:t>
            </a:r>
          </a:p>
          <a:p>
            <a:pPr marL="193220" indent="-193220">
              <a:spcAft>
                <a:spcPts val="961"/>
              </a:spcAft>
              <a:buClr>
                <a:schemeClr val="accent1"/>
              </a:buClr>
              <a:buFont typeface="+mj-lt"/>
              <a:buAutoNum type="arabicPeriod"/>
            </a:pPr>
            <a:r>
              <a:rPr lang="en-US" sz="991" noProof="0" dirty="0"/>
              <a:t>Click </a:t>
            </a:r>
            <a:r>
              <a:rPr lang="en-US" sz="991" i="1" noProof="0" dirty="0"/>
              <a:t>Apply to All</a:t>
            </a:r>
            <a:r>
              <a:rPr lang="en-US" sz="991" noProof="0" dirty="0"/>
              <a:t>.</a:t>
            </a:r>
          </a:p>
        </p:txBody>
      </p:sp>
      <p:pic>
        <p:nvPicPr>
          <p:cNvPr id="2" name="Picture 8" descr="Header and Footer on slides - Microsoft PowerPoint 365">
            <a:extLst>
              <a:ext uri="{FF2B5EF4-FFF2-40B4-BE49-F238E27FC236}">
                <a16:creationId xmlns:a16="http://schemas.microsoft.com/office/drawing/2014/main" id="{40BFC250-20EC-37DB-BA2B-FC05BE04E1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65389" y="9126871"/>
            <a:ext cx="1493231" cy="994375"/>
          </a:xfrm>
          <a:prstGeom prst="rect">
            <a:avLst/>
          </a:prstGeom>
          <a:noFill/>
          <a:extLst>
            <a:ext uri="{909E8E84-426E-40DD-AFC4-6F175D3DCCD1}">
              <a14:hiddenFill xmlns:a14="http://schemas.microsoft.com/office/drawing/2010/main">
                <a:solidFill>
                  <a:srgbClr val="FFFFFF"/>
                </a:solidFill>
              </a14:hiddenFill>
            </a:ext>
          </a:extLst>
        </p:spPr>
      </p:pic>
      <p:grpSp>
        <p:nvGrpSpPr>
          <p:cNvPr id="1177" name="Grupp 1176">
            <a:extLst>
              <a:ext uri="{FF2B5EF4-FFF2-40B4-BE49-F238E27FC236}">
                <a16:creationId xmlns:a16="http://schemas.microsoft.com/office/drawing/2014/main" id="{E205F2B0-48B5-564A-DF84-2AA7AEF2220D}"/>
              </a:ext>
            </a:extLst>
          </p:cNvPr>
          <p:cNvGrpSpPr/>
          <p:nvPr userDrawn="1"/>
        </p:nvGrpSpPr>
        <p:grpSpPr>
          <a:xfrm>
            <a:off x="2481736" y="4792038"/>
            <a:ext cx="1048865" cy="1990975"/>
            <a:chOff x="6062449" y="2031850"/>
            <a:chExt cx="801489" cy="1688467"/>
          </a:xfrm>
        </p:grpSpPr>
        <p:grpSp>
          <p:nvGrpSpPr>
            <p:cNvPr id="12" name="Grupp 11">
              <a:extLst>
                <a:ext uri="{FF2B5EF4-FFF2-40B4-BE49-F238E27FC236}">
                  <a16:creationId xmlns:a16="http://schemas.microsoft.com/office/drawing/2014/main" id="{993C95E5-BA01-429B-69E1-79B4EF3C858E}"/>
                </a:ext>
              </a:extLst>
            </p:cNvPr>
            <p:cNvGrpSpPr/>
            <p:nvPr userDrawn="1"/>
          </p:nvGrpSpPr>
          <p:grpSpPr>
            <a:xfrm>
              <a:off x="6063783" y="2031850"/>
              <a:ext cx="800155" cy="1688467"/>
              <a:chOff x="6063783" y="2031850"/>
              <a:chExt cx="1800691" cy="3799773"/>
            </a:xfrm>
          </p:grpSpPr>
          <p:pic>
            <p:nvPicPr>
              <p:cNvPr id="14" name="Picture 6" descr="Hacking PowerPoint to create custom colors | BrightCarbon">
                <a:extLst>
                  <a:ext uri="{FF2B5EF4-FFF2-40B4-BE49-F238E27FC236}">
                    <a16:creationId xmlns:a16="http://schemas.microsoft.com/office/drawing/2014/main" id="{FFEC4D22-E923-D79A-E407-EA23D7835A46}"/>
                  </a:ext>
                </a:extLst>
              </p:cNvPr>
              <p:cNvPicPr>
                <a:picLocks noChangeAspect="1" noChangeArrowheads="1"/>
              </p:cNvPicPr>
              <p:nvPr userDrawn="1"/>
            </p:nvPicPr>
            <p:blipFill rotWithShape="1">
              <a:blip r:embed="rId3">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8" name="Rektangel 17">
                <a:extLst>
                  <a:ext uri="{FF2B5EF4-FFF2-40B4-BE49-F238E27FC236}">
                    <a16:creationId xmlns:a16="http://schemas.microsoft.com/office/drawing/2014/main" id="{52662FB3-2822-002F-7E9D-9DC6B840C67D}"/>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29" name="Rektangel 28">
                <a:extLst>
                  <a:ext uri="{FF2B5EF4-FFF2-40B4-BE49-F238E27FC236}">
                    <a16:creationId xmlns:a16="http://schemas.microsoft.com/office/drawing/2014/main" id="{4DCFA784-AA5B-7D38-EF95-BB58465E0B10}"/>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30" name="Rektangel 29">
                <a:extLst>
                  <a:ext uri="{FF2B5EF4-FFF2-40B4-BE49-F238E27FC236}">
                    <a16:creationId xmlns:a16="http://schemas.microsoft.com/office/drawing/2014/main" id="{B305DA99-3E7B-BADF-00E8-787706AD7BAF}"/>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33" name="Rektangel 32">
                <a:extLst>
                  <a:ext uri="{FF2B5EF4-FFF2-40B4-BE49-F238E27FC236}">
                    <a16:creationId xmlns:a16="http://schemas.microsoft.com/office/drawing/2014/main" id="{64EB2A81-F8B5-4DD3-3C7C-1A2815838F1B}"/>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37" name="Rektangel 36">
                <a:extLst>
                  <a:ext uri="{FF2B5EF4-FFF2-40B4-BE49-F238E27FC236}">
                    <a16:creationId xmlns:a16="http://schemas.microsoft.com/office/drawing/2014/main" id="{CC9A0267-AC03-4CF1-6562-4CBD91CABBEC}"/>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42" name="Rektangel 41">
                <a:extLst>
                  <a:ext uri="{FF2B5EF4-FFF2-40B4-BE49-F238E27FC236}">
                    <a16:creationId xmlns:a16="http://schemas.microsoft.com/office/drawing/2014/main" id="{F69A82AC-6559-0CBE-A4E0-F41B64103ACE}"/>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43" name="Rektangel 42">
                <a:extLst>
                  <a:ext uri="{FF2B5EF4-FFF2-40B4-BE49-F238E27FC236}">
                    <a16:creationId xmlns:a16="http://schemas.microsoft.com/office/drawing/2014/main" id="{3A54BDE4-9766-BAAA-3A7B-AA65C36F50B1}"/>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44" name="Rektangel 43">
                <a:extLst>
                  <a:ext uri="{FF2B5EF4-FFF2-40B4-BE49-F238E27FC236}">
                    <a16:creationId xmlns:a16="http://schemas.microsoft.com/office/drawing/2014/main" id="{DF5770E9-E2D1-1F7A-07A0-12163C408F93}"/>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45" name="Rektangel 44">
                <a:extLst>
                  <a:ext uri="{FF2B5EF4-FFF2-40B4-BE49-F238E27FC236}">
                    <a16:creationId xmlns:a16="http://schemas.microsoft.com/office/drawing/2014/main" id="{A0F52F72-CA80-B094-13D5-21BFB56BAE16}"/>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46" name="Rektangel 45">
                <a:extLst>
                  <a:ext uri="{FF2B5EF4-FFF2-40B4-BE49-F238E27FC236}">
                    <a16:creationId xmlns:a16="http://schemas.microsoft.com/office/drawing/2014/main" id="{D35B8700-3E26-BA2B-15DE-EB3A4558E620}"/>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48" name="Rektangel 47">
                <a:extLst>
                  <a:ext uri="{FF2B5EF4-FFF2-40B4-BE49-F238E27FC236}">
                    <a16:creationId xmlns:a16="http://schemas.microsoft.com/office/drawing/2014/main" id="{B837CBF0-FFEE-6B01-9CAA-3A95C19A4760}"/>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49" name="Rektangel 48">
                <a:extLst>
                  <a:ext uri="{FF2B5EF4-FFF2-40B4-BE49-F238E27FC236}">
                    <a16:creationId xmlns:a16="http://schemas.microsoft.com/office/drawing/2014/main" id="{2C6920F8-BAD8-F0D9-11F6-90CE186DBD06}"/>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50" name="Rektangel 49">
                <a:extLst>
                  <a:ext uri="{FF2B5EF4-FFF2-40B4-BE49-F238E27FC236}">
                    <a16:creationId xmlns:a16="http://schemas.microsoft.com/office/drawing/2014/main" id="{BE1299A7-72C4-C91C-E2A1-50712235B936}"/>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51" name="Rektangel 50">
                <a:extLst>
                  <a:ext uri="{FF2B5EF4-FFF2-40B4-BE49-F238E27FC236}">
                    <a16:creationId xmlns:a16="http://schemas.microsoft.com/office/drawing/2014/main" id="{1E958AE3-9853-F44E-7B9C-3345A9483C97}"/>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52" name="Rektangel 51">
                <a:extLst>
                  <a:ext uri="{FF2B5EF4-FFF2-40B4-BE49-F238E27FC236}">
                    <a16:creationId xmlns:a16="http://schemas.microsoft.com/office/drawing/2014/main" id="{33BC7FBF-4977-0B21-BB7A-D856D8479FAE}"/>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53" name="Rektangel 52">
                <a:extLst>
                  <a:ext uri="{FF2B5EF4-FFF2-40B4-BE49-F238E27FC236}">
                    <a16:creationId xmlns:a16="http://schemas.microsoft.com/office/drawing/2014/main" id="{1CDAEDFD-3156-CE60-3446-729B97C9EC5A}"/>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54" name="Rektangel 53">
                <a:extLst>
                  <a:ext uri="{FF2B5EF4-FFF2-40B4-BE49-F238E27FC236}">
                    <a16:creationId xmlns:a16="http://schemas.microsoft.com/office/drawing/2014/main" id="{A9EB7C2C-C965-CF3C-8A65-DC414AD7A819}"/>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56" name="Rektangel 55">
                <a:extLst>
                  <a:ext uri="{FF2B5EF4-FFF2-40B4-BE49-F238E27FC236}">
                    <a16:creationId xmlns:a16="http://schemas.microsoft.com/office/drawing/2014/main" id="{00D40F45-8243-01F6-0268-C11653F25CC9}"/>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57" name="Rektangel 56">
                <a:extLst>
                  <a:ext uri="{FF2B5EF4-FFF2-40B4-BE49-F238E27FC236}">
                    <a16:creationId xmlns:a16="http://schemas.microsoft.com/office/drawing/2014/main" id="{49013858-4671-24E1-EAD3-7AABC5248DE6}"/>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58" name="Rektangel 57">
                <a:extLst>
                  <a:ext uri="{FF2B5EF4-FFF2-40B4-BE49-F238E27FC236}">
                    <a16:creationId xmlns:a16="http://schemas.microsoft.com/office/drawing/2014/main" id="{E1F06522-37FA-40E1-71C5-ECB0EBE8A46C}"/>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59" name="Rektangel 58">
                <a:extLst>
                  <a:ext uri="{FF2B5EF4-FFF2-40B4-BE49-F238E27FC236}">
                    <a16:creationId xmlns:a16="http://schemas.microsoft.com/office/drawing/2014/main" id="{26227EF3-DCBC-D2E4-053D-B80F746B1D62}"/>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60" name="Rektangel 59">
                <a:extLst>
                  <a:ext uri="{FF2B5EF4-FFF2-40B4-BE49-F238E27FC236}">
                    <a16:creationId xmlns:a16="http://schemas.microsoft.com/office/drawing/2014/main" id="{2C11F7FD-15C9-9826-B032-C2E5AB4D5D80}"/>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61" name="Rektangel 60">
                <a:extLst>
                  <a:ext uri="{FF2B5EF4-FFF2-40B4-BE49-F238E27FC236}">
                    <a16:creationId xmlns:a16="http://schemas.microsoft.com/office/drawing/2014/main" id="{AA42B98E-65B2-0292-CCEA-D228E6F83B70}"/>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62" name="Rektangel 61">
                <a:extLst>
                  <a:ext uri="{FF2B5EF4-FFF2-40B4-BE49-F238E27FC236}">
                    <a16:creationId xmlns:a16="http://schemas.microsoft.com/office/drawing/2014/main" id="{473F535A-6F7B-79FE-14D0-95E5AAD33AC8}"/>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24" name="Rektangel 1023">
                <a:extLst>
                  <a:ext uri="{FF2B5EF4-FFF2-40B4-BE49-F238E27FC236}">
                    <a16:creationId xmlns:a16="http://schemas.microsoft.com/office/drawing/2014/main" id="{ACB35845-02F9-D3F2-FAE5-C0F0B16D9064}"/>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25" name="Rektangel 1024">
                <a:extLst>
                  <a:ext uri="{FF2B5EF4-FFF2-40B4-BE49-F238E27FC236}">
                    <a16:creationId xmlns:a16="http://schemas.microsoft.com/office/drawing/2014/main" id="{550FAFE0-1AFB-2D16-39C2-0955175BA0FF}"/>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26" name="Rektangel 1025">
                <a:extLst>
                  <a:ext uri="{FF2B5EF4-FFF2-40B4-BE49-F238E27FC236}">
                    <a16:creationId xmlns:a16="http://schemas.microsoft.com/office/drawing/2014/main" id="{34D9E9DF-7CD6-EB1E-AC53-4F94EADF6BCC}"/>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27" name="Rektangel 1026">
                <a:extLst>
                  <a:ext uri="{FF2B5EF4-FFF2-40B4-BE49-F238E27FC236}">
                    <a16:creationId xmlns:a16="http://schemas.microsoft.com/office/drawing/2014/main" id="{F78397ED-D03C-2B7C-BE7A-9E6E609E718D}"/>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28" name="Rektangel 1027">
                <a:extLst>
                  <a:ext uri="{FF2B5EF4-FFF2-40B4-BE49-F238E27FC236}">
                    <a16:creationId xmlns:a16="http://schemas.microsoft.com/office/drawing/2014/main" id="{0256EC43-D93A-2477-BAF7-6FBD7716914C}"/>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29" name="Rektangel 1028">
                <a:extLst>
                  <a:ext uri="{FF2B5EF4-FFF2-40B4-BE49-F238E27FC236}">
                    <a16:creationId xmlns:a16="http://schemas.microsoft.com/office/drawing/2014/main" id="{96E1143B-97BA-EDE7-9DE4-9BA986AAC60F}"/>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31" name="Rektangel 1030">
                <a:extLst>
                  <a:ext uri="{FF2B5EF4-FFF2-40B4-BE49-F238E27FC236}">
                    <a16:creationId xmlns:a16="http://schemas.microsoft.com/office/drawing/2014/main" id="{5F7DF12A-D3C0-4D53-9449-07B35AEDCB91}"/>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34" name="Rektangel 1033">
                <a:extLst>
                  <a:ext uri="{FF2B5EF4-FFF2-40B4-BE49-F238E27FC236}">
                    <a16:creationId xmlns:a16="http://schemas.microsoft.com/office/drawing/2014/main" id="{E0420525-771D-C26E-92A6-051EB02440BC}"/>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35" name="Rektangel 1034">
                <a:extLst>
                  <a:ext uri="{FF2B5EF4-FFF2-40B4-BE49-F238E27FC236}">
                    <a16:creationId xmlns:a16="http://schemas.microsoft.com/office/drawing/2014/main" id="{D83A2200-9279-C34E-87AD-273D05AAD400}"/>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36" name="Rektangel 1035">
                <a:extLst>
                  <a:ext uri="{FF2B5EF4-FFF2-40B4-BE49-F238E27FC236}">
                    <a16:creationId xmlns:a16="http://schemas.microsoft.com/office/drawing/2014/main" id="{64DF847B-78DD-EDDA-1996-7C0CED4C5B6E}"/>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37" name="Rektangel 1036">
                <a:extLst>
                  <a:ext uri="{FF2B5EF4-FFF2-40B4-BE49-F238E27FC236}">
                    <a16:creationId xmlns:a16="http://schemas.microsoft.com/office/drawing/2014/main" id="{60C19268-1106-C6E6-DC7E-DF5CA1C7C3C7}"/>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38" name="Rektangel 1037">
                <a:extLst>
                  <a:ext uri="{FF2B5EF4-FFF2-40B4-BE49-F238E27FC236}">
                    <a16:creationId xmlns:a16="http://schemas.microsoft.com/office/drawing/2014/main" id="{D91387A2-C051-328D-7C96-1855DDB03266}"/>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39" name="Rektangel 1038">
                <a:extLst>
                  <a:ext uri="{FF2B5EF4-FFF2-40B4-BE49-F238E27FC236}">
                    <a16:creationId xmlns:a16="http://schemas.microsoft.com/office/drawing/2014/main" id="{0104B95C-747B-5090-8079-FFBB7C5CDA1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40" name="Rektangel 1039">
                <a:extLst>
                  <a:ext uri="{FF2B5EF4-FFF2-40B4-BE49-F238E27FC236}">
                    <a16:creationId xmlns:a16="http://schemas.microsoft.com/office/drawing/2014/main" id="{4C580925-D12C-1CE3-7C7B-F178F173978C}"/>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41" name="Rektangel 1040">
                <a:extLst>
                  <a:ext uri="{FF2B5EF4-FFF2-40B4-BE49-F238E27FC236}">
                    <a16:creationId xmlns:a16="http://schemas.microsoft.com/office/drawing/2014/main" id="{09DF71ED-1870-29D1-7F92-45259BC4B03C}"/>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72" name="Rektangel 1071">
                <a:extLst>
                  <a:ext uri="{FF2B5EF4-FFF2-40B4-BE49-F238E27FC236}">
                    <a16:creationId xmlns:a16="http://schemas.microsoft.com/office/drawing/2014/main" id="{091B306C-5811-58A0-AD0E-31EC370261C3}"/>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73" name="Rektangel 1072">
                <a:extLst>
                  <a:ext uri="{FF2B5EF4-FFF2-40B4-BE49-F238E27FC236}">
                    <a16:creationId xmlns:a16="http://schemas.microsoft.com/office/drawing/2014/main" id="{1FA7C464-FF51-A8D1-A94D-3AF789547A0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74" name="Rektangel 1073">
                <a:extLst>
                  <a:ext uri="{FF2B5EF4-FFF2-40B4-BE49-F238E27FC236}">
                    <a16:creationId xmlns:a16="http://schemas.microsoft.com/office/drawing/2014/main" id="{ECD31ED7-D74F-CB88-425F-622616D4B716}"/>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75" name="Rektangel 1074">
                <a:extLst>
                  <a:ext uri="{FF2B5EF4-FFF2-40B4-BE49-F238E27FC236}">
                    <a16:creationId xmlns:a16="http://schemas.microsoft.com/office/drawing/2014/main" id="{9617B3C6-8861-8CF3-0450-7FE7630C0FCD}"/>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076" name="Rektangel 1075">
                <a:extLst>
                  <a:ext uri="{FF2B5EF4-FFF2-40B4-BE49-F238E27FC236}">
                    <a16:creationId xmlns:a16="http://schemas.microsoft.com/office/drawing/2014/main" id="{91B9473E-B8E3-D75C-A2FF-04588915E7B6}"/>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06" name="Rektangel 1105">
                <a:extLst>
                  <a:ext uri="{FF2B5EF4-FFF2-40B4-BE49-F238E27FC236}">
                    <a16:creationId xmlns:a16="http://schemas.microsoft.com/office/drawing/2014/main" id="{ED57CA9E-2BB2-486F-29D8-EB0A05142912}"/>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10" name="Rektangel 1109">
                <a:extLst>
                  <a:ext uri="{FF2B5EF4-FFF2-40B4-BE49-F238E27FC236}">
                    <a16:creationId xmlns:a16="http://schemas.microsoft.com/office/drawing/2014/main" id="{7C6C9B23-A4DC-AC42-C1A3-3CDE246352DD}"/>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14" name="Rektangel 1113">
                <a:extLst>
                  <a:ext uri="{FF2B5EF4-FFF2-40B4-BE49-F238E27FC236}">
                    <a16:creationId xmlns:a16="http://schemas.microsoft.com/office/drawing/2014/main" id="{37792DCC-B0F2-60DE-7779-C201F539E6CA}"/>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18" name="Rektangel 1117">
                <a:extLst>
                  <a:ext uri="{FF2B5EF4-FFF2-40B4-BE49-F238E27FC236}">
                    <a16:creationId xmlns:a16="http://schemas.microsoft.com/office/drawing/2014/main" id="{634A9436-B496-711B-7E09-F66C739FA492}"/>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22" name="Rektangel 1121">
                <a:extLst>
                  <a:ext uri="{FF2B5EF4-FFF2-40B4-BE49-F238E27FC236}">
                    <a16:creationId xmlns:a16="http://schemas.microsoft.com/office/drawing/2014/main" id="{23568FA4-8B4E-0851-F702-51E541002F7E}"/>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31" name="Rektangel 1130">
                <a:extLst>
                  <a:ext uri="{FF2B5EF4-FFF2-40B4-BE49-F238E27FC236}">
                    <a16:creationId xmlns:a16="http://schemas.microsoft.com/office/drawing/2014/main" id="{00B4B179-554C-D895-50E6-B43F8CAD5F95}"/>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32" name="Rektangel 1131">
                <a:extLst>
                  <a:ext uri="{FF2B5EF4-FFF2-40B4-BE49-F238E27FC236}">
                    <a16:creationId xmlns:a16="http://schemas.microsoft.com/office/drawing/2014/main" id="{BD51BDD7-CF8E-4B08-29E9-4348D27B0A25}"/>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33" name="Rektangel 1132">
                <a:extLst>
                  <a:ext uri="{FF2B5EF4-FFF2-40B4-BE49-F238E27FC236}">
                    <a16:creationId xmlns:a16="http://schemas.microsoft.com/office/drawing/2014/main" id="{53DFACBD-9EDA-CC10-97B9-E6DC3C9102FF}"/>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34" name="Rektangel 1133">
                <a:extLst>
                  <a:ext uri="{FF2B5EF4-FFF2-40B4-BE49-F238E27FC236}">
                    <a16:creationId xmlns:a16="http://schemas.microsoft.com/office/drawing/2014/main" id="{27B18E35-8F88-AFB0-F84A-A824405A4FE7}"/>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35" name="Rektangel 1134">
                <a:extLst>
                  <a:ext uri="{FF2B5EF4-FFF2-40B4-BE49-F238E27FC236}">
                    <a16:creationId xmlns:a16="http://schemas.microsoft.com/office/drawing/2014/main" id="{DC6AB373-01C0-5517-1787-8AAB837D028A}"/>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36" name="Rektangel 1135">
                <a:extLst>
                  <a:ext uri="{FF2B5EF4-FFF2-40B4-BE49-F238E27FC236}">
                    <a16:creationId xmlns:a16="http://schemas.microsoft.com/office/drawing/2014/main" id="{6481FF7C-A380-B90D-4192-A0D4E782B537}"/>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37" name="Rektangel 1136">
                <a:extLst>
                  <a:ext uri="{FF2B5EF4-FFF2-40B4-BE49-F238E27FC236}">
                    <a16:creationId xmlns:a16="http://schemas.microsoft.com/office/drawing/2014/main" id="{06AC6378-4C08-982E-7639-9E0DB49C70D0}"/>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38" name="Rektangel 1137">
                <a:extLst>
                  <a:ext uri="{FF2B5EF4-FFF2-40B4-BE49-F238E27FC236}">
                    <a16:creationId xmlns:a16="http://schemas.microsoft.com/office/drawing/2014/main" id="{A0BC07BD-48B1-0B20-63FD-AC40EBA95208}"/>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39" name="Rektangel 1138">
                <a:extLst>
                  <a:ext uri="{FF2B5EF4-FFF2-40B4-BE49-F238E27FC236}">
                    <a16:creationId xmlns:a16="http://schemas.microsoft.com/office/drawing/2014/main" id="{12D0CB09-5C4C-391A-54DE-44AF8C112D06}"/>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40" name="Rektangel 1139">
                <a:extLst>
                  <a:ext uri="{FF2B5EF4-FFF2-40B4-BE49-F238E27FC236}">
                    <a16:creationId xmlns:a16="http://schemas.microsoft.com/office/drawing/2014/main" id="{31AD9DDC-EF60-F8FC-CFC1-90EE57255C15}"/>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41" name="Rektangel 1140">
                <a:extLst>
                  <a:ext uri="{FF2B5EF4-FFF2-40B4-BE49-F238E27FC236}">
                    <a16:creationId xmlns:a16="http://schemas.microsoft.com/office/drawing/2014/main" id="{606A89DA-C140-6B9E-6FF1-463B0AF942FE}"/>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42" name="Rektangel 1141">
                <a:extLst>
                  <a:ext uri="{FF2B5EF4-FFF2-40B4-BE49-F238E27FC236}">
                    <a16:creationId xmlns:a16="http://schemas.microsoft.com/office/drawing/2014/main" id="{B6F4CF4A-79C4-E501-0E9C-49CF68757721}"/>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43" name="Rektangel 1142">
                <a:extLst>
                  <a:ext uri="{FF2B5EF4-FFF2-40B4-BE49-F238E27FC236}">
                    <a16:creationId xmlns:a16="http://schemas.microsoft.com/office/drawing/2014/main" id="{950B5595-80D9-9D77-2F13-55109432F958}"/>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44" name="Rektangel 1143">
                <a:extLst>
                  <a:ext uri="{FF2B5EF4-FFF2-40B4-BE49-F238E27FC236}">
                    <a16:creationId xmlns:a16="http://schemas.microsoft.com/office/drawing/2014/main" id="{80D76296-7017-E9E8-8EF3-A8C87A00C491}"/>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45" name="Rektangel 1144">
                <a:extLst>
                  <a:ext uri="{FF2B5EF4-FFF2-40B4-BE49-F238E27FC236}">
                    <a16:creationId xmlns:a16="http://schemas.microsoft.com/office/drawing/2014/main" id="{05688F09-AE25-FCF1-DEC3-6FD4DC2C4B4E}"/>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46" name="Rektangel 1145">
                <a:extLst>
                  <a:ext uri="{FF2B5EF4-FFF2-40B4-BE49-F238E27FC236}">
                    <a16:creationId xmlns:a16="http://schemas.microsoft.com/office/drawing/2014/main" id="{A9FF2DD0-ADD1-086C-7A50-6D12F447F08D}"/>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47" name="Rektangel 1146">
                <a:extLst>
                  <a:ext uri="{FF2B5EF4-FFF2-40B4-BE49-F238E27FC236}">
                    <a16:creationId xmlns:a16="http://schemas.microsoft.com/office/drawing/2014/main" id="{473E9FAD-4645-950C-821E-04FC0A6C1099}"/>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48" name="Rektangel 1147">
                <a:extLst>
                  <a:ext uri="{FF2B5EF4-FFF2-40B4-BE49-F238E27FC236}">
                    <a16:creationId xmlns:a16="http://schemas.microsoft.com/office/drawing/2014/main" id="{175F1378-A0BD-903B-9227-0083B4E3F814}"/>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49" name="Rektangel 1148">
                <a:extLst>
                  <a:ext uri="{FF2B5EF4-FFF2-40B4-BE49-F238E27FC236}">
                    <a16:creationId xmlns:a16="http://schemas.microsoft.com/office/drawing/2014/main" id="{27FA63AE-9A46-5702-F654-2C17370743BE}"/>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50" name="Rektangel 1149">
                <a:extLst>
                  <a:ext uri="{FF2B5EF4-FFF2-40B4-BE49-F238E27FC236}">
                    <a16:creationId xmlns:a16="http://schemas.microsoft.com/office/drawing/2014/main" id="{FBFE3359-578F-B9CB-9E5A-58F8AFBEF544}"/>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51" name="Rektangel 1150">
                <a:extLst>
                  <a:ext uri="{FF2B5EF4-FFF2-40B4-BE49-F238E27FC236}">
                    <a16:creationId xmlns:a16="http://schemas.microsoft.com/office/drawing/2014/main" id="{95592033-7E48-C247-4222-94EFA39362D3}"/>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52" name="Rektangel 1151">
                <a:extLst>
                  <a:ext uri="{FF2B5EF4-FFF2-40B4-BE49-F238E27FC236}">
                    <a16:creationId xmlns:a16="http://schemas.microsoft.com/office/drawing/2014/main" id="{94B65C96-8568-8A37-DA83-2D0E2FB79850}"/>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53" name="Rektangel 1152">
                <a:extLst>
                  <a:ext uri="{FF2B5EF4-FFF2-40B4-BE49-F238E27FC236}">
                    <a16:creationId xmlns:a16="http://schemas.microsoft.com/office/drawing/2014/main" id="{A29DED77-42A9-7799-49A0-BA1AF5AAD103}"/>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54" name="Rektangel 1153">
                <a:extLst>
                  <a:ext uri="{FF2B5EF4-FFF2-40B4-BE49-F238E27FC236}">
                    <a16:creationId xmlns:a16="http://schemas.microsoft.com/office/drawing/2014/main" id="{D1EFBB55-EE09-626A-243A-30D980500934}"/>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55" name="Rektangel 1154">
                <a:extLst>
                  <a:ext uri="{FF2B5EF4-FFF2-40B4-BE49-F238E27FC236}">
                    <a16:creationId xmlns:a16="http://schemas.microsoft.com/office/drawing/2014/main" id="{2807DE64-6221-1B5D-19AD-DB462D3B5348}"/>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56" name="Rektangel 1155">
                <a:extLst>
                  <a:ext uri="{FF2B5EF4-FFF2-40B4-BE49-F238E27FC236}">
                    <a16:creationId xmlns:a16="http://schemas.microsoft.com/office/drawing/2014/main" id="{D8FB17ED-483D-6061-F4EC-B05E59F46151}"/>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57" name="Rektangel 1156">
                <a:extLst>
                  <a:ext uri="{FF2B5EF4-FFF2-40B4-BE49-F238E27FC236}">
                    <a16:creationId xmlns:a16="http://schemas.microsoft.com/office/drawing/2014/main" id="{AE119338-5DE4-19BE-E2CE-340370983F70}"/>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58" name="Rektangel 1157">
                <a:extLst>
                  <a:ext uri="{FF2B5EF4-FFF2-40B4-BE49-F238E27FC236}">
                    <a16:creationId xmlns:a16="http://schemas.microsoft.com/office/drawing/2014/main" id="{229F3E35-8A72-EB7E-B281-915F2696633C}"/>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59" name="Rektangel 1158">
                <a:extLst>
                  <a:ext uri="{FF2B5EF4-FFF2-40B4-BE49-F238E27FC236}">
                    <a16:creationId xmlns:a16="http://schemas.microsoft.com/office/drawing/2014/main" id="{DD3C3D6D-3347-9D64-A3C8-2CB346211375}"/>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60" name="Rektangel 1159">
                <a:extLst>
                  <a:ext uri="{FF2B5EF4-FFF2-40B4-BE49-F238E27FC236}">
                    <a16:creationId xmlns:a16="http://schemas.microsoft.com/office/drawing/2014/main" id="{D5CAED8D-610D-D582-A7A4-DFE2A6A0CD2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61" name="Rektangel 1160">
                <a:extLst>
                  <a:ext uri="{FF2B5EF4-FFF2-40B4-BE49-F238E27FC236}">
                    <a16:creationId xmlns:a16="http://schemas.microsoft.com/office/drawing/2014/main" id="{26F7012F-33FA-0DC4-E8C3-99AA7B006D29}"/>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62" name="Rektangel 1161">
                <a:extLst>
                  <a:ext uri="{FF2B5EF4-FFF2-40B4-BE49-F238E27FC236}">
                    <a16:creationId xmlns:a16="http://schemas.microsoft.com/office/drawing/2014/main" id="{A30150CA-2120-B498-91DC-24C175AAACFE}"/>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63" name="Rektangel 1162">
                <a:extLst>
                  <a:ext uri="{FF2B5EF4-FFF2-40B4-BE49-F238E27FC236}">
                    <a16:creationId xmlns:a16="http://schemas.microsoft.com/office/drawing/2014/main" id="{2CF783D8-4303-6240-26D8-1188BD10EB0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64" name="Rektangel 1163">
                <a:extLst>
                  <a:ext uri="{FF2B5EF4-FFF2-40B4-BE49-F238E27FC236}">
                    <a16:creationId xmlns:a16="http://schemas.microsoft.com/office/drawing/2014/main" id="{94CA1F10-D270-464D-E54B-1617407970AC}"/>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65" name="Rektangel 1164">
                <a:extLst>
                  <a:ext uri="{FF2B5EF4-FFF2-40B4-BE49-F238E27FC236}">
                    <a16:creationId xmlns:a16="http://schemas.microsoft.com/office/drawing/2014/main" id="{DE7D66A5-2AF7-544D-6AB5-B59DD0655124}"/>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sp>
            <p:nvSpPr>
              <p:cNvPr id="1166" name="Rektangel 1165">
                <a:extLst>
                  <a:ext uri="{FF2B5EF4-FFF2-40B4-BE49-F238E27FC236}">
                    <a16:creationId xmlns:a16="http://schemas.microsoft.com/office/drawing/2014/main" id="{8FB5E69F-00B0-77B7-CCA2-00F2642487FA}"/>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622" dirty="0"/>
              </a:p>
            </p:txBody>
          </p:sp>
        </p:grpSp>
        <p:sp>
          <p:nvSpPr>
            <p:cNvPr id="1167" name="Rektangel med rundade hörn 1166">
              <a:extLst>
                <a:ext uri="{FF2B5EF4-FFF2-40B4-BE49-F238E27FC236}">
                  <a16:creationId xmlns:a16="http://schemas.microsoft.com/office/drawing/2014/main" id="{A51E07C9-EBA6-2BC9-D463-C6AC1AF9AB31}"/>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22"/>
            </a:p>
          </p:txBody>
        </p:sp>
        <p:sp>
          <p:nvSpPr>
            <p:cNvPr id="1168" name="Rektangel med rundade hörn 1167">
              <a:extLst>
                <a:ext uri="{FF2B5EF4-FFF2-40B4-BE49-F238E27FC236}">
                  <a16:creationId xmlns:a16="http://schemas.microsoft.com/office/drawing/2014/main" id="{93EC1260-3F90-CA99-36E9-0A26A685AEED}"/>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22"/>
            </a:p>
          </p:txBody>
        </p:sp>
        <p:grpSp>
          <p:nvGrpSpPr>
            <p:cNvPr id="1169" name="Grupp 1168">
              <a:extLst>
                <a:ext uri="{FF2B5EF4-FFF2-40B4-BE49-F238E27FC236}">
                  <a16:creationId xmlns:a16="http://schemas.microsoft.com/office/drawing/2014/main" id="{FD18FAEB-F50F-53CB-4730-BF1C196298BB}"/>
                </a:ext>
              </a:extLst>
            </p:cNvPr>
            <p:cNvGrpSpPr/>
            <p:nvPr userDrawn="1"/>
          </p:nvGrpSpPr>
          <p:grpSpPr>
            <a:xfrm>
              <a:off x="6074571" y="3306851"/>
              <a:ext cx="781200" cy="90681"/>
              <a:chOff x="6511014" y="2308965"/>
              <a:chExt cx="602272" cy="346936"/>
            </a:xfrm>
          </p:grpSpPr>
          <p:sp>
            <p:nvSpPr>
              <p:cNvPr id="1170" name="Rektangel med rundade hörn 1169">
                <a:extLst>
                  <a:ext uri="{FF2B5EF4-FFF2-40B4-BE49-F238E27FC236}">
                    <a16:creationId xmlns:a16="http://schemas.microsoft.com/office/drawing/2014/main" id="{D0067595-318A-F8BD-5909-DD07A2C8043D}"/>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22"/>
              </a:p>
            </p:txBody>
          </p:sp>
          <p:cxnSp>
            <p:nvCxnSpPr>
              <p:cNvPr id="1171" name="Rak 1170">
                <a:extLst>
                  <a:ext uri="{FF2B5EF4-FFF2-40B4-BE49-F238E27FC236}">
                    <a16:creationId xmlns:a16="http://schemas.microsoft.com/office/drawing/2014/main" id="{FA984766-EFFC-0D04-4665-0421719B917D}"/>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72" name="Rak 1171">
                <a:extLst>
                  <a:ext uri="{FF2B5EF4-FFF2-40B4-BE49-F238E27FC236}">
                    <a16:creationId xmlns:a16="http://schemas.microsoft.com/office/drawing/2014/main" id="{4A6A3C18-F298-87A1-A31B-BF79F1F25F02}"/>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73" name="Grupp 1172">
              <a:extLst>
                <a:ext uri="{FF2B5EF4-FFF2-40B4-BE49-F238E27FC236}">
                  <a16:creationId xmlns:a16="http://schemas.microsoft.com/office/drawing/2014/main" id="{4906961C-03F6-5DB0-BA48-34487EE12951}"/>
                </a:ext>
              </a:extLst>
            </p:cNvPr>
            <p:cNvGrpSpPr/>
            <p:nvPr userDrawn="1"/>
          </p:nvGrpSpPr>
          <p:grpSpPr>
            <a:xfrm>
              <a:off x="6074571" y="2295574"/>
              <a:ext cx="781200" cy="324083"/>
              <a:chOff x="6511014" y="2308965"/>
              <a:chExt cx="602272" cy="346936"/>
            </a:xfrm>
          </p:grpSpPr>
          <p:sp>
            <p:nvSpPr>
              <p:cNvPr id="1174" name="Rektangel med rundade hörn 1173">
                <a:extLst>
                  <a:ext uri="{FF2B5EF4-FFF2-40B4-BE49-F238E27FC236}">
                    <a16:creationId xmlns:a16="http://schemas.microsoft.com/office/drawing/2014/main" id="{32602400-3B6C-650F-990E-5B013BFD4952}"/>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22"/>
              </a:p>
            </p:txBody>
          </p:sp>
          <p:cxnSp>
            <p:nvCxnSpPr>
              <p:cNvPr id="1175" name="Rak 1174">
                <a:extLst>
                  <a:ext uri="{FF2B5EF4-FFF2-40B4-BE49-F238E27FC236}">
                    <a16:creationId xmlns:a16="http://schemas.microsoft.com/office/drawing/2014/main" id="{57D88719-6220-5427-0D8E-E23B6858947B}"/>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76" name="Rak 1175">
                <a:extLst>
                  <a:ext uri="{FF2B5EF4-FFF2-40B4-BE49-F238E27FC236}">
                    <a16:creationId xmlns:a16="http://schemas.microsoft.com/office/drawing/2014/main" id="{27DBD68D-7990-0584-24B0-D312A56238ED}"/>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pic>
        <p:nvPicPr>
          <p:cNvPr id="1178" name="Bildobjekt 1177" descr="En bild som visar moln, utomhus, himmel, byggnad&#10;&#10;Automatiskt genererad beskrivning">
            <a:extLst>
              <a:ext uri="{FF2B5EF4-FFF2-40B4-BE49-F238E27FC236}">
                <a16:creationId xmlns:a16="http://schemas.microsoft.com/office/drawing/2014/main" id="{4C0A209B-42A0-5EA8-29EF-BAD6B7D3E812}"/>
              </a:ext>
            </a:extLst>
          </p:cNvPr>
          <p:cNvPicPr>
            <a:picLocks noChangeAspect="1"/>
          </p:cNvPicPr>
          <p:nvPr userDrawn="1"/>
        </p:nvPicPr>
        <p:blipFill>
          <a:blip r:embed="rId4"/>
          <a:stretch>
            <a:fillRect/>
          </a:stretch>
        </p:blipFill>
        <p:spPr>
          <a:xfrm>
            <a:off x="4610730" y="6702037"/>
            <a:ext cx="1925635" cy="2303029"/>
          </a:xfrm>
          <a:prstGeom prst="rect">
            <a:avLst/>
          </a:prstGeom>
        </p:spPr>
      </p:pic>
      <p:pic>
        <p:nvPicPr>
          <p:cNvPr id="1179" name="Picture 4" descr="Microsoft PowerPoint 365 Overview and Supported File Types">
            <a:extLst>
              <a:ext uri="{FF2B5EF4-FFF2-40B4-BE49-F238E27FC236}">
                <a16:creationId xmlns:a16="http://schemas.microsoft.com/office/drawing/2014/main" id="{22017B90-9968-B601-2BDB-858A03146B13}"/>
              </a:ext>
            </a:extLst>
          </p:cNvPr>
          <p:cNvPicPr>
            <a:picLocks noChangeAspect="1" noChangeArrowheads="1"/>
          </p:cNvPicPr>
          <p:nvPr userDrawn="1"/>
        </p:nvPicPr>
        <p:blipFill rotWithShape="1">
          <a:blip r:embed="rId5">
            <a:extLst>
              <a:ext uri="{28A0092B-C50C-407E-A947-70E740481C1C}">
                <a14:useLocalDpi xmlns:a14="http://schemas.microsoft.com/office/drawing/2010/main"/>
              </a:ext>
            </a:extLst>
          </a:blip>
          <a:srcRect/>
          <a:stretch/>
        </p:blipFill>
        <p:spPr bwMode="auto">
          <a:xfrm>
            <a:off x="337542" y="3326385"/>
            <a:ext cx="277630" cy="40097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4" descr="Microsoft PowerPoint 365 Overview and Supported File Types">
            <a:extLst>
              <a:ext uri="{FF2B5EF4-FFF2-40B4-BE49-F238E27FC236}">
                <a16:creationId xmlns:a16="http://schemas.microsoft.com/office/drawing/2014/main" id="{1731BE3E-AC36-7FEF-B62B-DBF122BBCF87}"/>
              </a:ext>
            </a:extLst>
          </p:cNvPr>
          <p:cNvPicPr>
            <a:picLocks noChangeAspect="1" noChangeArrowheads="1"/>
          </p:cNvPicPr>
          <p:nvPr userDrawn="1"/>
        </p:nvPicPr>
        <p:blipFill rotWithShape="1">
          <a:blip r:embed="rId6">
            <a:extLst>
              <a:ext uri="{28A0092B-C50C-407E-A947-70E740481C1C}">
                <a14:useLocalDpi xmlns:a14="http://schemas.microsoft.com/office/drawing/2010/main"/>
              </a:ext>
            </a:extLst>
          </a:blip>
          <a:srcRect/>
          <a:stretch/>
        </p:blipFill>
        <p:spPr bwMode="auto">
          <a:xfrm>
            <a:off x="338139" y="7628358"/>
            <a:ext cx="436741" cy="126299"/>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4" descr="Microsoft PowerPoint 365 Overview and Supported File Types">
            <a:extLst>
              <a:ext uri="{FF2B5EF4-FFF2-40B4-BE49-F238E27FC236}">
                <a16:creationId xmlns:a16="http://schemas.microsoft.com/office/drawing/2014/main" id="{77EB80CF-64BB-A951-C766-CA389843647A}"/>
              </a:ext>
            </a:extLst>
          </p:cNvPr>
          <p:cNvPicPr>
            <a:picLocks noChangeAspect="1" noChangeArrowheads="1"/>
          </p:cNvPicPr>
          <p:nvPr userDrawn="1"/>
        </p:nvPicPr>
        <p:blipFill rotWithShape="1">
          <a:blip r:embed="rId7">
            <a:extLst>
              <a:ext uri="{28A0092B-C50C-407E-A947-70E740481C1C}">
                <a14:useLocalDpi xmlns:a14="http://schemas.microsoft.com/office/drawing/2010/main"/>
              </a:ext>
            </a:extLst>
          </a:blip>
          <a:srcRect/>
          <a:stretch/>
        </p:blipFill>
        <p:spPr bwMode="auto">
          <a:xfrm>
            <a:off x="349547" y="9172835"/>
            <a:ext cx="341135" cy="12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724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2023-10-25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337543" y="1824258"/>
            <a:ext cx="6182916" cy="1133945"/>
          </a:xfrm>
          <a:prstGeom prst="rect">
            <a:avLst/>
          </a:prstGeom>
          <a:noFill/>
        </p:spPr>
        <p:txBody>
          <a:bodyPr wrap="square" anchor="t">
            <a:noAutofit/>
          </a:bodyPr>
          <a:lstStyle/>
          <a:p>
            <a:pPr algn="ctr">
              <a:lnSpc>
                <a:spcPct val="90000"/>
              </a:lnSpc>
            </a:pPr>
            <a:r>
              <a:rPr lang="en-US" sz="3244"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337543" y="3055033"/>
            <a:ext cx="6182023" cy="758093"/>
          </a:xfrm>
          <a:prstGeom prst="rect">
            <a:avLst/>
          </a:prstGeom>
          <a:noFill/>
        </p:spPr>
        <p:txBody>
          <a:bodyPr wrap="square" rtlCol="0">
            <a:spAutoFit/>
          </a:bodyPr>
          <a:lstStyle/>
          <a:p>
            <a:pPr marL="0" marR="0" lvl="0" indent="0" algn="ctr" defTabSz="1465011" rtl="0" eaLnBrk="1" fontAlgn="auto" latinLnBrk="0" hangingPunct="1">
              <a:lnSpc>
                <a:spcPct val="100000"/>
              </a:lnSpc>
              <a:spcBef>
                <a:spcPts val="0"/>
              </a:spcBef>
              <a:spcAft>
                <a:spcPts val="0"/>
              </a:spcAft>
              <a:buClrTx/>
              <a:buSzTx/>
              <a:buFontTx/>
              <a:buNone/>
              <a:tabLst/>
              <a:defRPr/>
            </a:pPr>
            <a:r>
              <a:rPr lang="en-US" sz="1442" noProof="0" dirty="0">
                <a:solidFill>
                  <a:schemeClr val="accent1"/>
                </a:solidFill>
                <a:latin typeface="+mn-lt"/>
              </a:rPr>
              <a:t>The template is set up to be as accessibility-friendly as possible, but there are two things you need to do yourself as you add content. </a:t>
            </a:r>
            <a:r>
              <a:rPr lang="en-US" sz="1442"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337543" y="4361315"/>
            <a:ext cx="2989659" cy="480773"/>
          </a:xfrm>
          <a:prstGeom prst="rect">
            <a:avLst/>
          </a:prstGeom>
          <a:noFill/>
        </p:spPr>
        <p:txBody>
          <a:bodyPr wrap="square" rtlCol="0">
            <a:spAutoFit/>
          </a:bodyPr>
          <a:lstStyle/>
          <a:p>
            <a:pPr marL="0" marR="0" lvl="0" indent="0" algn="l" defTabSz="1465011" rtl="0" eaLnBrk="1" fontAlgn="auto" latinLnBrk="0" hangingPunct="1">
              <a:lnSpc>
                <a:spcPct val="100000"/>
              </a:lnSpc>
              <a:spcBef>
                <a:spcPts val="0"/>
              </a:spcBef>
              <a:spcAft>
                <a:spcPts val="0"/>
              </a:spcAft>
              <a:buClrTx/>
              <a:buSzTx/>
              <a:buFontTx/>
              <a:buNone/>
              <a:tabLst/>
              <a:defRPr/>
            </a:pPr>
            <a:r>
              <a:rPr lang="en-US" sz="1262"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337543" y="4856020"/>
            <a:ext cx="2989659" cy="1822294"/>
          </a:xfrm>
          <a:prstGeom prst="rect">
            <a:avLst/>
          </a:prstGeom>
          <a:noFill/>
        </p:spPr>
        <p:txBody>
          <a:bodyPr wrap="square" rtlCol="0">
            <a:spAutoFit/>
          </a:bodyPr>
          <a:lstStyle/>
          <a:p>
            <a:pPr marL="0" indent="0">
              <a:spcAft>
                <a:spcPts val="1602"/>
              </a:spcAft>
              <a:buNone/>
            </a:pPr>
            <a:r>
              <a:rPr lang="en-US" sz="991" dirty="0"/>
              <a:t>Right-click on an image/figure and select the option "Format Picture." A tab will then open on the right side of the window. Choose the </a:t>
            </a:r>
            <a:r>
              <a:rPr lang="en-US" sz="991" i="1" dirty="0"/>
              <a:t>Size and Properties</a:t>
            </a:r>
            <a:r>
              <a:rPr lang="en-US" sz="991" dirty="0"/>
              <a:t> of the figure, then select </a:t>
            </a:r>
            <a:r>
              <a:rPr lang="en-US" sz="991" i="1" dirty="0"/>
              <a:t>Alternative Text</a:t>
            </a:r>
            <a:r>
              <a:rPr lang="en-US" sz="991" dirty="0"/>
              <a:t>. Describe your image/figure in 1-2 sentences that will be read aloud by screen readers for those with visual impairments.</a:t>
            </a:r>
          </a:p>
          <a:p>
            <a:pPr marL="0" indent="0">
              <a:spcAft>
                <a:spcPts val="1602"/>
              </a:spcAft>
              <a:buNone/>
            </a:pPr>
            <a:r>
              <a:rPr lang="en-US" sz="991"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3530800" y="4361315"/>
            <a:ext cx="2989659" cy="480773"/>
          </a:xfrm>
          <a:prstGeom prst="rect">
            <a:avLst/>
          </a:prstGeom>
          <a:noFill/>
        </p:spPr>
        <p:txBody>
          <a:bodyPr wrap="square" rtlCol="0">
            <a:spAutoFit/>
          </a:bodyPr>
          <a:lstStyle/>
          <a:p>
            <a:pPr marL="0" marR="0" lvl="0" indent="0" algn="l" defTabSz="1465011" rtl="0" eaLnBrk="1" fontAlgn="auto" latinLnBrk="0" hangingPunct="1">
              <a:lnSpc>
                <a:spcPct val="100000"/>
              </a:lnSpc>
              <a:spcBef>
                <a:spcPts val="0"/>
              </a:spcBef>
              <a:spcAft>
                <a:spcPts val="0"/>
              </a:spcAft>
              <a:buClrTx/>
              <a:buSzTx/>
              <a:buFontTx/>
              <a:buNone/>
              <a:tabLst/>
              <a:defRPr/>
            </a:pPr>
            <a:r>
              <a:rPr lang="en-US" sz="1262" b="1" noProof="0" dirty="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3530800" y="4856020"/>
            <a:ext cx="2989659" cy="3887090"/>
          </a:xfrm>
          <a:prstGeom prst="rect">
            <a:avLst/>
          </a:prstGeom>
          <a:noFill/>
        </p:spPr>
        <p:txBody>
          <a:bodyPr wrap="square" rtlCol="0">
            <a:spAutoFit/>
          </a:bodyPr>
          <a:lstStyle/>
          <a:p>
            <a:pPr>
              <a:spcAft>
                <a:spcPts val="961"/>
              </a:spcAft>
            </a:pPr>
            <a:r>
              <a:rPr lang="en-US" sz="991"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961"/>
              </a:spcAft>
              <a:buNone/>
            </a:pPr>
            <a:r>
              <a:rPr lang="en-US" sz="991" b="1" dirty="0">
                <a:solidFill>
                  <a:schemeClr val="accent1"/>
                </a:solidFill>
                <a:latin typeface="+mj-lt"/>
              </a:rPr>
              <a:t>You can control the reading order by:</a:t>
            </a:r>
          </a:p>
          <a:p>
            <a:pPr marL="162198" indent="-162198">
              <a:spcAft>
                <a:spcPts val="961"/>
              </a:spcAft>
              <a:buClr>
                <a:schemeClr val="accent1"/>
              </a:buClr>
              <a:buFont typeface="+mj-lt"/>
              <a:buAutoNum type="arabicPeriod"/>
            </a:pPr>
            <a:r>
              <a:rPr lang="en-US" sz="991" dirty="0"/>
              <a:t>Selecting an object in the file.</a:t>
            </a:r>
          </a:p>
          <a:p>
            <a:pPr marL="162198" indent="-162198">
              <a:spcAft>
                <a:spcPts val="961"/>
              </a:spcAft>
              <a:buClr>
                <a:schemeClr val="accent1"/>
              </a:buClr>
              <a:buFont typeface="+mj-lt"/>
              <a:buAutoNum type="arabicPeriod"/>
            </a:pPr>
            <a:r>
              <a:rPr lang="en-US" sz="991" dirty="0"/>
              <a:t>Choosing the "Format" tab that appears on the right side of the ribbon.</a:t>
            </a:r>
          </a:p>
          <a:p>
            <a:pPr marL="162198" indent="-162198">
              <a:spcAft>
                <a:spcPts val="961"/>
              </a:spcAft>
              <a:buClr>
                <a:schemeClr val="accent1"/>
              </a:buClr>
              <a:buFont typeface="+mj-lt"/>
              <a:buAutoNum type="arabicPeriod"/>
            </a:pPr>
            <a:r>
              <a:rPr lang="en-US" sz="991" dirty="0"/>
              <a:t>Selecting "Selection Pane" in the "Arrange" group.</a:t>
            </a:r>
          </a:p>
          <a:p>
            <a:pPr marL="162198" indent="-162198">
              <a:spcAft>
                <a:spcPts val="961"/>
              </a:spcAft>
              <a:buClr>
                <a:schemeClr val="accent1"/>
              </a:buClr>
              <a:buFont typeface="+mj-lt"/>
              <a:buAutoNum type="arabicPeriod"/>
            </a:pPr>
            <a:r>
              <a:rPr lang="en-US" sz="991" dirty="0"/>
              <a:t>Selecting one or more objects in the list.</a:t>
            </a:r>
          </a:p>
          <a:p>
            <a:pPr marL="162198" indent="-162198">
              <a:spcAft>
                <a:spcPts val="961"/>
              </a:spcAft>
              <a:buClr>
                <a:schemeClr val="accent1"/>
              </a:buClr>
              <a:buFont typeface="+mj-lt"/>
              <a:buAutoNum type="arabicPeriod"/>
            </a:pPr>
            <a:r>
              <a:rPr lang="en-US" sz="991" dirty="0"/>
              <a:t>Dragging the selection upward or downward, or clicking the "Up" button.</a:t>
            </a:r>
          </a:p>
          <a:p>
            <a:pPr marL="162198" indent="-162198">
              <a:spcAft>
                <a:spcPts val="961"/>
              </a:spcAft>
              <a:buClr>
                <a:schemeClr val="accent1"/>
              </a:buClr>
              <a:buFont typeface="+mj-lt"/>
              <a:buAutoNum type="arabicPeriod"/>
            </a:pPr>
            <a:r>
              <a:rPr lang="en-US" sz="991"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2023-10-25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2" name="textruta 1">
            <a:extLst>
              <a:ext uri="{FF2B5EF4-FFF2-40B4-BE49-F238E27FC236}">
                <a16:creationId xmlns:a16="http://schemas.microsoft.com/office/drawing/2014/main" id="{8F996106-B711-D2D8-120A-7D53D26DBF31}"/>
              </a:ext>
            </a:extLst>
          </p:cNvPr>
          <p:cNvSpPr txBox="1"/>
          <p:nvPr userDrawn="1"/>
        </p:nvSpPr>
        <p:spPr>
          <a:xfrm>
            <a:off x="337543" y="1824258"/>
            <a:ext cx="6182916" cy="1133945"/>
          </a:xfrm>
          <a:prstGeom prst="rect">
            <a:avLst/>
          </a:prstGeom>
          <a:noFill/>
        </p:spPr>
        <p:txBody>
          <a:bodyPr wrap="square" anchor="t">
            <a:noAutofit/>
          </a:bodyPr>
          <a:lstStyle/>
          <a:p>
            <a:pPr algn="ctr">
              <a:lnSpc>
                <a:spcPct val="90000"/>
              </a:lnSpc>
            </a:pPr>
            <a:r>
              <a:rPr lang="en-US" sz="3244" b="1" noProof="0" dirty="0">
                <a:solidFill>
                  <a:schemeClr val="tx2"/>
                </a:solidFill>
                <a:latin typeface="+mj-lt"/>
              </a:rPr>
              <a:t>Make your presentation accessible</a:t>
            </a:r>
          </a:p>
        </p:txBody>
      </p:sp>
      <p:sp>
        <p:nvSpPr>
          <p:cNvPr id="7" name="textruta 6">
            <a:extLst>
              <a:ext uri="{FF2B5EF4-FFF2-40B4-BE49-F238E27FC236}">
                <a16:creationId xmlns:a16="http://schemas.microsoft.com/office/drawing/2014/main" id="{72A8227E-CAAE-94EE-731D-820A13F783F3}"/>
              </a:ext>
            </a:extLst>
          </p:cNvPr>
          <p:cNvSpPr txBox="1"/>
          <p:nvPr userDrawn="1"/>
        </p:nvSpPr>
        <p:spPr>
          <a:xfrm>
            <a:off x="337543" y="3055033"/>
            <a:ext cx="6182023" cy="980012"/>
          </a:xfrm>
          <a:prstGeom prst="rect">
            <a:avLst/>
          </a:prstGeom>
          <a:noFill/>
        </p:spPr>
        <p:txBody>
          <a:bodyPr wrap="square" rtlCol="0">
            <a:spAutoFit/>
          </a:bodyPr>
          <a:lstStyle/>
          <a:p>
            <a:pPr marL="0" marR="0" lvl="0" indent="0" algn="ctr" defTabSz="1465011" rtl="0" eaLnBrk="1" fontAlgn="auto" latinLnBrk="0" hangingPunct="1">
              <a:lnSpc>
                <a:spcPct val="100000"/>
              </a:lnSpc>
              <a:spcBef>
                <a:spcPts val="0"/>
              </a:spcBef>
              <a:spcAft>
                <a:spcPts val="0"/>
              </a:spcAft>
              <a:buClrTx/>
              <a:buSzTx/>
              <a:buFontTx/>
              <a:buNone/>
              <a:tabLst/>
              <a:defRPr/>
            </a:pPr>
            <a:r>
              <a:rPr lang="en-US" sz="1442" noProof="0" dirty="0">
                <a:solidFill>
                  <a:schemeClr val="accent1"/>
                </a:solidFill>
                <a:latin typeface="+mn-lt"/>
              </a:rPr>
              <a:t>The template is set up to be as accessibility-friendly as possible, but there are two things you need to do yourself as you </a:t>
            </a:r>
            <a:br>
              <a:rPr lang="en-US" sz="1442" noProof="0" dirty="0">
                <a:solidFill>
                  <a:schemeClr val="accent1"/>
                </a:solidFill>
                <a:latin typeface="+mn-lt"/>
              </a:rPr>
            </a:br>
            <a:r>
              <a:rPr lang="en-US" sz="1442" noProof="0" dirty="0">
                <a:solidFill>
                  <a:schemeClr val="accent1"/>
                </a:solidFill>
                <a:latin typeface="+mn-lt"/>
              </a:rPr>
              <a:t>add content. </a:t>
            </a:r>
            <a:r>
              <a:rPr lang="en-US" sz="1442" b="1" noProof="0" dirty="0">
                <a:solidFill>
                  <a:schemeClr val="accent1"/>
                </a:solidFill>
                <a:latin typeface="+mn-lt"/>
              </a:rPr>
              <a:t>The instructions below are for </a:t>
            </a:r>
            <a:br>
              <a:rPr lang="en-US" sz="1442" b="1" noProof="0" dirty="0">
                <a:solidFill>
                  <a:schemeClr val="accent1"/>
                </a:solidFill>
                <a:latin typeface="+mn-lt"/>
              </a:rPr>
            </a:br>
            <a:r>
              <a:rPr lang="en-US" sz="1442" b="1" noProof="0" dirty="0">
                <a:solidFill>
                  <a:schemeClr val="accent1"/>
                </a:solidFill>
                <a:latin typeface="+mn-lt"/>
              </a:rPr>
              <a:t>Office 365 or Office 2019.</a:t>
            </a:r>
          </a:p>
        </p:txBody>
      </p:sp>
      <p:sp>
        <p:nvSpPr>
          <p:cNvPr id="9" name="textruta 8">
            <a:extLst>
              <a:ext uri="{FF2B5EF4-FFF2-40B4-BE49-F238E27FC236}">
                <a16:creationId xmlns:a16="http://schemas.microsoft.com/office/drawing/2014/main" id="{18F85602-41A0-8F46-55DA-13D322BFB3E7}"/>
              </a:ext>
            </a:extLst>
          </p:cNvPr>
          <p:cNvSpPr txBox="1"/>
          <p:nvPr userDrawn="1"/>
        </p:nvSpPr>
        <p:spPr>
          <a:xfrm>
            <a:off x="337543" y="4361315"/>
            <a:ext cx="2989659" cy="480773"/>
          </a:xfrm>
          <a:prstGeom prst="rect">
            <a:avLst/>
          </a:prstGeom>
          <a:noFill/>
        </p:spPr>
        <p:txBody>
          <a:bodyPr wrap="square" rtlCol="0">
            <a:spAutoFit/>
          </a:bodyPr>
          <a:lstStyle/>
          <a:p>
            <a:pPr marL="0" marR="0" lvl="0" indent="0" algn="l" defTabSz="1465011" rtl="0" eaLnBrk="1" fontAlgn="auto" latinLnBrk="0" hangingPunct="1">
              <a:lnSpc>
                <a:spcPct val="100000"/>
              </a:lnSpc>
              <a:spcBef>
                <a:spcPts val="0"/>
              </a:spcBef>
              <a:spcAft>
                <a:spcPts val="0"/>
              </a:spcAft>
              <a:buClrTx/>
              <a:buSzTx/>
              <a:buFontTx/>
              <a:buNone/>
              <a:tabLst/>
              <a:defRPr/>
            </a:pPr>
            <a:r>
              <a:rPr lang="en-US" sz="1262" b="1" noProof="0" dirty="0">
                <a:solidFill>
                  <a:schemeClr val="tx2"/>
                </a:solidFill>
                <a:latin typeface="+mj-lt"/>
              </a:rPr>
              <a:t>Add alternative text for images/figures</a:t>
            </a:r>
          </a:p>
        </p:txBody>
      </p:sp>
      <p:sp>
        <p:nvSpPr>
          <p:cNvPr id="10" name="textruta 9">
            <a:extLst>
              <a:ext uri="{FF2B5EF4-FFF2-40B4-BE49-F238E27FC236}">
                <a16:creationId xmlns:a16="http://schemas.microsoft.com/office/drawing/2014/main" id="{B8B389B1-3B17-7526-A532-D3D5A026336A}"/>
              </a:ext>
            </a:extLst>
          </p:cNvPr>
          <p:cNvSpPr txBox="1"/>
          <p:nvPr userDrawn="1"/>
        </p:nvSpPr>
        <p:spPr>
          <a:xfrm>
            <a:off x="337543" y="4856020"/>
            <a:ext cx="2989659" cy="1822294"/>
          </a:xfrm>
          <a:prstGeom prst="rect">
            <a:avLst/>
          </a:prstGeom>
          <a:noFill/>
        </p:spPr>
        <p:txBody>
          <a:bodyPr wrap="square" rtlCol="0">
            <a:spAutoFit/>
          </a:bodyPr>
          <a:lstStyle/>
          <a:p>
            <a:pPr marL="0" indent="0">
              <a:spcAft>
                <a:spcPts val="1602"/>
              </a:spcAft>
              <a:buNone/>
            </a:pPr>
            <a:r>
              <a:rPr lang="en-US" sz="991" dirty="0"/>
              <a:t>Right-click on an image/figure and select the option "Format Picture." A tab will then open on the right side of the window. Choose the </a:t>
            </a:r>
            <a:r>
              <a:rPr lang="en-US" sz="991" i="1" dirty="0"/>
              <a:t>Size and Properties</a:t>
            </a:r>
            <a:r>
              <a:rPr lang="en-US" sz="991" dirty="0"/>
              <a:t> of the figure, then select </a:t>
            </a:r>
            <a:r>
              <a:rPr lang="en-US" sz="991" i="1" dirty="0"/>
              <a:t>Alternative Text</a:t>
            </a:r>
            <a:r>
              <a:rPr lang="en-US" sz="991" dirty="0"/>
              <a:t>. Describe your image/figure in 1-2 sentences that will be read aloud by screen readers for those with visual impairments.</a:t>
            </a:r>
          </a:p>
          <a:p>
            <a:pPr marL="0" indent="0">
              <a:spcAft>
                <a:spcPts val="1602"/>
              </a:spcAft>
              <a:buNone/>
            </a:pPr>
            <a:r>
              <a:rPr lang="en-US" sz="991" dirty="0"/>
              <a:t>If the image/figure serves no informative purpose and you want to exclude it, you can simply leave the title and description empty.</a:t>
            </a:r>
          </a:p>
        </p:txBody>
      </p:sp>
      <p:sp>
        <p:nvSpPr>
          <p:cNvPr id="15" name="textruta 14">
            <a:extLst>
              <a:ext uri="{FF2B5EF4-FFF2-40B4-BE49-F238E27FC236}">
                <a16:creationId xmlns:a16="http://schemas.microsoft.com/office/drawing/2014/main" id="{434CEBC5-4237-D545-4536-4F23F7F09C42}"/>
              </a:ext>
            </a:extLst>
          </p:cNvPr>
          <p:cNvSpPr txBox="1"/>
          <p:nvPr userDrawn="1"/>
        </p:nvSpPr>
        <p:spPr>
          <a:xfrm>
            <a:off x="3530800" y="4361315"/>
            <a:ext cx="2989659" cy="480773"/>
          </a:xfrm>
          <a:prstGeom prst="rect">
            <a:avLst/>
          </a:prstGeom>
          <a:noFill/>
        </p:spPr>
        <p:txBody>
          <a:bodyPr wrap="square" rtlCol="0">
            <a:spAutoFit/>
          </a:bodyPr>
          <a:lstStyle/>
          <a:p>
            <a:pPr marL="0" marR="0" lvl="0" indent="0" algn="l" defTabSz="1465011" rtl="0" eaLnBrk="1" fontAlgn="auto" latinLnBrk="0" hangingPunct="1">
              <a:lnSpc>
                <a:spcPct val="100000"/>
              </a:lnSpc>
              <a:spcBef>
                <a:spcPts val="0"/>
              </a:spcBef>
              <a:spcAft>
                <a:spcPts val="0"/>
              </a:spcAft>
              <a:buClrTx/>
              <a:buSzTx/>
              <a:buFontTx/>
              <a:buNone/>
              <a:tabLst/>
              <a:defRPr/>
            </a:pPr>
            <a:r>
              <a:rPr lang="en-US" sz="1262" b="1" noProof="0" dirty="0">
                <a:solidFill>
                  <a:schemeClr val="tx2"/>
                </a:solidFill>
                <a:latin typeface="+mj-lt"/>
              </a:rPr>
              <a:t>Add alternative text for images/figures</a:t>
            </a:r>
          </a:p>
        </p:txBody>
      </p:sp>
      <p:sp>
        <p:nvSpPr>
          <p:cNvPr id="16" name="textruta 15">
            <a:extLst>
              <a:ext uri="{FF2B5EF4-FFF2-40B4-BE49-F238E27FC236}">
                <a16:creationId xmlns:a16="http://schemas.microsoft.com/office/drawing/2014/main" id="{75A865CA-AE26-87D8-A2EB-88E4B64E66DA}"/>
              </a:ext>
            </a:extLst>
          </p:cNvPr>
          <p:cNvSpPr txBox="1"/>
          <p:nvPr userDrawn="1"/>
        </p:nvSpPr>
        <p:spPr>
          <a:xfrm>
            <a:off x="3530800" y="4856020"/>
            <a:ext cx="2989659" cy="2892458"/>
          </a:xfrm>
          <a:prstGeom prst="rect">
            <a:avLst/>
          </a:prstGeom>
          <a:noFill/>
        </p:spPr>
        <p:txBody>
          <a:bodyPr wrap="square" rtlCol="0">
            <a:spAutoFit/>
          </a:bodyPr>
          <a:lstStyle/>
          <a:p>
            <a:pPr marL="0" indent="0">
              <a:spcAft>
                <a:spcPts val="961"/>
              </a:spcAft>
              <a:buNone/>
            </a:pPr>
            <a:r>
              <a:rPr lang="en-US" sz="991"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961"/>
              </a:spcAft>
              <a:buNone/>
            </a:pPr>
            <a:r>
              <a:rPr lang="en-US" sz="991" b="1" dirty="0">
                <a:solidFill>
                  <a:schemeClr val="accent1"/>
                </a:solidFill>
              </a:rPr>
              <a:t>You can control the reading order by:</a:t>
            </a:r>
          </a:p>
          <a:p>
            <a:pPr marL="162198" indent="-162198">
              <a:spcAft>
                <a:spcPts val="961"/>
              </a:spcAft>
              <a:buClr>
                <a:schemeClr val="accent1"/>
              </a:buClr>
              <a:buFont typeface="+mj-lt"/>
              <a:buAutoNum type="arabicPeriod"/>
            </a:pPr>
            <a:r>
              <a:rPr lang="en-US" sz="991" dirty="0"/>
              <a:t>On the </a:t>
            </a:r>
            <a:r>
              <a:rPr lang="en-US" sz="991" i="1" dirty="0"/>
              <a:t>Home</a:t>
            </a:r>
            <a:r>
              <a:rPr lang="en-US" sz="991" dirty="0"/>
              <a:t> tab, select </a:t>
            </a:r>
            <a:r>
              <a:rPr lang="en-US" sz="991" i="1" dirty="0"/>
              <a:t>Arrange</a:t>
            </a:r>
          </a:p>
          <a:p>
            <a:pPr marL="162198" indent="-162198">
              <a:spcAft>
                <a:spcPts val="961"/>
              </a:spcAft>
              <a:buClr>
                <a:schemeClr val="accent1"/>
              </a:buClr>
              <a:buFont typeface="+mj-lt"/>
              <a:buAutoNum type="arabicPeriod"/>
            </a:pPr>
            <a:r>
              <a:rPr lang="en-US" sz="991" dirty="0"/>
              <a:t>From the </a:t>
            </a:r>
            <a:r>
              <a:rPr lang="en-US" sz="991" i="1" dirty="0"/>
              <a:t>Arrange </a:t>
            </a:r>
            <a:r>
              <a:rPr lang="en-US" sz="991" dirty="0"/>
              <a:t>menu, choose "Selection Pane.“</a:t>
            </a:r>
          </a:p>
          <a:p>
            <a:pPr marL="162198" indent="-162198">
              <a:spcAft>
                <a:spcPts val="961"/>
              </a:spcAft>
              <a:buClr>
                <a:schemeClr val="accent1"/>
              </a:buClr>
              <a:buFont typeface="+mj-lt"/>
              <a:buAutoNum type="arabicPeriod"/>
            </a:pPr>
            <a:r>
              <a:rPr lang="en-US" sz="991" dirty="0"/>
              <a:t>A tab will open on the right side of the window. Drag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78837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 + bild, 50/50, Ljusblå">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5723127"/>
            <a:ext cx="6858000" cy="5263961"/>
          </a:xfrm>
          <a:solidFill>
            <a:srgbClr val="E6E6E6"/>
          </a:solidFill>
        </p:spPr>
        <p:txBody>
          <a:bodyPr/>
          <a:lstStyle/>
          <a:p>
            <a:endParaRPr lang="sv-SE"/>
          </a:p>
        </p:txBody>
      </p:sp>
      <p:sp>
        <p:nvSpPr>
          <p:cNvPr id="12" name="Platshållare för innehåll 11">
            <a:extLst>
              <a:ext uri="{FF2B5EF4-FFF2-40B4-BE49-F238E27FC236}">
                <a16:creationId xmlns:a16="http://schemas.microsoft.com/office/drawing/2014/main" id="{79717918-99BA-5BAD-CF7D-8190E985DCC4}"/>
              </a:ext>
            </a:extLst>
          </p:cNvPr>
          <p:cNvSpPr>
            <a:spLocks noGrp="1"/>
          </p:cNvSpPr>
          <p:nvPr>
            <p:ph sz="quarter" idx="16" hasCustomPrompt="1"/>
          </p:nvPr>
        </p:nvSpPr>
        <p:spPr>
          <a:xfrm>
            <a:off x="4988042" y="3815389"/>
            <a:ext cx="1147763" cy="1034197"/>
          </a:xfrm>
        </p:spPr>
        <p:txBody>
          <a:bodyPr anchor="ctr"/>
          <a:lstStyle>
            <a:lvl1pPr marL="0" indent="0" algn="ctr">
              <a:buNone/>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13" name="Platshållare för text 6">
            <a:extLst>
              <a:ext uri="{FF2B5EF4-FFF2-40B4-BE49-F238E27FC236}">
                <a16:creationId xmlns:a16="http://schemas.microsoft.com/office/drawing/2014/main" id="{737EE376-80BD-CC4F-EBED-5FAE66F8661A}"/>
              </a:ext>
            </a:extLst>
          </p:cNvPr>
          <p:cNvSpPr>
            <a:spLocks noGrp="1"/>
          </p:cNvSpPr>
          <p:nvPr>
            <p:ph type="body" sz="quarter" idx="17" hasCustomPrompt="1"/>
          </p:nvPr>
        </p:nvSpPr>
        <p:spPr>
          <a:xfrm>
            <a:off x="4594226" y="5079169"/>
            <a:ext cx="1925340" cy="285920"/>
          </a:xfrm>
        </p:spPr>
        <p:txBody>
          <a:bodyPr/>
          <a:lstStyle>
            <a:lvl1pPr marL="0" indent="0" algn="ctr">
              <a:buNone/>
              <a:defRPr sz="901">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
        <p:nvSpPr>
          <p:cNvPr id="6" name="Platshållare för text 6">
            <a:extLst>
              <a:ext uri="{FF2B5EF4-FFF2-40B4-BE49-F238E27FC236}">
                <a16:creationId xmlns:a16="http://schemas.microsoft.com/office/drawing/2014/main" id="{2F1B5B51-588B-2F22-9D2F-47166F3474BB}"/>
              </a:ext>
            </a:extLst>
          </p:cNvPr>
          <p:cNvSpPr>
            <a:spLocks noGrp="1"/>
          </p:cNvSpPr>
          <p:nvPr>
            <p:ph type="body" sz="quarter" idx="13" hasCustomPrompt="1"/>
          </p:nvPr>
        </p:nvSpPr>
        <p:spPr>
          <a:xfrm>
            <a:off x="338139" y="2969959"/>
            <a:ext cx="6181725" cy="689796"/>
          </a:xfrm>
        </p:spPr>
        <p:txBody>
          <a:bodyPr/>
          <a:lstStyle>
            <a:lvl1pPr marL="0" indent="0" algn="ctr">
              <a:spcBef>
                <a:spcPts val="0"/>
              </a:spcBef>
              <a:buNone/>
              <a:defRPr sz="1442">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Underrubrik/ingress</a:t>
            </a:r>
          </a:p>
        </p:txBody>
      </p:sp>
      <p:sp>
        <p:nvSpPr>
          <p:cNvPr id="8" name="Platshållare för text 6">
            <a:extLst>
              <a:ext uri="{FF2B5EF4-FFF2-40B4-BE49-F238E27FC236}">
                <a16:creationId xmlns:a16="http://schemas.microsoft.com/office/drawing/2014/main" id="{E65ED9FD-3BE2-5645-EF10-55D8958822BA}"/>
              </a:ext>
            </a:extLst>
          </p:cNvPr>
          <p:cNvSpPr>
            <a:spLocks noGrp="1"/>
          </p:cNvSpPr>
          <p:nvPr>
            <p:ph type="body" sz="quarter" idx="15" hasCustomPrompt="1"/>
          </p:nvPr>
        </p:nvSpPr>
        <p:spPr>
          <a:xfrm>
            <a:off x="692151" y="3815254"/>
            <a:ext cx="3347835" cy="1549835"/>
          </a:xfrm>
        </p:spPr>
        <p:txBody>
          <a:bodyPr/>
          <a:lstStyle>
            <a:lvl1pPr marL="0" indent="0" algn="l">
              <a:buNone/>
              <a:defRPr sz="991">
                <a:solidFill>
                  <a:schemeClr val="tx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Tree>
    <p:extLst>
      <p:ext uri="{BB962C8B-B14F-4D97-AF65-F5344CB8AC3E}">
        <p14:creationId xmlns:p14="http://schemas.microsoft.com/office/powerpoint/2010/main" val="349808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nehåll + bild, 50/50, KTH-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5723127"/>
            <a:ext cx="6858000" cy="5263961"/>
          </a:xfrm>
          <a:solidFill>
            <a:srgbClr val="E6E6E6"/>
          </a:solidFill>
        </p:spPr>
        <p:txBody>
          <a:bodyPr/>
          <a:lstStyle/>
          <a:p>
            <a:endParaRPr lang="sv-SE"/>
          </a:p>
        </p:txBody>
      </p:sp>
      <p:sp>
        <p:nvSpPr>
          <p:cNvPr id="12" name="Platshållare för innehåll 11">
            <a:extLst>
              <a:ext uri="{FF2B5EF4-FFF2-40B4-BE49-F238E27FC236}">
                <a16:creationId xmlns:a16="http://schemas.microsoft.com/office/drawing/2014/main" id="{79717918-99BA-5BAD-CF7D-8190E985DCC4}"/>
              </a:ext>
            </a:extLst>
          </p:cNvPr>
          <p:cNvSpPr>
            <a:spLocks noGrp="1"/>
          </p:cNvSpPr>
          <p:nvPr>
            <p:ph sz="quarter" idx="16" hasCustomPrompt="1"/>
          </p:nvPr>
        </p:nvSpPr>
        <p:spPr>
          <a:xfrm>
            <a:off x="4988042" y="3815389"/>
            <a:ext cx="1147763" cy="1034197"/>
          </a:xfrm>
        </p:spPr>
        <p:txBody>
          <a:bodyPr anchor="ctr"/>
          <a:lstStyle>
            <a:lvl1pPr marL="0" indent="0" algn="ctr">
              <a:buNone/>
              <a:defRPr>
                <a:solidFill>
                  <a:schemeClr val="bg1"/>
                </a:solidFill>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13" name="Platshållare för text 6">
            <a:extLst>
              <a:ext uri="{FF2B5EF4-FFF2-40B4-BE49-F238E27FC236}">
                <a16:creationId xmlns:a16="http://schemas.microsoft.com/office/drawing/2014/main" id="{737EE376-80BD-CC4F-EBED-5FAE66F8661A}"/>
              </a:ext>
            </a:extLst>
          </p:cNvPr>
          <p:cNvSpPr>
            <a:spLocks noGrp="1"/>
          </p:cNvSpPr>
          <p:nvPr>
            <p:ph type="body" sz="quarter" idx="17" hasCustomPrompt="1"/>
          </p:nvPr>
        </p:nvSpPr>
        <p:spPr>
          <a:xfrm>
            <a:off x="4594226" y="5079169"/>
            <a:ext cx="1925340" cy="285920"/>
          </a:xfrm>
        </p:spPr>
        <p:txBody>
          <a:bodyPr/>
          <a:lstStyle>
            <a:lvl1pPr marL="0" indent="0" algn="ctr">
              <a:buNone/>
              <a:defRPr sz="90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
        <p:nvSpPr>
          <p:cNvPr id="11" name="Platshållare för text 6">
            <a:extLst>
              <a:ext uri="{FF2B5EF4-FFF2-40B4-BE49-F238E27FC236}">
                <a16:creationId xmlns:a16="http://schemas.microsoft.com/office/drawing/2014/main" id="{61385BCA-A923-1510-6859-BBC77848AFD0}"/>
              </a:ext>
            </a:extLst>
          </p:cNvPr>
          <p:cNvSpPr>
            <a:spLocks noGrp="1"/>
          </p:cNvSpPr>
          <p:nvPr>
            <p:ph type="body" sz="quarter" idx="13" hasCustomPrompt="1"/>
          </p:nvPr>
        </p:nvSpPr>
        <p:spPr>
          <a:xfrm>
            <a:off x="338139" y="2969959"/>
            <a:ext cx="6181725" cy="689796"/>
          </a:xfrm>
        </p:spPr>
        <p:txBody>
          <a:bodyPr/>
          <a:lstStyle>
            <a:lvl1pPr marL="0" indent="0" algn="ctr">
              <a:spcBef>
                <a:spcPts val="0"/>
              </a:spcBef>
              <a:buNone/>
              <a:defRPr sz="1442">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Underrubrik/ingress</a:t>
            </a:r>
          </a:p>
        </p:txBody>
      </p:sp>
      <p:sp>
        <p:nvSpPr>
          <p:cNvPr id="14" name="Platshållare för text 6">
            <a:extLst>
              <a:ext uri="{FF2B5EF4-FFF2-40B4-BE49-F238E27FC236}">
                <a16:creationId xmlns:a16="http://schemas.microsoft.com/office/drawing/2014/main" id="{94D3217F-9188-4EAF-4B2B-34CBF3D40C8C}"/>
              </a:ext>
            </a:extLst>
          </p:cNvPr>
          <p:cNvSpPr>
            <a:spLocks noGrp="1"/>
          </p:cNvSpPr>
          <p:nvPr>
            <p:ph type="body" sz="quarter" idx="15" hasCustomPrompt="1"/>
          </p:nvPr>
        </p:nvSpPr>
        <p:spPr>
          <a:xfrm>
            <a:off x="692151" y="3815254"/>
            <a:ext cx="3347835" cy="1549835"/>
          </a:xfrm>
        </p:spPr>
        <p:txBody>
          <a:bodyPr/>
          <a:lstStyle>
            <a:lvl1pPr marL="0" indent="0" algn="l">
              <a:buNone/>
              <a:defRPr sz="99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pic>
        <p:nvPicPr>
          <p:cNvPr id="15" name="Bild 7">
            <a:extLst>
              <a:ext uri="{FF2B5EF4-FFF2-40B4-BE49-F238E27FC236}">
                <a16:creationId xmlns:a16="http://schemas.microsoft.com/office/drawing/2014/main" id="{3E060643-4991-552A-2184-9852DADDFDE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940282" y="441975"/>
            <a:ext cx="976541" cy="1108570"/>
          </a:xfrm>
          <a:prstGeom prst="rect">
            <a:avLst/>
          </a:prstGeom>
        </p:spPr>
      </p:pic>
    </p:spTree>
    <p:extLst>
      <p:ext uri="{BB962C8B-B14F-4D97-AF65-F5344CB8AC3E}">
        <p14:creationId xmlns:p14="http://schemas.microsoft.com/office/powerpoint/2010/main" val="164614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nehåll + bild, 50/50, Marin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5723127"/>
            <a:ext cx="6858000" cy="5263961"/>
          </a:xfrm>
          <a:solidFill>
            <a:srgbClr val="E6E6E6"/>
          </a:solidFill>
        </p:spPr>
        <p:txBody>
          <a:bodyPr/>
          <a:lstStyle/>
          <a:p>
            <a:endParaRPr lang="sv-SE"/>
          </a:p>
        </p:txBody>
      </p:sp>
      <p:sp>
        <p:nvSpPr>
          <p:cNvPr id="12" name="Platshållare för innehåll 11">
            <a:extLst>
              <a:ext uri="{FF2B5EF4-FFF2-40B4-BE49-F238E27FC236}">
                <a16:creationId xmlns:a16="http://schemas.microsoft.com/office/drawing/2014/main" id="{79717918-99BA-5BAD-CF7D-8190E985DCC4}"/>
              </a:ext>
            </a:extLst>
          </p:cNvPr>
          <p:cNvSpPr>
            <a:spLocks noGrp="1"/>
          </p:cNvSpPr>
          <p:nvPr>
            <p:ph sz="quarter" idx="16" hasCustomPrompt="1"/>
          </p:nvPr>
        </p:nvSpPr>
        <p:spPr>
          <a:xfrm>
            <a:off x="4988042" y="3815389"/>
            <a:ext cx="1147763" cy="1034197"/>
          </a:xfrm>
        </p:spPr>
        <p:txBody>
          <a:bodyPr anchor="ctr"/>
          <a:lstStyle>
            <a:lvl1pPr marL="0" indent="0" algn="ctr">
              <a:buNone/>
              <a:defRPr>
                <a:solidFill>
                  <a:schemeClr val="bg1"/>
                </a:solidFill>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13" name="Platshållare för text 6">
            <a:extLst>
              <a:ext uri="{FF2B5EF4-FFF2-40B4-BE49-F238E27FC236}">
                <a16:creationId xmlns:a16="http://schemas.microsoft.com/office/drawing/2014/main" id="{737EE376-80BD-CC4F-EBED-5FAE66F8661A}"/>
              </a:ext>
            </a:extLst>
          </p:cNvPr>
          <p:cNvSpPr>
            <a:spLocks noGrp="1"/>
          </p:cNvSpPr>
          <p:nvPr>
            <p:ph type="body" sz="quarter" idx="17" hasCustomPrompt="1"/>
          </p:nvPr>
        </p:nvSpPr>
        <p:spPr>
          <a:xfrm>
            <a:off x="4594226" y="5079169"/>
            <a:ext cx="1925340" cy="285920"/>
          </a:xfrm>
        </p:spPr>
        <p:txBody>
          <a:bodyPr/>
          <a:lstStyle>
            <a:lvl1pPr marL="0" indent="0" algn="ctr">
              <a:buNone/>
              <a:defRPr sz="901">
                <a:solidFill>
                  <a:schemeClr val="accent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
        <p:nvSpPr>
          <p:cNvPr id="11" name="Platshållare för text 6">
            <a:extLst>
              <a:ext uri="{FF2B5EF4-FFF2-40B4-BE49-F238E27FC236}">
                <a16:creationId xmlns:a16="http://schemas.microsoft.com/office/drawing/2014/main" id="{9C9E0A22-965E-76BC-AAB7-5BB973305130}"/>
              </a:ext>
            </a:extLst>
          </p:cNvPr>
          <p:cNvSpPr>
            <a:spLocks noGrp="1"/>
          </p:cNvSpPr>
          <p:nvPr>
            <p:ph type="body" sz="quarter" idx="13" hasCustomPrompt="1"/>
          </p:nvPr>
        </p:nvSpPr>
        <p:spPr>
          <a:xfrm>
            <a:off x="338139" y="2969959"/>
            <a:ext cx="6181725" cy="689796"/>
          </a:xfrm>
        </p:spPr>
        <p:txBody>
          <a:bodyPr/>
          <a:lstStyle>
            <a:lvl1pPr marL="0" indent="0" algn="ctr">
              <a:spcBef>
                <a:spcPts val="0"/>
              </a:spcBef>
              <a:buNone/>
              <a:defRPr sz="1442">
                <a:solidFill>
                  <a:schemeClr val="accent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Underrubrik/ingress</a:t>
            </a:r>
          </a:p>
        </p:txBody>
      </p:sp>
      <p:sp>
        <p:nvSpPr>
          <p:cNvPr id="14" name="Platshållare för text 6">
            <a:extLst>
              <a:ext uri="{FF2B5EF4-FFF2-40B4-BE49-F238E27FC236}">
                <a16:creationId xmlns:a16="http://schemas.microsoft.com/office/drawing/2014/main" id="{D8766A2B-B20A-EAA9-8C15-6B0728CBEBB9}"/>
              </a:ext>
            </a:extLst>
          </p:cNvPr>
          <p:cNvSpPr>
            <a:spLocks noGrp="1"/>
          </p:cNvSpPr>
          <p:nvPr>
            <p:ph type="body" sz="quarter" idx="18" hasCustomPrompt="1"/>
          </p:nvPr>
        </p:nvSpPr>
        <p:spPr>
          <a:xfrm>
            <a:off x="692151" y="3815254"/>
            <a:ext cx="3347835" cy="1549835"/>
          </a:xfrm>
        </p:spPr>
        <p:txBody>
          <a:bodyPr/>
          <a:lstStyle>
            <a:lvl1pPr marL="0" indent="0" algn="l">
              <a:buNone/>
              <a:defRPr sz="99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pic>
        <p:nvPicPr>
          <p:cNvPr id="16" name="Bild 7">
            <a:extLst>
              <a:ext uri="{FF2B5EF4-FFF2-40B4-BE49-F238E27FC236}">
                <a16:creationId xmlns:a16="http://schemas.microsoft.com/office/drawing/2014/main" id="{3E060643-4991-552A-2184-9852DADDFDE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940282" y="441975"/>
            <a:ext cx="976541" cy="1108570"/>
          </a:xfrm>
          <a:prstGeom prst="rect">
            <a:avLst/>
          </a:prstGeom>
        </p:spPr>
      </p:pic>
    </p:spTree>
    <p:extLst>
      <p:ext uri="{BB962C8B-B14F-4D97-AF65-F5344CB8AC3E}">
        <p14:creationId xmlns:p14="http://schemas.microsoft.com/office/powerpoint/2010/main" val="59398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 bild, 40/60,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7" name="Platshållare för text 6">
            <a:extLst>
              <a:ext uri="{FF2B5EF4-FFF2-40B4-BE49-F238E27FC236}">
                <a16:creationId xmlns:a16="http://schemas.microsoft.com/office/drawing/2014/main" id="{8638851D-0F2C-E7B3-AA52-3636F807A731}"/>
              </a:ext>
            </a:extLst>
          </p:cNvPr>
          <p:cNvSpPr>
            <a:spLocks noGrp="1"/>
          </p:cNvSpPr>
          <p:nvPr>
            <p:ph type="body" sz="quarter" idx="13" hasCustomPrompt="1"/>
          </p:nvPr>
        </p:nvSpPr>
        <p:spPr>
          <a:xfrm>
            <a:off x="338139" y="2969959"/>
            <a:ext cx="6181725" cy="249095"/>
          </a:xfrm>
        </p:spPr>
        <p:txBody>
          <a:bodyPr/>
          <a:lstStyle>
            <a:lvl1pPr marL="0" indent="0" algn="ctr">
              <a:buNone/>
              <a:defRPr sz="1442">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 1 rad</a:t>
            </a:r>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4492656"/>
            <a:ext cx="6858000" cy="6494432"/>
          </a:xfrm>
          <a:solidFill>
            <a:srgbClr val="E6E6E6"/>
          </a:solidFill>
        </p:spPr>
        <p:txBody>
          <a:bodyPr/>
          <a:lstStyle/>
          <a:p>
            <a:endParaRPr lang="sv-SE"/>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4318246" y="3424929"/>
            <a:ext cx="738885" cy="665776"/>
          </a:xfrm>
        </p:spPr>
        <p:txBody>
          <a:bodyPr anchor="ctr"/>
          <a:lstStyle>
            <a:lvl1pPr marL="0" indent="0" algn="ctr">
              <a:buNone/>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13" name="Platshållare för text 6">
            <a:extLst>
              <a:ext uri="{FF2B5EF4-FFF2-40B4-BE49-F238E27FC236}">
                <a16:creationId xmlns:a16="http://schemas.microsoft.com/office/drawing/2014/main" id="{737EE376-80BD-CC4F-EBED-5FAE66F8661A}"/>
              </a:ext>
            </a:extLst>
          </p:cNvPr>
          <p:cNvSpPr>
            <a:spLocks noGrp="1"/>
          </p:cNvSpPr>
          <p:nvPr>
            <p:ph type="body" sz="quarter" idx="17" hasCustomPrompt="1"/>
          </p:nvPr>
        </p:nvSpPr>
        <p:spPr>
          <a:xfrm>
            <a:off x="5262506" y="3391504"/>
            <a:ext cx="1162555" cy="732489"/>
          </a:xfrm>
        </p:spPr>
        <p:txBody>
          <a:bodyPr anchor="ctr"/>
          <a:lstStyle>
            <a:lvl1pPr marL="0" indent="0" algn="l">
              <a:buNone/>
              <a:defRPr sz="901">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
        <p:nvSpPr>
          <p:cNvPr id="6" name="Platshållare för text 6">
            <a:extLst>
              <a:ext uri="{FF2B5EF4-FFF2-40B4-BE49-F238E27FC236}">
                <a16:creationId xmlns:a16="http://schemas.microsoft.com/office/drawing/2014/main" id="{BF857A2F-8A06-0FE8-0AD6-20E023E2D6F9}"/>
              </a:ext>
            </a:extLst>
          </p:cNvPr>
          <p:cNvSpPr>
            <a:spLocks noGrp="1"/>
          </p:cNvSpPr>
          <p:nvPr>
            <p:ph type="body" sz="quarter" idx="15" hasCustomPrompt="1"/>
          </p:nvPr>
        </p:nvSpPr>
        <p:spPr>
          <a:xfrm>
            <a:off x="597348" y="3391505"/>
            <a:ext cx="3347835" cy="732354"/>
          </a:xfrm>
        </p:spPr>
        <p:txBody>
          <a:bodyPr/>
          <a:lstStyle>
            <a:lvl1pPr marL="0" indent="0" algn="l">
              <a:buNone/>
              <a:defRPr sz="991">
                <a:solidFill>
                  <a:schemeClr val="tx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Tree>
    <p:extLst>
      <p:ext uri="{BB962C8B-B14F-4D97-AF65-F5344CB8AC3E}">
        <p14:creationId xmlns:p14="http://schemas.microsoft.com/office/powerpoint/2010/main" val="395823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 bild, 40/60, Ljusblå">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7" name="Platshållare för text 6">
            <a:extLst>
              <a:ext uri="{FF2B5EF4-FFF2-40B4-BE49-F238E27FC236}">
                <a16:creationId xmlns:a16="http://schemas.microsoft.com/office/drawing/2014/main" id="{8638851D-0F2C-E7B3-AA52-3636F807A731}"/>
              </a:ext>
            </a:extLst>
          </p:cNvPr>
          <p:cNvSpPr>
            <a:spLocks noGrp="1"/>
          </p:cNvSpPr>
          <p:nvPr>
            <p:ph type="body" sz="quarter" idx="13" hasCustomPrompt="1"/>
          </p:nvPr>
        </p:nvSpPr>
        <p:spPr>
          <a:xfrm>
            <a:off x="338139" y="2969959"/>
            <a:ext cx="6181725" cy="249095"/>
          </a:xfrm>
        </p:spPr>
        <p:txBody>
          <a:bodyPr/>
          <a:lstStyle>
            <a:lvl1pPr marL="0" indent="0" algn="ctr">
              <a:buNone/>
              <a:defRPr sz="1442">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 1 rad</a:t>
            </a:r>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4492656"/>
            <a:ext cx="6858000" cy="6494432"/>
          </a:xfrm>
          <a:solidFill>
            <a:srgbClr val="E6E6E6"/>
          </a:solidFill>
        </p:spPr>
        <p:txBody>
          <a:bodyPr/>
          <a:lstStyle/>
          <a:p>
            <a:endParaRPr lang="sv-SE"/>
          </a:p>
        </p:txBody>
      </p:sp>
      <p:sp>
        <p:nvSpPr>
          <p:cNvPr id="6" name="Platshållare för innehåll 11">
            <a:extLst>
              <a:ext uri="{FF2B5EF4-FFF2-40B4-BE49-F238E27FC236}">
                <a16:creationId xmlns:a16="http://schemas.microsoft.com/office/drawing/2014/main" id="{9DAA5272-1297-AE47-1B4F-0DCAD7AE1C62}"/>
              </a:ext>
            </a:extLst>
          </p:cNvPr>
          <p:cNvSpPr>
            <a:spLocks noGrp="1" noChangeAspect="1"/>
          </p:cNvSpPr>
          <p:nvPr>
            <p:ph sz="quarter" idx="16" hasCustomPrompt="1"/>
          </p:nvPr>
        </p:nvSpPr>
        <p:spPr>
          <a:xfrm>
            <a:off x="4318246" y="3424929"/>
            <a:ext cx="738885" cy="665776"/>
          </a:xfrm>
        </p:spPr>
        <p:txBody>
          <a:bodyPr anchor="ctr"/>
          <a:lstStyle>
            <a:lvl1pPr marL="0" indent="0" algn="ctr">
              <a:buNone/>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8" name="Platshållare för text 6">
            <a:extLst>
              <a:ext uri="{FF2B5EF4-FFF2-40B4-BE49-F238E27FC236}">
                <a16:creationId xmlns:a16="http://schemas.microsoft.com/office/drawing/2014/main" id="{2A7B8551-96E1-C436-DD48-B875DB5DCC52}"/>
              </a:ext>
            </a:extLst>
          </p:cNvPr>
          <p:cNvSpPr>
            <a:spLocks noGrp="1"/>
          </p:cNvSpPr>
          <p:nvPr>
            <p:ph type="body" sz="quarter" idx="17" hasCustomPrompt="1"/>
          </p:nvPr>
        </p:nvSpPr>
        <p:spPr>
          <a:xfrm>
            <a:off x="5262506" y="3391504"/>
            <a:ext cx="1162555" cy="732489"/>
          </a:xfrm>
        </p:spPr>
        <p:txBody>
          <a:bodyPr anchor="ctr"/>
          <a:lstStyle>
            <a:lvl1pPr marL="0" indent="0" algn="l">
              <a:buNone/>
              <a:defRPr sz="901">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
        <p:nvSpPr>
          <p:cNvPr id="11" name="Platshållare för text 6">
            <a:extLst>
              <a:ext uri="{FF2B5EF4-FFF2-40B4-BE49-F238E27FC236}">
                <a16:creationId xmlns:a16="http://schemas.microsoft.com/office/drawing/2014/main" id="{382377BF-0D3B-7C3E-C503-A2EF1AAEA6CC}"/>
              </a:ext>
            </a:extLst>
          </p:cNvPr>
          <p:cNvSpPr>
            <a:spLocks noGrp="1"/>
          </p:cNvSpPr>
          <p:nvPr>
            <p:ph type="body" sz="quarter" idx="15" hasCustomPrompt="1"/>
          </p:nvPr>
        </p:nvSpPr>
        <p:spPr>
          <a:xfrm>
            <a:off x="597348" y="3391505"/>
            <a:ext cx="3347835" cy="732354"/>
          </a:xfrm>
        </p:spPr>
        <p:txBody>
          <a:bodyPr/>
          <a:lstStyle>
            <a:lvl1pPr marL="0" indent="0" algn="l">
              <a:buNone/>
              <a:defRPr sz="991">
                <a:solidFill>
                  <a:schemeClr val="tx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Tree>
    <p:extLst>
      <p:ext uri="{BB962C8B-B14F-4D97-AF65-F5344CB8AC3E}">
        <p14:creationId xmlns:p14="http://schemas.microsoft.com/office/powerpoint/2010/main" val="319985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nehåll + bild, 40/60, KTH-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7" name="Platshållare för text 6">
            <a:extLst>
              <a:ext uri="{FF2B5EF4-FFF2-40B4-BE49-F238E27FC236}">
                <a16:creationId xmlns:a16="http://schemas.microsoft.com/office/drawing/2014/main" id="{8638851D-0F2C-E7B3-AA52-3636F807A731}"/>
              </a:ext>
            </a:extLst>
          </p:cNvPr>
          <p:cNvSpPr>
            <a:spLocks noGrp="1"/>
          </p:cNvSpPr>
          <p:nvPr>
            <p:ph type="body" sz="quarter" idx="13" hasCustomPrompt="1"/>
          </p:nvPr>
        </p:nvSpPr>
        <p:spPr>
          <a:xfrm>
            <a:off x="338139" y="2969959"/>
            <a:ext cx="6181725" cy="249095"/>
          </a:xfrm>
        </p:spPr>
        <p:txBody>
          <a:bodyPr/>
          <a:lstStyle>
            <a:lvl1pPr marL="0" indent="0" algn="ctr">
              <a:buNone/>
              <a:defRPr sz="1442">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 1 rad</a:t>
            </a:r>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4492656"/>
            <a:ext cx="6858000" cy="6494432"/>
          </a:xfrm>
          <a:solidFill>
            <a:srgbClr val="E6E6E6"/>
          </a:solidFill>
        </p:spPr>
        <p:txBody>
          <a:bodyPr/>
          <a:lstStyle/>
          <a:p>
            <a:endParaRPr lang="sv-SE"/>
          </a:p>
        </p:txBody>
      </p:sp>
      <p:sp>
        <p:nvSpPr>
          <p:cNvPr id="11" name="Platshållare för innehåll 11">
            <a:extLst>
              <a:ext uri="{FF2B5EF4-FFF2-40B4-BE49-F238E27FC236}">
                <a16:creationId xmlns:a16="http://schemas.microsoft.com/office/drawing/2014/main" id="{EB85F2D3-6044-604D-FE05-3BDA20A1E0EA}"/>
              </a:ext>
            </a:extLst>
          </p:cNvPr>
          <p:cNvSpPr>
            <a:spLocks noGrp="1" noChangeAspect="1"/>
          </p:cNvSpPr>
          <p:nvPr>
            <p:ph sz="quarter" idx="16" hasCustomPrompt="1"/>
          </p:nvPr>
        </p:nvSpPr>
        <p:spPr>
          <a:xfrm>
            <a:off x="4318246" y="3424929"/>
            <a:ext cx="738885" cy="665776"/>
          </a:xfrm>
        </p:spPr>
        <p:txBody>
          <a:bodyPr anchor="ctr"/>
          <a:lstStyle>
            <a:lvl1pPr marL="0" indent="0" algn="ctr">
              <a:buNone/>
              <a:defRPr>
                <a:solidFill>
                  <a:schemeClr val="bg1"/>
                </a:solidFill>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14" name="Platshållare för text 6">
            <a:extLst>
              <a:ext uri="{FF2B5EF4-FFF2-40B4-BE49-F238E27FC236}">
                <a16:creationId xmlns:a16="http://schemas.microsoft.com/office/drawing/2014/main" id="{F8BCC291-ECDD-92EC-7293-6A943EEB412F}"/>
              </a:ext>
            </a:extLst>
          </p:cNvPr>
          <p:cNvSpPr>
            <a:spLocks noGrp="1"/>
          </p:cNvSpPr>
          <p:nvPr>
            <p:ph type="body" sz="quarter" idx="17" hasCustomPrompt="1"/>
          </p:nvPr>
        </p:nvSpPr>
        <p:spPr>
          <a:xfrm>
            <a:off x="5262506" y="3391504"/>
            <a:ext cx="1162555" cy="732489"/>
          </a:xfrm>
        </p:spPr>
        <p:txBody>
          <a:bodyPr anchor="ctr"/>
          <a:lstStyle>
            <a:lvl1pPr marL="0" indent="0" algn="l">
              <a:buNone/>
              <a:defRPr sz="90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
        <p:nvSpPr>
          <p:cNvPr id="15" name="Platshållare för text 6">
            <a:extLst>
              <a:ext uri="{FF2B5EF4-FFF2-40B4-BE49-F238E27FC236}">
                <a16:creationId xmlns:a16="http://schemas.microsoft.com/office/drawing/2014/main" id="{C029D983-77E5-40B3-55C5-C90FFA634AA3}"/>
              </a:ext>
            </a:extLst>
          </p:cNvPr>
          <p:cNvSpPr>
            <a:spLocks noGrp="1"/>
          </p:cNvSpPr>
          <p:nvPr>
            <p:ph type="body" sz="quarter" idx="15" hasCustomPrompt="1"/>
          </p:nvPr>
        </p:nvSpPr>
        <p:spPr>
          <a:xfrm>
            <a:off x="597348" y="3391505"/>
            <a:ext cx="3347835" cy="732354"/>
          </a:xfrm>
        </p:spPr>
        <p:txBody>
          <a:bodyPr/>
          <a:lstStyle>
            <a:lvl1pPr marL="0" indent="0" algn="l">
              <a:buNone/>
              <a:defRPr sz="99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pic>
        <p:nvPicPr>
          <p:cNvPr id="12" name="Bild 7">
            <a:extLst>
              <a:ext uri="{FF2B5EF4-FFF2-40B4-BE49-F238E27FC236}">
                <a16:creationId xmlns:a16="http://schemas.microsoft.com/office/drawing/2014/main" id="{3E060643-4991-552A-2184-9852DADDFDE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940282" y="441975"/>
            <a:ext cx="976541" cy="1108570"/>
          </a:xfrm>
          <a:prstGeom prst="rect">
            <a:avLst/>
          </a:prstGeom>
        </p:spPr>
      </p:pic>
    </p:spTree>
    <p:extLst>
      <p:ext uri="{BB962C8B-B14F-4D97-AF65-F5344CB8AC3E}">
        <p14:creationId xmlns:p14="http://schemas.microsoft.com/office/powerpoint/2010/main" val="55516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nehåll + bild, 40/60, Marin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7" name="Platshållare för text 6">
            <a:extLst>
              <a:ext uri="{FF2B5EF4-FFF2-40B4-BE49-F238E27FC236}">
                <a16:creationId xmlns:a16="http://schemas.microsoft.com/office/drawing/2014/main" id="{8638851D-0F2C-E7B3-AA52-3636F807A731}"/>
              </a:ext>
            </a:extLst>
          </p:cNvPr>
          <p:cNvSpPr>
            <a:spLocks noGrp="1"/>
          </p:cNvSpPr>
          <p:nvPr>
            <p:ph type="body" sz="quarter" idx="13" hasCustomPrompt="1"/>
          </p:nvPr>
        </p:nvSpPr>
        <p:spPr>
          <a:xfrm>
            <a:off x="338139" y="2969959"/>
            <a:ext cx="6181725" cy="249095"/>
          </a:xfrm>
        </p:spPr>
        <p:txBody>
          <a:bodyPr/>
          <a:lstStyle>
            <a:lvl1pPr marL="0" indent="0" algn="ctr">
              <a:buNone/>
              <a:defRPr sz="1442">
                <a:solidFill>
                  <a:schemeClr val="accent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 1 rad</a:t>
            </a:r>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4492656"/>
            <a:ext cx="6858000" cy="6494432"/>
          </a:xfrm>
          <a:solidFill>
            <a:srgbClr val="E6E6E6"/>
          </a:solidFill>
        </p:spPr>
        <p:txBody>
          <a:bodyPr/>
          <a:lstStyle/>
          <a:p>
            <a:endParaRPr lang="sv-SE"/>
          </a:p>
        </p:txBody>
      </p:sp>
      <p:sp>
        <p:nvSpPr>
          <p:cNvPr id="11" name="Platshållare för innehåll 11">
            <a:extLst>
              <a:ext uri="{FF2B5EF4-FFF2-40B4-BE49-F238E27FC236}">
                <a16:creationId xmlns:a16="http://schemas.microsoft.com/office/drawing/2014/main" id="{B0D9CD93-5592-A45D-0DD9-0631A22DE8B3}"/>
              </a:ext>
            </a:extLst>
          </p:cNvPr>
          <p:cNvSpPr>
            <a:spLocks noGrp="1" noChangeAspect="1"/>
          </p:cNvSpPr>
          <p:nvPr>
            <p:ph sz="quarter" idx="16" hasCustomPrompt="1"/>
          </p:nvPr>
        </p:nvSpPr>
        <p:spPr>
          <a:xfrm>
            <a:off x="4318246" y="3424929"/>
            <a:ext cx="738885" cy="665776"/>
          </a:xfrm>
        </p:spPr>
        <p:txBody>
          <a:bodyPr anchor="ctr"/>
          <a:lstStyle>
            <a:lvl1pPr marL="0" indent="0" algn="ctr">
              <a:buNone/>
              <a:defRPr>
                <a:solidFill>
                  <a:schemeClr val="bg1"/>
                </a:solidFill>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14" name="Platshållare för text 6">
            <a:extLst>
              <a:ext uri="{FF2B5EF4-FFF2-40B4-BE49-F238E27FC236}">
                <a16:creationId xmlns:a16="http://schemas.microsoft.com/office/drawing/2014/main" id="{E2159716-1269-CDAE-C095-2BC89301CA59}"/>
              </a:ext>
            </a:extLst>
          </p:cNvPr>
          <p:cNvSpPr>
            <a:spLocks noGrp="1"/>
          </p:cNvSpPr>
          <p:nvPr>
            <p:ph type="body" sz="quarter" idx="17" hasCustomPrompt="1"/>
          </p:nvPr>
        </p:nvSpPr>
        <p:spPr>
          <a:xfrm>
            <a:off x="5262506" y="3391504"/>
            <a:ext cx="1162555" cy="732489"/>
          </a:xfrm>
        </p:spPr>
        <p:txBody>
          <a:bodyPr anchor="ctr"/>
          <a:lstStyle>
            <a:lvl1pPr marL="0" indent="0" algn="l">
              <a:buNone/>
              <a:defRPr sz="901">
                <a:solidFill>
                  <a:schemeClr val="accent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
        <p:nvSpPr>
          <p:cNvPr id="15" name="Platshållare för text 6">
            <a:extLst>
              <a:ext uri="{FF2B5EF4-FFF2-40B4-BE49-F238E27FC236}">
                <a16:creationId xmlns:a16="http://schemas.microsoft.com/office/drawing/2014/main" id="{172C5E47-B036-B72C-4F67-A99A1CED26F3}"/>
              </a:ext>
            </a:extLst>
          </p:cNvPr>
          <p:cNvSpPr>
            <a:spLocks noGrp="1"/>
          </p:cNvSpPr>
          <p:nvPr>
            <p:ph type="body" sz="quarter" idx="15" hasCustomPrompt="1"/>
          </p:nvPr>
        </p:nvSpPr>
        <p:spPr>
          <a:xfrm>
            <a:off x="597348" y="3391505"/>
            <a:ext cx="3347835" cy="732354"/>
          </a:xfrm>
        </p:spPr>
        <p:txBody>
          <a:bodyPr/>
          <a:lstStyle>
            <a:lvl1pPr marL="0" indent="0" algn="l">
              <a:buNone/>
              <a:defRPr sz="991">
                <a:solidFill>
                  <a:schemeClr val="bg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pic>
        <p:nvPicPr>
          <p:cNvPr id="12" name="Bild 7">
            <a:extLst>
              <a:ext uri="{FF2B5EF4-FFF2-40B4-BE49-F238E27FC236}">
                <a16:creationId xmlns:a16="http://schemas.microsoft.com/office/drawing/2014/main" id="{3E060643-4991-552A-2184-9852DADDFDE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940282" y="441975"/>
            <a:ext cx="976541" cy="1108570"/>
          </a:xfrm>
          <a:prstGeom prst="rect">
            <a:avLst/>
          </a:prstGeom>
        </p:spPr>
      </p:pic>
    </p:spTree>
    <p:extLst>
      <p:ext uri="{BB962C8B-B14F-4D97-AF65-F5344CB8AC3E}">
        <p14:creationId xmlns:p14="http://schemas.microsoft.com/office/powerpoint/2010/main" val="255821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linjemönster, Sand 1">
    <p:bg>
      <p:bgPr>
        <a:solidFill>
          <a:schemeClr val="bg2"/>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1" y="7913505"/>
            <a:ext cx="6858447" cy="3073583"/>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3" y="1755293"/>
            <a:ext cx="6182023" cy="1645790"/>
          </a:xfrm>
        </p:spPr>
        <p:txBody>
          <a:bodyPr/>
          <a:lstStyle>
            <a:lvl1pPr>
              <a:defRPr sz="3604"/>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7" name="Platshållare för text 6">
            <a:extLst>
              <a:ext uri="{FF2B5EF4-FFF2-40B4-BE49-F238E27FC236}">
                <a16:creationId xmlns:a16="http://schemas.microsoft.com/office/drawing/2014/main" id="{8638851D-0F2C-E7B3-AA52-3636F807A731}"/>
              </a:ext>
            </a:extLst>
          </p:cNvPr>
          <p:cNvSpPr>
            <a:spLocks noGrp="1"/>
          </p:cNvSpPr>
          <p:nvPr>
            <p:ph type="body" sz="quarter" idx="13" hasCustomPrompt="1"/>
          </p:nvPr>
        </p:nvSpPr>
        <p:spPr>
          <a:xfrm>
            <a:off x="338139" y="3537996"/>
            <a:ext cx="6181725" cy="908637"/>
          </a:xfrm>
        </p:spPr>
        <p:txBody>
          <a:bodyPr/>
          <a:lstStyle>
            <a:lvl1pPr marL="0" indent="0" algn="ctr">
              <a:spcBef>
                <a:spcPts val="0"/>
              </a:spcBef>
              <a:buNone/>
              <a:defRPr sz="1622">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Underrubrik/ingress</a:t>
            </a:r>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4745140"/>
            <a:ext cx="2989262" cy="2427164"/>
          </a:xfrm>
        </p:spPr>
        <p:txBody>
          <a:bodyPr/>
          <a:lstStyle>
            <a:lvl1pPr marL="0" indent="0" algn="l">
              <a:buNone/>
              <a:defRPr sz="991">
                <a:solidFill>
                  <a:schemeClr val="tx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18" y="7587929"/>
            <a:ext cx="948565" cy="854709"/>
          </a:xfrm>
        </p:spPr>
        <p:txBody>
          <a:bodyPr anchor="ctr"/>
          <a:lstStyle>
            <a:lvl1pPr marL="0" indent="0" algn="ctr">
              <a:buNone/>
              <a:defRPr/>
            </a:lvl1pPr>
            <a:lvl2pPr marL="764945" indent="0" algn="ctr">
              <a:buNone/>
              <a:defRPr/>
            </a:lvl2pPr>
            <a:lvl3pPr marL="1497451" indent="0" algn="ctr">
              <a:buNone/>
              <a:defRPr/>
            </a:lvl3pPr>
            <a:lvl4pPr marL="2229957" indent="0" algn="ctr">
              <a:buNone/>
              <a:defRPr/>
            </a:lvl4pPr>
            <a:lvl5pPr marL="2962462"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4745140"/>
            <a:ext cx="2989262" cy="2427164"/>
          </a:xfrm>
        </p:spPr>
        <p:txBody>
          <a:bodyPr/>
          <a:lstStyle>
            <a:lvl1pPr marL="0" indent="0" algn="l">
              <a:buNone/>
              <a:defRPr sz="991">
                <a:solidFill>
                  <a:schemeClr val="tx2"/>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Brödtext.</a:t>
            </a:r>
          </a:p>
        </p:txBody>
      </p:sp>
      <p:sp>
        <p:nvSpPr>
          <p:cNvPr id="8" name="Platshållare för text 6">
            <a:extLst>
              <a:ext uri="{FF2B5EF4-FFF2-40B4-BE49-F238E27FC236}">
                <a16:creationId xmlns:a16="http://schemas.microsoft.com/office/drawing/2014/main" id="{09159FC7-6589-25F5-85B2-939C7033577A}"/>
              </a:ext>
            </a:extLst>
          </p:cNvPr>
          <p:cNvSpPr>
            <a:spLocks noGrp="1"/>
          </p:cNvSpPr>
          <p:nvPr>
            <p:ph type="body" sz="quarter" idx="17" hasCustomPrompt="1"/>
          </p:nvPr>
        </p:nvSpPr>
        <p:spPr>
          <a:xfrm>
            <a:off x="2461303" y="8572342"/>
            <a:ext cx="1925340" cy="285920"/>
          </a:xfrm>
        </p:spPr>
        <p:txBody>
          <a:bodyPr/>
          <a:lstStyle>
            <a:lvl1pPr marL="0" indent="0" algn="ctr">
              <a:buNone/>
              <a:defRPr sz="901">
                <a:solidFill>
                  <a:schemeClr val="accent1"/>
                </a:solidFill>
              </a:defRPr>
            </a:lvl1pPr>
            <a:lvl2pPr marL="764945" indent="0">
              <a:buNone/>
              <a:defRPr/>
            </a:lvl2pPr>
            <a:lvl3pPr marL="1497451" indent="0">
              <a:buNone/>
              <a:defRPr/>
            </a:lvl3pPr>
            <a:lvl4pPr marL="2229957" indent="0">
              <a:buNone/>
              <a:defRPr/>
            </a:lvl4pPr>
            <a:lvl5pPr marL="2962462" indent="0">
              <a:buNone/>
              <a:defRPr/>
            </a:lvl5pPr>
          </a:lstStyle>
          <a:p>
            <a:pPr lvl="0"/>
            <a:r>
              <a:rPr lang="sv-SE" dirty="0"/>
              <a:t>Läs mer / länk</a:t>
            </a:r>
          </a:p>
        </p:txBody>
      </p:sp>
    </p:spTree>
    <p:extLst>
      <p:ext uri="{BB962C8B-B14F-4D97-AF65-F5344CB8AC3E}">
        <p14:creationId xmlns:p14="http://schemas.microsoft.com/office/powerpoint/2010/main" val="126213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337543" y="1755294"/>
            <a:ext cx="6182023" cy="1042216"/>
          </a:xfrm>
          <a:prstGeom prst="rect">
            <a:avLst/>
          </a:prstGeom>
        </p:spPr>
        <p:txBody>
          <a:bodyPr vert="horz" lIns="91440" tIns="10800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92151" y="3075412"/>
            <a:ext cx="5473700" cy="7059611"/>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337542" y="10370811"/>
            <a:ext cx="1543050" cy="151838"/>
          </a:xfrm>
          <a:prstGeom prst="rect">
            <a:avLst/>
          </a:prstGeom>
        </p:spPr>
        <p:txBody>
          <a:bodyPr vert="horz" lIns="91440" tIns="45720" rIns="91440" bIns="45720" rtlCol="0" anchor="ctr"/>
          <a:lstStyle>
            <a:lvl1pPr algn="l">
              <a:defRPr sz="721">
                <a:solidFill>
                  <a:schemeClr val="accent2"/>
                </a:solidFill>
              </a:defRPr>
            </a:lvl1pPr>
          </a:lstStyle>
          <a:p>
            <a:fld id="{888E4D63-BE2C-4D4B-BBD2-256262659A9F}" type="datetime1">
              <a:rPr lang="sv-SE" smtClean="0"/>
              <a:pPr/>
              <a:t>2023-10-25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2271266" y="10366064"/>
            <a:ext cx="2314575" cy="156584"/>
          </a:xfrm>
          <a:prstGeom prst="rect">
            <a:avLst/>
          </a:prstGeom>
        </p:spPr>
        <p:txBody>
          <a:bodyPr vert="horz" lIns="91440" tIns="45720" rIns="91440" bIns="45720" rtlCol="0" anchor="ctr"/>
          <a:lstStyle>
            <a:lvl1pPr algn="ctr">
              <a:defRPr sz="721">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4977408" y="10370812"/>
            <a:ext cx="1543050" cy="151838"/>
          </a:xfrm>
          <a:prstGeom prst="rect">
            <a:avLst/>
          </a:prstGeom>
        </p:spPr>
        <p:txBody>
          <a:bodyPr vert="horz" lIns="91440" tIns="45720" rIns="91440" bIns="45720" rtlCol="0" anchor="ctr"/>
          <a:lstStyle>
            <a:lvl1pPr algn="r">
              <a:defRPr sz="721">
                <a:solidFill>
                  <a:schemeClr val="accent2"/>
                </a:solidFill>
              </a:defRPr>
            </a:lvl1pPr>
          </a:lstStyle>
          <a:p>
            <a:fld id="{B716C8F4-20CD-364A-8A8E-DE130115B178}" type="slidenum">
              <a:rPr lang="sv-SE" smtClean="0"/>
              <a:pPr/>
              <a:t>‹#›</a:t>
            </a:fld>
            <a:endParaRPr lang="sv-SE" dirty="0"/>
          </a:p>
        </p:txBody>
      </p:sp>
      <p:pic>
        <p:nvPicPr>
          <p:cNvPr id="8" name="Bild 6">
            <a:extLst>
              <a:ext uri="{FF2B5EF4-FFF2-40B4-BE49-F238E27FC236}">
                <a16:creationId xmlns:a16="http://schemas.microsoft.com/office/drawing/2014/main" id="{50C0AAD0-62E5-2642-0A63-6CE01EE3AEC3}"/>
              </a:ext>
            </a:extLst>
          </p:cNvPr>
          <p:cNvPicPr>
            <a:picLocks noChangeAspect="1"/>
          </p:cNvPicPr>
          <p:nvPr userDrawn="1"/>
        </p:nvPicPr>
        <p:blipFill>
          <a:blip r:embed="rId21">
            <a:extLst>
              <a:ext uri="{96DAC541-7B7A-43D3-8B79-37D633B846F1}">
                <asvg:svgBlip xmlns="" xmlns:asvg="http://schemas.microsoft.com/office/drawing/2016/SVG/main" r:embed="rId22"/>
              </a:ext>
            </a:extLst>
          </a:blip>
          <a:stretch>
            <a:fillRect/>
          </a:stretch>
        </p:blipFill>
        <p:spPr>
          <a:xfrm>
            <a:off x="2973540" y="441975"/>
            <a:ext cx="912101" cy="1035417"/>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95" r:id="rId9"/>
    <p:sldLayoutId id="2147483694" r:id="rId10"/>
    <p:sldLayoutId id="2147483697" r:id="rId11"/>
    <p:sldLayoutId id="2147483696" r:id="rId12"/>
    <p:sldLayoutId id="2147483690" r:id="rId13"/>
    <p:sldLayoutId id="2147483691" r:id="rId14"/>
    <p:sldLayoutId id="2147483692" r:id="rId15"/>
    <p:sldLayoutId id="2147483693" r:id="rId16"/>
    <p:sldLayoutId id="2147483658" r:id="rId17"/>
    <p:sldLayoutId id="2147483674" r:id="rId18"/>
    <p:sldLayoutId id="2147483675" r:id="rId19"/>
  </p:sldLayoutIdLst>
  <p:hf sldNum="0" hdr="0" ftr="0" dt="0"/>
  <p:txStyles>
    <p:titleStyle>
      <a:lvl1pPr algn="ctr" defTabSz="1465011" rtl="0" eaLnBrk="1" latinLnBrk="0" hangingPunct="1">
        <a:lnSpc>
          <a:spcPct val="90000"/>
        </a:lnSpc>
        <a:spcBef>
          <a:spcPct val="0"/>
        </a:spcBef>
        <a:buNone/>
        <a:defRPr sz="3244" b="1" kern="1200">
          <a:solidFill>
            <a:schemeClr val="tx2"/>
          </a:solidFill>
          <a:latin typeface="+mj-lt"/>
          <a:ea typeface="+mj-ea"/>
          <a:cs typeface="+mj-cs"/>
        </a:defRPr>
      </a:lvl1pPr>
    </p:titleStyle>
    <p:bodyStyle>
      <a:lvl1pPr marL="139176" indent="-139176" algn="l" defTabSz="1465011" rtl="0" eaLnBrk="1" latinLnBrk="0" hangingPunct="1">
        <a:lnSpc>
          <a:spcPct val="100000"/>
        </a:lnSpc>
        <a:spcBef>
          <a:spcPts val="901"/>
        </a:spcBef>
        <a:buClr>
          <a:schemeClr val="accent1"/>
        </a:buClr>
        <a:buFont typeface="Arial" panose="020B0604020202020204" pitchFamily="34" charset="0"/>
        <a:buChar char="•"/>
        <a:defRPr sz="1262" kern="1200">
          <a:solidFill>
            <a:schemeClr val="tx1"/>
          </a:solidFill>
          <a:latin typeface="+mn-lt"/>
          <a:ea typeface="+mn-ea"/>
          <a:cs typeface="+mn-cs"/>
        </a:defRPr>
      </a:lvl1pPr>
      <a:lvl2pPr marL="904120" indent="-139176" algn="l" defTabSz="1465011" rtl="0" eaLnBrk="1" latinLnBrk="0" hangingPunct="1">
        <a:lnSpc>
          <a:spcPct val="100000"/>
        </a:lnSpc>
        <a:spcBef>
          <a:spcPts val="901"/>
        </a:spcBef>
        <a:buClr>
          <a:schemeClr val="accent1"/>
        </a:buClr>
        <a:buFont typeface="Arial" panose="020B0604020202020204" pitchFamily="34" charset="0"/>
        <a:buChar char="•"/>
        <a:defRPr sz="1081" kern="1200">
          <a:solidFill>
            <a:schemeClr val="tx1"/>
          </a:solidFill>
          <a:latin typeface="+mn-lt"/>
          <a:ea typeface="+mn-ea"/>
          <a:cs typeface="+mn-cs"/>
        </a:defRPr>
      </a:lvl2pPr>
      <a:lvl3pPr marL="1636626" indent="-139176" algn="l" defTabSz="1465011" rtl="0" eaLnBrk="1" latinLnBrk="0" hangingPunct="1">
        <a:lnSpc>
          <a:spcPct val="100000"/>
        </a:lnSpc>
        <a:spcBef>
          <a:spcPts val="721"/>
        </a:spcBef>
        <a:buClr>
          <a:schemeClr val="accent1"/>
        </a:buClr>
        <a:buFont typeface="Arial" panose="020B0604020202020204" pitchFamily="34" charset="0"/>
        <a:buChar char="•"/>
        <a:defRPr sz="991" kern="1200">
          <a:solidFill>
            <a:schemeClr val="tx1"/>
          </a:solidFill>
          <a:latin typeface="+mn-lt"/>
          <a:ea typeface="+mn-ea"/>
          <a:cs typeface="+mn-cs"/>
        </a:defRPr>
      </a:lvl3pPr>
      <a:lvl4pPr marL="2369132" indent="-139176" algn="l" defTabSz="1465011" rtl="0" eaLnBrk="1" latinLnBrk="0" hangingPunct="1">
        <a:lnSpc>
          <a:spcPct val="100000"/>
        </a:lnSpc>
        <a:spcBef>
          <a:spcPts val="721"/>
        </a:spcBef>
        <a:buClr>
          <a:schemeClr val="accent1"/>
        </a:buClr>
        <a:buFont typeface="Arial" panose="020B0604020202020204" pitchFamily="34" charset="0"/>
        <a:buChar char="•"/>
        <a:defRPr sz="946" kern="1200">
          <a:solidFill>
            <a:schemeClr val="tx1"/>
          </a:solidFill>
          <a:latin typeface="+mn-lt"/>
          <a:ea typeface="+mn-ea"/>
          <a:cs typeface="+mn-cs"/>
        </a:defRPr>
      </a:lvl4pPr>
      <a:lvl5pPr marL="3101638" indent="-139176" algn="l" defTabSz="1465011" rtl="0" eaLnBrk="1" latinLnBrk="0" hangingPunct="1">
        <a:lnSpc>
          <a:spcPct val="100000"/>
        </a:lnSpc>
        <a:spcBef>
          <a:spcPts val="721"/>
        </a:spcBef>
        <a:buClr>
          <a:schemeClr val="accent1"/>
        </a:buClr>
        <a:buFont typeface="Arial" panose="020B0604020202020204" pitchFamily="34" charset="0"/>
        <a:buChar char="•"/>
        <a:defRPr sz="946" kern="1200">
          <a:solidFill>
            <a:schemeClr val="tx1"/>
          </a:solidFill>
          <a:latin typeface="+mn-lt"/>
          <a:ea typeface="+mn-ea"/>
          <a:cs typeface="+mn-cs"/>
        </a:defRPr>
      </a:lvl5pPr>
      <a:lvl6pPr marL="4028781" indent="-366253" algn="l" defTabSz="1465011" rtl="0" eaLnBrk="1" latinLnBrk="0" hangingPunct="1">
        <a:lnSpc>
          <a:spcPct val="90000"/>
        </a:lnSpc>
        <a:spcBef>
          <a:spcPts val="801"/>
        </a:spcBef>
        <a:buFont typeface="Arial" panose="020B0604020202020204" pitchFamily="34" charset="0"/>
        <a:buChar char="•"/>
        <a:defRPr sz="2884" kern="1200">
          <a:solidFill>
            <a:schemeClr val="tx1"/>
          </a:solidFill>
          <a:latin typeface="+mn-lt"/>
          <a:ea typeface="+mn-ea"/>
          <a:cs typeface="+mn-cs"/>
        </a:defRPr>
      </a:lvl6pPr>
      <a:lvl7pPr marL="4761286" indent="-366253" algn="l" defTabSz="1465011" rtl="0" eaLnBrk="1" latinLnBrk="0" hangingPunct="1">
        <a:lnSpc>
          <a:spcPct val="90000"/>
        </a:lnSpc>
        <a:spcBef>
          <a:spcPts val="801"/>
        </a:spcBef>
        <a:buFont typeface="Arial" panose="020B0604020202020204" pitchFamily="34" charset="0"/>
        <a:buChar char="•"/>
        <a:defRPr sz="2884" kern="1200">
          <a:solidFill>
            <a:schemeClr val="tx1"/>
          </a:solidFill>
          <a:latin typeface="+mn-lt"/>
          <a:ea typeface="+mn-ea"/>
          <a:cs typeface="+mn-cs"/>
        </a:defRPr>
      </a:lvl7pPr>
      <a:lvl8pPr marL="5493792" indent="-366253" algn="l" defTabSz="1465011" rtl="0" eaLnBrk="1" latinLnBrk="0" hangingPunct="1">
        <a:lnSpc>
          <a:spcPct val="90000"/>
        </a:lnSpc>
        <a:spcBef>
          <a:spcPts val="801"/>
        </a:spcBef>
        <a:buFont typeface="Arial" panose="020B0604020202020204" pitchFamily="34" charset="0"/>
        <a:buChar char="•"/>
        <a:defRPr sz="2884" kern="1200">
          <a:solidFill>
            <a:schemeClr val="tx1"/>
          </a:solidFill>
          <a:latin typeface="+mn-lt"/>
          <a:ea typeface="+mn-ea"/>
          <a:cs typeface="+mn-cs"/>
        </a:defRPr>
      </a:lvl8pPr>
      <a:lvl9pPr marL="6226298" indent="-366253" algn="l" defTabSz="1465011" rtl="0" eaLnBrk="1" latinLnBrk="0" hangingPunct="1">
        <a:lnSpc>
          <a:spcPct val="90000"/>
        </a:lnSpc>
        <a:spcBef>
          <a:spcPts val="801"/>
        </a:spcBef>
        <a:buFont typeface="Arial" panose="020B0604020202020204" pitchFamily="34" charset="0"/>
        <a:buChar char="•"/>
        <a:defRPr sz="2884" kern="1200">
          <a:solidFill>
            <a:schemeClr val="tx1"/>
          </a:solidFill>
          <a:latin typeface="+mn-lt"/>
          <a:ea typeface="+mn-ea"/>
          <a:cs typeface="+mn-cs"/>
        </a:defRPr>
      </a:lvl9pPr>
    </p:bodyStyle>
    <p:otherStyle>
      <a:defPPr>
        <a:defRPr lang="sv-SE"/>
      </a:defPPr>
      <a:lvl1pPr marL="0" algn="l" defTabSz="1465011" rtl="0" eaLnBrk="1" latinLnBrk="0" hangingPunct="1">
        <a:defRPr sz="2884" kern="1200">
          <a:solidFill>
            <a:schemeClr val="tx1"/>
          </a:solidFill>
          <a:latin typeface="+mn-lt"/>
          <a:ea typeface="+mn-ea"/>
          <a:cs typeface="+mn-cs"/>
        </a:defRPr>
      </a:lvl1pPr>
      <a:lvl2pPr marL="732506" algn="l" defTabSz="1465011" rtl="0" eaLnBrk="1" latinLnBrk="0" hangingPunct="1">
        <a:defRPr sz="2884" kern="1200">
          <a:solidFill>
            <a:schemeClr val="tx1"/>
          </a:solidFill>
          <a:latin typeface="+mn-lt"/>
          <a:ea typeface="+mn-ea"/>
          <a:cs typeface="+mn-cs"/>
        </a:defRPr>
      </a:lvl2pPr>
      <a:lvl3pPr marL="1465011" algn="l" defTabSz="1465011" rtl="0" eaLnBrk="1" latinLnBrk="0" hangingPunct="1">
        <a:defRPr sz="2884" kern="1200">
          <a:solidFill>
            <a:schemeClr val="tx1"/>
          </a:solidFill>
          <a:latin typeface="+mn-lt"/>
          <a:ea typeface="+mn-ea"/>
          <a:cs typeface="+mn-cs"/>
        </a:defRPr>
      </a:lvl3pPr>
      <a:lvl4pPr marL="2197517" algn="l" defTabSz="1465011" rtl="0" eaLnBrk="1" latinLnBrk="0" hangingPunct="1">
        <a:defRPr sz="2884" kern="1200">
          <a:solidFill>
            <a:schemeClr val="tx1"/>
          </a:solidFill>
          <a:latin typeface="+mn-lt"/>
          <a:ea typeface="+mn-ea"/>
          <a:cs typeface="+mn-cs"/>
        </a:defRPr>
      </a:lvl4pPr>
      <a:lvl5pPr marL="2930022" algn="l" defTabSz="1465011" rtl="0" eaLnBrk="1" latinLnBrk="0" hangingPunct="1">
        <a:defRPr sz="2884" kern="1200">
          <a:solidFill>
            <a:schemeClr val="tx1"/>
          </a:solidFill>
          <a:latin typeface="+mn-lt"/>
          <a:ea typeface="+mn-ea"/>
          <a:cs typeface="+mn-cs"/>
        </a:defRPr>
      </a:lvl5pPr>
      <a:lvl6pPr marL="3662528" algn="l" defTabSz="1465011" rtl="0" eaLnBrk="1" latinLnBrk="0" hangingPunct="1">
        <a:defRPr sz="2884" kern="1200">
          <a:solidFill>
            <a:schemeClr val="tx1"/>
          </a:solidFill>
          <a:latin typeface="+mn-lt"/>
          <a:ea typeface="+mn-ea"/>
          <a:cs typeface="+mn-cs"/>
        </a:defRPr>
      </a:lvl6pPr>
      <a:lvl7pPr marL="4395034" algn="l" defTabSz="1465011" rtl="0" eaLnBrk="1" latinLnBrk="0" hangingPunct="1">
        <a:defRPr sz="2884" kern="1200">
          <a:solidFill>
            <a:schemeClr val="tx1"/>
          </a:solidFill>
          <a:latin typeface="+mn-lt"/>
          <a:ea typeface="+mn-ea"/>
          <a:cs typeface="+mn-cs"/>
        </a:defRPr>
      </a:lvl7pPr>
      <a:lvl8pPr marL="5127539" algn="l" defTabSz="1465011" rtl="0" eaLnBrk="1" latinLnBrk="0" hangingPunct="1">
        <a:defRPr sz="2884" kern="1200">
          <a:solidFill>
            <a:schemeClr val="tx1"/>
          </a:solidFill>
          <a:latin typeface="+mn-lt"/>
          <a:ea typeface="+mn-ea"/>
          <a:cs typeface="+mn-cs"/>
        </a:defRPr>
      </a:lvl8pPr>
      <a:lvl9pPr marL="5860045" algn="l" defTabSz="1465011" rtl="0" eaLnBrk="1" latinLnBrk="0" hangingPunct="1">
        <a:defRPr sz="28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4320" userDrawn="1">
          <p15:clr>
            <a:srgbClr val="F26B43"/>
          </p15:clr>
        </p15:guide>
        <p15:guide id="3" pos="213" userDrawn="1">
          <p15:clr>
            <a:srgbClr val="F26B43"/>
          </p15:clr>
        </p15:guide>
        <p15:guide id="4" pos="755" userDrawn="1">
          <p15:clr>
            <a:srgbClr val="F26B43"/>
          </p15:clr>
        </p15:guide>
        <p15:guide id="5" pos="883" userDrawn="1">
          <p15:clr>
            <a:srgbClr val="F26B43"/>
          </p15:clr>
        </p15:guide>
        <p15:guide id="6" pos="1426" userDrawn="1">
          <p15:clr>
            <a:srgbClr val="F26B43"/>
          </p15:clr>
        </p15:guide>
        <p15:guide id="7" pos="1553" userDrawn="1">
          <p15:clr>
            <a:srgbClr val="F26B43"/>
          </p15:clr>
        </p15:guide>
        <p15:guide id="8" pos="2096" userDrawn="1">
          <p15:clr>
            <a:srgbClr val="F26B43"/>
          </p15:clr>
        </p15:guide>
        <p15:guide id="9" pos="2224" userDrawn="1">
          <p15:clr>
            <a:srgbClr val="F26B43"/>
          </p15:clr>
        </p15:guide>
        <p15:guide id="10" pos="2766" userDrawn="1">
          <p15:clr>
            <a:srgbClr val="F26B43"/>
          </p15:clr>
        </p15:guide>
        <p15:guide id="11" pos="2894" userDrawn="1">
          <p15:clr>
            <a:srgbClr val="F26B43"/>
          </p15:clr>
        </p15:guide>
        <p15:guide id="12" pos="3436" userDrawn="1">
          <p15:clr>
            <a:srgbClr val="F26B43"/>
          </p15:clr>
        </p15:guide>
        <p15:guide id="13" pos="3564" userDrawn="1">
          <p15:clr>
            <a:srgbClr val="F26B43"/>
          </p15:clr>
        </p15:guide>
        <p15:guide id="14" pos="4107" userDrawn="1">
          <p15:clr>
            <a:srgbClr val="F26B43"/>
          </p15:clr>
        </p15:guide>
        <p15:guide id="15" orient="horz" userDrawn="1">
          <p15:clr>
            <a:srgbClr val="F26B43"/>
          </p15:clr>
        </p15:guide>
        <p15:guide id="16" orient="horz" pos="6921" userDrawn="1">
          <p15:clr>
            <a:srgbClr val="F26B43"/>
          </p15:clr>
        </p15:guide>
        <p15:guide id="17" orient="horz" pos="824" userDrawn="1">
          <p15:clr>
            <a:srgbClr val="F26B43"/>
          </p15:clr>
        </p15:guide>
        <p15:guide id="18" orient="horz" pos="1380" userDrawn="1">
          <p15:clr>
            <a:srgbClr val="F26B43"/>
          </p15:clr>
        </p15:guide>
        <p15:guide id="19" orient="horz" pos="1937" userDrawn="1">
          <p15:clr>
            <a:srgbClr val="F26B43"/>
          </p15:clr>
        </p15:guide>
        <p15:guide id="20" orient="horz" pos="2515" userDrawn="1">
          <p15:clr>
            <a:srgbClr val="F26B43"/>
          </p15:clr>
        </p15:guide>
        <p15:guide id="21" orient="horz" pos="3049" userDrawn="1">
          <p15:clr>
            <a:srgbClr val="F26B43"/>
          </p15:clr>
        </p15:guide>
        <p15:guide id="22" orient="horz" pos="3605" userDrawn="1">
          <p15:clr>
            <a:srgbClr val="F26B43"/>
          </p15:clr>
        </p15:guide>
        <p15:guide id="23" orient="horz" pos="4160" userDrawn="1">
          <p15:clr>
            <a:srgbClr val="F26B43"/>
          </p15:clr>
        </p15:guide>
        <p15:guide id="24" orient="horz" pos="4718" userDrawn="1">
          <p15:clr>
            <a:srgbClr val="F26B43"/>
          </p15:clr>
        </p15:guide>
        <p15:guide id="25" orient="horz" pos="5274" userDrawn="1">
          <p15:clr>
            <a:srgbClr val="F26B43"/>
          </p15:clr>
        </p15:guide>
        <p15:guide id="26" orient="horz" pos="5830" userDrawn="1">
          <p15:clr>
            <a:srgbClr val="F26B43"/>
          </p15:clr>
        </p15:guide>
        <p15:guide id="27" orient="horz" pos="6386" userDrawn="1">
          <p15:clr>
            <a:srgbClr val="F26B43"/>
          </p15:clr>
        </p15:guide>
        <p15:guide id="28" pos="436" userDrawn="1">
          <p15:clr>
            <a:srgbClr val="F26B43"/>
          </p15:clr>
        </p15:guide>
        <p15:guide id="29"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085BF6A1-D0B7-CE01-EC4A-A4D37C6B2656}"/>
              </a:ext>
            </a:extLst>
          </p:cNvPr>
          <p:cNvSpPr>
            <a:spLocks noGrp="1"/>
          </p:cNvSpPr>
          <p:nvPr>
            <p:ph type="title"/>
          </p:nvPr>
        </p:nvSpPr>
        <p:spPr/>
        <p:txBody>
          <a:bodyPr/>
          <a:lstStyle/>
          <a:p>
            <a:endParaRPr lang="sv-SE" dirty="0"/>
          </a:p>
        </p:txBody>
      </p:sp>
      <p:sp>
        <p:nvSpPr>
          <p:cNvPr id="17" name="Platshållare för text 16">
            <a:extLst>
              <a:ext uri="{FF2B5EF4-FFF2-40B4-BE49-F238E27FC236}">
                <a16:creationId xmlns:a16="http://schemas.microsoft.com/office/drawing/2014/main" id="{AD3D4AF0-5328-A135-63ED-A618A51A8D10}"/>
              </a:ext>
            </a:extLst>
          </p:cNvPr>
          <p:cNvSpPr>
            <a:spLocks noGrp="1"/>
          </p:cNvSpPr>
          <p:nvPr>
            <p:ph type="body" sz="quarter" idx="13"/>
          </p:nvPr>
        </p:nvSpPr>
        <p:spPr/>
        <p:txBody>
          <a:bodyPr/>
          <a:lstStyle/>
          <a:p>
            <a:endParaRPr lang="sv-SE" dirty="0"/>
          </a:p>
        </p:txBody>
      </p:sp>
      <p:sp>
        <p:nvSpPr>
          <p:cNvPr id="18" name="Platshållare för bild 17">
            <a:extLst>
              <a:ext uri="{FF2B5EF4-FFF2-40B4-BE49-F238E27FC236}">
                <a16:creationId xmlns:a16="http://schemas.microsoft.com/office/drawing/2014/main" id="{6DC90C5D-4221-BA4E-5040-595AAD2C862D}"/>
              </a:ext>
            </a:extLst>
          </p:cNvPr>
          <p:cNvSpPr>
            <a:spLocks noGrp="1"/>
          </p:cNvSpPr>
          <p:nvPr>
            <p:ph type="pic" sz="quarter" idx="14"/>
          </p:nvPr>
        </p:nvSpPr>
        <p:spPr/>
      </p:sp>
      <p:sp>
        <p:nvSpPr>
          <p:cNvPr id="19" name="Platshållare för text 18">
            <a:extLst>
              <a:ext uri="{FF2B5EF4-FFF2-40B4-BE49-F238E27FC236}">
                <a16:creationId xmlns:a16="http://schemas.microsoft.com/office/drawing/2014/main" id="{BBB78CB7-AEC0-6440-1128-6AE69437D5B7}"/>
              </a:ext>
            </a:extLst>
          </p:cNvPr>
          <p:cNvSpPr>
            <a:spLocks noGrp="1"/>
          </p:cNvSpPr>
          <p:nvPr>
            <p:ph type="body" sz="quarter" idx="15"/>
          </p:nvPr>
        </p:nvSpPr>
        <p:spPr/>
        <p:txBody>
          <a:bodyPr/>
          <a:lstStyle/>
          <a:p>
            <a:endParaRPr lang="sv-SE" sz="1081" dirty="0"/>
          </a:p>
        </p:txBody>
      </p:sp>
      <p:sp>
        <p:nvSpPr>
          <p:cNvPr id="20" name="Platshållare för innehåll 19">
            <a:extLst>
              <a:ext uri="{FF2B5EF4-FFF2-40B4-BE49-F238E27FC236}">
                <a16:creationId xmlns:a16="http://schemas.microsoft.com/office/drawing/2014/main" id="{96C53826-25AB-EF5B-E762-DABFA5425A32}"/>
              </a:ext>
            </a:extLst>
          </p:cNvPr>
          <p:cNvSpPr>
            <a:spLocks noGrp="1"/>
          </p:cNvSpPr>
          <p:nvPr>
            <p:ph sz="quarter" idx="16"/>
          </p:nvPr>
        </p:nvSpPr>
        <p:spPr/>
        <p:txBody>
          <a:bodyPr/>
          <a:lstStyle/>
          <a:p>
            <a:endParaRPr lang="sv-SE"/>
          </a:p>
        </p:txBody>
      </p:sp>
      <p:sp>
        <p:nvSpPr>
          <p:cNvPr id="21" name="Platshållare för text 20">
            <a:extLst>
              <a:ext uri="{FF2B5EF4-FFF2-40B4-BE49-F238E27FC236}">
                <a16:creationId xmlns:a16="http://schemas.microsoft.com/office/drawing/2014/main" id="{D0921B0A-9579-7511-CE76-764750BBA4B9}"/>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20812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BF2D413C-8B02-6FC4-7917-E9DEC4F049CA}"/>
              </a:ext>
            </a:extLst>
          </p:cNvPr>
          <p:cNvSpPr>
            <a:spLocks noGrp="1"/>
          </p:cNvSpPr>
          <p:nvPr>
            <p:ph type="title"/>
          </p:nvPr>
        </p:nvSpPr>
        <p:spPr/>
        <p:txBody>
          <a:bodyPr/>
          <a:lstStyle/>
          <a:p>
            <a:pPr algn="l"/>
            <a:endParaRPr lang="sv-SE" dirty="0"/>
          </a:p>
        </p:txBody>
      </p:sp>
      <p:sp>
        <p:nvSpPr>
          <p:cNvPr id="9" name="Platshållare för text 8">
            <a:extLst>
              <a:ext uri="{FF2B5EF4-FFF2-40B4-BE49-F238E27FC236}">
                <a16:creationId xmlns:a16="http://schemas.microsoft.com/office/drawing/2014/main" id="{720C0B2A-1CDD-9135-7EFF-D169DCF4A96B}"/>
              </a:ext>
            </a:extLst>
          </p:cNvPr>
          <p:cNvSpPr>
            <a:spLocks noGrp="1"/>
          </p:cNvSpPr>
          <p:nvPr>
            <p:ph type="body" sz="quarter" idx="13"/>
          </p:nvPr>
        </p:nvSpPr>
        <p:spPr/>
        <p:txBody>
          <a:bodyPr/>
          <a:lstStyle/>
          <a:p>
            <a:pPr algn="l"/>
            <a:endParaRPr lang="sv-SE" dirty="0"/>
          </a:p>
        </p:txBody>
      </p:sp>
      <p:sp>
        <p:nvSpPr>
          <p:cNvPr id="10" name="Platshållare för bild 9">
            <a:extLst>
              <a:ext uri="{FF2B5EF4-FFF2-40B4-BE49-F238E27FC236}">
                <a16:creationId xmlns:a16="http://schemas.microsoft.com/office/drawing/2014/main" id="{3BD1BC61-FC95-9B27-9010-AC82E01A7AAD}"/>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32529930-4672-F760-E6DB-B66646587327}"/>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321C9F30-383F-6935-F604-CD6BA317E5FE}"/>
              </a:ext>
            </a:extLst>
          </p:cNvPr>
          <p:cNvSpPr>
            <a:spLocks noGrp="1"/>
          </p:cNvSpPr>
          <p:nvPr>
            <p:ph type="body" sz="quarter" idx="17"/>
          </p:nvPr>
        </p:nvSpPr>
        <p:spPr/>
        <p:txBody>
          <a:bodyPr/>
          <a:lstStyle/>
          <a:p>
            <a:endParaRPr lang="sv-SE" sz="1081" dirty="0"/>
          </a:p>
        </p:txBody>
      </p:sp>
      <p:sp>
        <p:nvSpPr>
          <p:cNvPr id="11" name="Platshållare för text 10">
            <a:extLst>
              <a:ext uri="{FF2B5EF4-FFF2-40B4-BE49-F238E27FC236}">
                <a16:creationId xmlns:a16="http://schemas.microsoft.com/office/drawing/2014/main" id="{72D69100-4C7E-7B98-7DEB-00549D2820D1}"/>
              </a:ext>
            </a:extLst>
          </p:cNvPr>
          <p:cNvSpPr>
            <a:spLocks noGrp="1"/>
          </p:cNvSpPr>
          <p:nvPr>
            <p:ph type="body" sz="quarter" idx="15"/>
          </p:nvPr>
        </p:nvSpPr>
        <p:spPr>
          <a:xfrm>
            <a:off x="643428" y="3379637"/>
            <a:ext cx="3266195" cy="732354"/>
          </a:xfrm>
        </p:spPr>
        <p:txBody>
          <a:bodyPr/>
          <a:lstStyle/>
          <a:p>
            <a:endParaRPr lang="sv-SE" sz="1081" dirty="0"/>
          </a:p>
        </p:txBody>
      </p:sp>
    </p:spTree>
    <p:extLst>
      <p:ext uri="{BB962C8B-B14F-4D97-AF65-F5344CB8AC3E}">
        <p14:creationId xmlns:p14="http://schemas.microsoft.com/office/powerpoint/2010/main" val="227823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C39276C-B114-C09F-E5A6-6982EFA13559}"/>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C8BAA501-8895-05A8-98B7-75243D651EDC}"/>
              </a:ext>
            </a:extLst>
          </p:cNvPr>
          <p:cNvSpPr>
            <a:spLocks noGrp="1"/>
          </p:cNvSpPr>
          <p:nvPr>
            <p:ph type="body" sz="quarter" idx="13"/>
          </p:nvPr>
        </p:nvSpPr>
        <p:spPr/>
        <p:txBody>
          <a:bodyPr/>
          <a:lstStyle/>
          <a:p>
            <a:endParaRPr lang="sv-SE"/>
          </a:p>
        </p:txBody>
      </p:sp>
      <p:sp>
        <p:nvSpPr>
          <p:cNvPr id="10" name="Platshållare för bild 9">
            <a:extLst>
              <a:ext uri="{FF2B5EF4-FFF2-40B4-BE49-F238E27FC236}">
                <a16:creationId xmlns:a16="http://schemas.microsoft.com/office/drawing/2014/main" id="{20D8F020-A292-38DA-3618-85DC8EA930C6}"/>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05A18D3C-B5ED-BC67-8735-658DA4336398}"/>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6C3CDA57-DB2A-1C90-8E4B-7A5C7376B545}"/>
              </a:ext>
            </a:extLst>
          </p:cNvPr>
          <p:cNvSpPr>
            <a:spLocks noGrp="1"/>
          </p:cNvSpPr>
          <p:nvPr>
            <p:ph type="body" sz="quarter" idx="17"/>
          </p:nvPr>
        </p:nvSpPr>
        <p:spPr/>
        <p:txBody>
          <a:bodyPr/>
          <a:lstStyle/>
          <a:p>
            <a:endParaRPr lang="sv-SE" sz="1081" dirty="0"/>
          </a:p>
        </p:txBody>
      </p:sp>
      <p:sp>
        <p:nvSpPr>
          <p:cNvPr id="11" name="Platshållare för text 10">
            <a:extLst>
              <a:ext uri="{FF2B5EF4-FFF2-40B4-BE49-F238E27FC236}">
                <a16:creationId xmlns:a16="http://schemas.microsoft.com/office/drawing/2014/main" id="{60CE7BF0-2ADA-7AA5-8F43-C33026C253EB}"/>
              </a:ext>
            </a:extLst>
          </p:cNvPr>
          <p:cNvSpPr>
            <a:spLocks noGrp="1"/>
          </p:cNvSpPr>
          <p:nvPr>
            <p:ph type="body" sz="quarter" idx="15"/>
          </p:nvPr>
        </p:nvSpPr>
        <p:spPr/>
        <p:txBody>
          <a:bodyPr/>
          <a:lstStyle/>
          <a:p>
            <a:endParaRPr lang="sv-SE" sz="1081" dirty="0"/>
          </a:p>
        </p:txBody>
      </p:sp>
    </p:spTree>
    <p:extLst>
      <p:ext uri="{BB962C8B-B14F-4D97-AF65-F5344CB8AC3E}">
        <p14:creationId xmlns:p14="http://schemas.microsoft.com/office/powerpoint/2010/main" val="426539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C39276C-B114-C09F-E5A6-6982EFA13559}"/>
              </a:ext>
            </a:extLst>
          </p:cNvPr>
          <p:cNvSpPr>
            <a:spLocks noGrp="1"/>
          </p:cNvSpPr>
          <p:nvPr>
            <p:ph type="title"/>
          </p:nvPr>
        </p:nvSpPr>
        <p:spPr/>
        <p:txBody>
          <a:bodyPr/>
          <a:lstStyle/>
          <a:p>
            <a:pPr algn="l"/>
            <a:endParaRPr lang="sv-SE" dirty="0"/>
          </a:p>
        </p:txBody>
      </p:sp>
      <p:sp>
        <p:nvSpPr>
          <p:cNvPr id="9" name="Platshållare för text 8">
            <a:extLst>
              <a:ext uri="{FF2B5EF4-FFF2-40B4-BE49-F238E27FC236}">
                <a16:creationId xmlns:a16="http://schemas.microsoft.com/office/drawing/2014/main" id="{C8BAA501-8895-05A8-98B7-75243D651EDC}"/>
              </a:ext>
            </a:extLst>
          </p:cNvPr>
          <p:cNvSpPr>
            <a:spLocks noGrp="1"/>
          </p:cNvSpPr>
          <p:nvPr>
            <p:ph type="body" sz="quarter" idx="13"/>
          </p:nvPr>
        </p:nvSpPr>
        <p:spPr/>
        <p:txBody>
          <a:bodyPr/>
          <a:lstStyle/>
          <a:p>
            <a:pPr algn="l"/>
            <a:endParaRPr lang="sv-SE" dirty="0"/>
          </a:p>
        </p:txBody>
      </p:sp>
      <p:sp>
        <p:nvSpPr>
          <p:cNvPr id="10" name="Platshållare för bild 9">
            <a:extLst>
              <a:ext uri="{FF2B5EF4-FFF2-40B4-BE49-F238E27FC236}">
                <a16:creationId xmlns:a16="http://schemas.microsoft.com/office/drawing/2014/main" id="{20D8F020-A292-38DA-3618-85DC8EA930C6}"/>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05A18D3C-B5ED-BC67-8735-658DA4336398}"/>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6C3CDA57-DB2A-1C90-8E4B-7A5C7376B545}"/>
              </a:ext>
            </a:extLst>
          </p:cNvPr>
          <p:cNvSpPr>
            <a:spLocks noGrp="1"/>
          </p:cNvSpPr>
          <p:nvPr>
            <p:ph type="body" sz="quarter" idx="17"/>
          </p:nvPr>
        </p:nvSpPr>
        <p:spPr/>
        <p:txBody>
          <a:bodyPr/>
          <a:lstStyle/>
          <a:p>
            <a:endParaRPr lang="sv-SE" sz="1081" dirty="0"/>
          </a:p>
        </p:txBody>
      </p:sp>
      <p:sp>
        <p:nvSpPr>
          <p:cNvPr id="11" name="Platshållare för text 10">
            <a:extLst>
              <a:ext uri="{FF2B5EF4-FFF2-40B4-BE49-F238E27FC236}">
                <a16:creationId xmlns:a16="http://schemas.microsoft.com/office/drawing/2014/main" id="{60CE7BF0-2ADA-7AA5-8F43-C33026C253EB}"/>
              </a:ext>
            </a:extLst>
          </p:cNvPr>
          <p:cNvSpPr>
            <a:spLocks noGrp="1"/>
          </p:cNvSpPr>
          <p:nvPr>
            <p:ph type="body" sz="quarter" idx="15"/>
          </p:nvPr>
        </p:nvSpPr>
        <p:spPr>
          <a:xfrm>
            <a:off x="643428" y="3391504"/>
            <a:ext cx="3279927" cy="732354"/>
          </a:xfrm>
        </p:spPr>
        <p:txBody>
          <a:bodyPr/>
          <a:lstStyle/>
          <a:p>
            <a:endParaRPr lang="sv-SE" sz="1081" dirty="0"/>
          </a:p>
        </p:txBody>
      </p:sp>
    </p:spTree>
    <p:extLst>
      <p:ext uri="{BB962C8B-B14F-4D97-AF65-F5344CB8AC3E}">
        <p14:creationId xmlns:p14="http://schemas.microsoft.com/office/powerpoint/2010/main" val="3390070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34848E3-46A3-601A-D7F4-99E2D023EBEE}"/>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1D81CE14-126C-EB7E-A285-B14683E795D9}"/>
              </a:ext>
            </a:extLst>
          </p:cNvPr>
          <p:cNvSpPr>
            <a:spLocks noGrp="1"/>
          </p:cNvSpPr>
          <p:nvPr>
            <p:ph type="body" sz="quarter" idx="13"/>
          </p:nvPr>
        </p:nvSpPr>
        <p:spPr/>
        <p:txBody>
          <a:bodyPr/>
          <a:lstStyle/>
          <a:p>
            <a:endParaRPr lang="sv-SE"/>
          </a:p>
        </p:txBody>
      </p:sp>
      <p:sp>
        <p:nvSpPr>
          <p:cNvPr id="10" name="Platshållare för bild 9">
            <a:extLst>
              <a:ext uri="{FF2B5EF4-FFF2-40B4-BE49-F238E27FC236}">
                <a16:creationId xmlns:a16="http://schemas.microsoft.com/office/drawing/2014/main" id="{ABC347EF-8B53-2869-2C7E-0D5E6BBF8D20}"/>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2121BDF5-257A-37CD-C727-F14F30A4E420}"/>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1521AC1E-BDF1-8015-25BD-E6CC387E1141}"/>
              </a:ext>
            </a:extLst>
          </p:cNvPr>
          <p:cNvSpPr>
            <a:spLocks noGrp="1"/>
          </p:cNvSpPr>
          <p:nvPr>
            <p:ph type="body" sz="quarter" idx="17"/>
          </p:nvPr>
        </p:nvSpPr>
        <p:spPr/>
        <p:txBody>
          <a:bodyPr/>
          <a:lstStyle/>
          <a:p>
            <a:endParaRPr lang="sv-SE" sz="1081" dirty="0"/>
          </a:p>
        </p:txBody>
      </p:sp>
      <p:sp>
        <p:nvSpPr>
          <p:cNvPr id="11" name="Platshållare för text 10">
            <a:extLst>
              <a:ext uri="{FF2B5EF4-FFF2-40B4-BE49-F238E27FC236}">
                <a16:creationId xmlns:a16="http://schemas.microsoft.com/office/drawing/2014/main" id="{E739232D-E595-CC8C-7EFA-D66F313BF5B6}"/>
              </a:ext>
            </a:extLst>
          </p:cNvPr>
          <p:cNvSpPr>
            <a:spLocks noGrp="1"/>
          </p:cNvSpPr>
          <p:nvPr>
            <p:ph type="body" sz="quarter" idx="15"/>
          </p:nvPr>
        </p:nvSpPr>
        <p:spPr/>
        <p:txBody>
          <a:bodyPr/>
          <a:lstStyle/>
          <a:p>
            <a:endParaRPr lang="sv-SE" sz="1081" dirty="0"/>
          </a:p>
        </p:txBody>
      </p:sp>
    </p:spTree>
    <p:extLst>
      <p:ext uri="{BB962C8B-B14F-4D97-AF65-F5344CB8AC3E}">
        <p14:creationId xmlns:p14="http://schemas.microsoft.com/office/powerpoint/2010/main" val="419546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34848E3-46A3-601A-D7F4-99E2D023EBEE}"/>
              </a:ext>
            </a:extLst>
          </p:cNvPr>
          <p:cNvSpPr>
            <a:spLocks noGrp="1"/>
          </p:cNvSpPr>
          <p:nvPr>
            <p:ph type="title"/>
          </p:nvPr>
        </p:nvSpPr>
        <p:spPr/>
        <p:txBody>
          <a:bodyPr/>
          <a:lstStyle/>
          <a:p>
            <a:pPr algn="l"/>
            <a:endParaRPr lang="sv-SE" dirty="0"/>
          </a:p>
        </p:txBody>
      </p:sp>
      <p:sp>
        <p:nvSpPr>
          <p:cNvPr id="9" name="Platshållare för text 8">
            <a:extLst>
              <a:ext uri="{FF2B5EF4-FFF2-40B4-BE49-F238E27FC236}">
                <a16:creationId xmlns:a16="http://schemas.microsoft.com/office/drawing/2014/main" id="{1D81CE14-126C-EB7E-A285-B14683E795D9}"/>
              </a:ext>
            </a:extLst>
          </p:cNvPr>
          <p:cNvSpPr>
            <a:spLocks noGrp="1"/>
          </p:cNvSpPr>
          <p:nvPr>
            <p:ph type="body" sz="quarter" idx="13"/>
          </p:nvPr>
        </p:nvSpPr>
        <p:spPr/>
        <p:txBody>
          <a:bodyPr/>
          <a:lstStyle/>
          <a:p>
            <a:pPr algn="l"/>
            <a:endParaRPr lang="sv-SE" dirty="0"/>
          </a:p>
        </p:txBody>
      </p:sp>
      <p:sp>
        <p:nvSpPr>
          <p:cNvPr id="10" name="Platshållare för bild 9">
            <a:extLst>
              <a:ext uri="{FF2B5EF4-FFF2-40B4-BE49-F238E27FC236}">
                <a16:creationId xmlns:a16="http://schemas.microsoft.com/office/drawing/2014/main" id="{ABC347EF-8B53-2869-2C7E-0D5E6BBF8D20}"/>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2121BDF5-257A-37CD-C727-F14F30A4E420}"/>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1521AC1E-BDF1-8015-25BD-E6CC387E1141}"/>
              </a:ext>
            </a:extLst>
          </p:cNvPr>
          <p:cNvSpPr>
            <a:spLocks noGrp="1"/>
          </p:cNvSpPr>
          <p:nvPr>
            <p:ph type="body" sz="quarter" idx="17"/>
          </p:nvPr>
        </p:nvSpPr>
        <p:spPr/>
        <p:txBody>
          <a:bodyPr/>
          <a:lstStyle/>
          <a:p>
            <a:endParaRPr lang="sv-SE" sz="1081" dirty="0"/>
          </a:p>
        </p:txBody>
      </p:sp>
      <p:sp>
        <p:nvSpPr>
          <p:cNvPr id="11" name="Platshållare för text 10">
            <a:extLst>
              <a:ext uri="{FF2B5EF4-FFF2-40B4-BE49-F238E27FC236}">
                <a16:creationId xmlns:a16="http://schemas.microsoft.com/office/drawing/2014/main" id="{E739232D-E595-CC8C-7EFA-D66F313BF5B6}"/>
              </a:ext>
            </a:extLst>
          </p:cNvPr>
          <p:cNvSpPr>
            <a:spLocks noGrp="1"/>
          </p:cNvSpPr>
          <p:nvPr>
            <p:ph type="body" sz="quarter" idx="15"/>
          </p:nvPr>
        </p:nvSpPr>
        <p:spPr>
          <a:xfrm>
            <a:off x="643428" y="3391504"/>
            <a:ext cx="3279927" cy="732354"/>
          </a:xfrm>
        </p:spPr>
        <p:txBody>
          <a:bodyPr/>
          <a:lstStyle/>
          <a:p>
            <a:endParaRPr lang="sv-SE" sz="1081" dirty="0"/>
          </a:p>
        </p:txBody>
      </p:sp>
    </p:spTree>
    <p:extLst>
      <p:ext uri="{BB962C8B-B14F-4D97-AF65-F5344CB8AC3E}">
        <p14:creationId xmlns:p14="http://schemas.microsoft.com/office/powerpoint/2010/main" val="274651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EF95A5-023F-B2CE-2FEF-C70467EFB982}"/>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88DBBE66-5C27-72FA-B887-914086EEB0DE}"/>
              </a:ext>
            </a:extLst>
          </p:cNvPr>
          <p:cNvSpPr>
            <a:spLocks noGrp="1"/>
          </p:cNvSpPr>
          <p:nvPr>
            <p:ph type="body" sz="quarter" idx="13"/>
          </p:nvPr>
        </p:nvSpPr>
        <p:spPr/>
        <p:txBody>
          <a:bodyPr/>
          <a:lstStyle/>
          <a:p>
            <a:endParaRPr lang="sv-SE"/>
          </a:p>
        </p:txBody>
      </p:sp>
      <p:sp>
        <p:nvSpPr>
          <p:cNvPr id="10" name="Platshållare för bild 9">
            <a:extLst>
              <a:ext uri="{FF2B5EF4-FFF2-40B4-BE49-F238E27FC236}">
                <a16:creationId xmlns:a16="http://schemas.microsoft.com/office/drawing/2014/main" id="{1C75B048-9678-9A97-CC4E-2659BF99B8C4}"/>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EEA4086E-6617-08D9-ABC2-714C913585F4}"/>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1753B26D-0C9E-9631-748F-D7CBFE5D26C4}"/>
              </a:ext>
            </a:extLst>
          </p:cNvPr>
          <p:cNvSpPr>
            <a:spLocks noGrp="1"/>
          </p:cNvSpPr>
          <p:nvPr>
            <p:ph type="body" sz="quarter" idx="17"/>
          </p:nvPr>
        </p:nvSpPr>
        <p:spPr/>
        <p:txBody>
          <a:bodyPr/>
          <a:lstStyle/>
          <a:p>
            <a:endParaRPr lang="sv-SE" sz="1081" dirty="0"/>
          </a:p>
        </p:txBody>
      </p:sp>
      <p:sp>
        <p:nvSpPr>
          <p:cNvPr id="11" name="Platshållare för text 10">
            <a:extLst>
              <a:ext uri="{FF2B5EF4-FFF2-40B4-BE49-F238E27FC236}">
                <a16:creationId xmlns:a16="http://schemas.microsoft.com/office/drawing/2014/main" id="{3152FE78-3A62-5374-6983-44CF86C62C5A}"/>
              </a:ext>
            </a:extLst>
          </p:cNvPr>
          <p:cNvSpPr>
            <a:spLocks noGrp="1"/>
          </p:cNvSpPr>
          <p:nvPr>
            <p:ph type="body" sz="quarter" idx="15"/>
          </p:nvPr>
        </p:nvSpPr>
        <p:spPr/>
        <p:txBody>
          <a:bodyPr/>
          <a:lstStyle/>
          <a:p>
            <a:endParaRPr lang="sv-SE" sz="1081" dirty="0"/>
          </a:p>
        </p:txBody>
      </p:sp>
    </p:spTree>
    <p:extLst>
      <p:ext uri="{BB962C8B-B14F-4D97-AF65-F5344CB8AC3E}">
        <p14:creationId xmlns:p14="http://schemas.microsoft.com/office/powerpoint/2010/main" val="1885249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EF95A5-023F-B2CE-2FEF-C70467EFB982}"/>
              </a:ext>
            </a:extLst>
          </p:cNvPr>
          <p:cNvSpPr>
            <a:spLocks noGrp="1"/>
          </p:cNvSpPr>
          <p:nvPr>
            <p:ph type="title"/>
          </p:nvPr>
        </p:nvSpPr>
        <p:spPr/>
        <p:txBody>
          <a:bodyPr/>
          <a:lstStyle/>
          <a:p>
            <a:pPr algn="l"/>
            <a:endParaRPr lang="sv-SE" dirty="0"/>
          </a:p>
        </p:txBody>
      </p:sp>
      <p:sp>
        <p:nvSpPr>
          <p:cNvPr id="9" name="Platshållare för text 8">
            <a:extLst>
              <a:ext uri="{FF2B5EF4-FFF2-40B4-BE49-F238E27FC236}">
                <a16:creationId xmlns:a16="http://schemas.microsoft.com/office/drawing/2014/main" id="{88DBBE66-5C27-72FA-B887-914086EEB0DE}"/>
              </a:ext>
            </a:extLst>
          </p:cNvPr>
          <p:cNvSpPr>
            <a:spLocks noGrp="1"/>
          </p:cNvSpPr>
          <p:nvPr>
            <p:ph type="body" sz="quarter" idx="13"/>
          </p:nvPr>
        </p:nvSpPr>
        <p:spPr/>
        <p:txBody>
          <a:bodyPr/>
          <a:lstStyle/>
          <a:p>
            <a:pPr algn="l"/>
            <a:endParaRPr lang="sv-SE" dirty="0"/>
          </a:p>
        </p:txBody>
      </p:sp>
      <p:sp>
        <p:nvSpPr>
          <p:cNvPr id="10" name="Platshållare för bild 9">
            <a:extLst>
              <a:ext uri="{FF2B5EF4-FFF2-40B4-BE49-F238E27FC236}">
                <a16:creationId xmlns:a16="http://schemas.microsoft.com/office/drawing/2014/main" id="{1C75B048-9678-9A97-CC4E-2659BF99B8C4}"/>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EEA4086E-6617-08D9-ABC2-714C913585F4}"/>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1753B26D-0C9E-9631-748F-D7CBFE5D26C4}"/>
              </a:ext>
            </a:extLst>
          </p:cNvPr>
          <p:cNvSpPr>
            <a:spLocks noGrp="1"/>
          </p:cNvSpPr>
          <p:nvPr>
            <p:ph type="body" sz="quarter" idx="17"/>
          </p:nvPr>
        </p:nvSpPr>
        <p:spPr/>
        <p:txBody>
          <a:bodyPr/>
          <a:lstStyle/>
          <a:p>
            <a:endParaRPr lang="sv-SE" sz="1081" dirty="0"/>
          </a:p>
        </p:txBody>
      </p:sp>
      <p:sp>
        <p:nvSpPr>
          <p:cNvPr id="11" name="Platshållare för text 10">
            <a:extLst>
              <a:ext uri="{FF2B5EF4-FFF2-40B4-BE49-F238E27FC236}">
                <a16:creationId xmlns:a16="http://schemas.microsoft.com/office/drawing/2014/main" id="{3152FE78-3A62-5374-6983-44CF86C62C5A}"/>
              </a:ext>
            </a:extLst>
          </p:cNvPr>
          <p:cNvSpPr>
            <a:spLocks noGrp="1"/>
          </p:cNvSpPr>
          <p:nvPr>
            <p:ph type="body" sz="quarter" idx="15"/>
          </p:nvPr>
        </p:nvSpPr>
        <p:spPr>
          <a:xfrm>
            <a:off x="643428" y="3391504"/>
            <a:ext cx="3266195" cy="732354"/>
          </a:xfrm>
        </p:spPr>
        <p:txBody>
          <a:bodyPr/>
          <a:lstStyle/>
          <a:p>
            <a:endParaRPr lang="sv-SE" sz="1081" dirty="0"/>
          </a:p>
        </p:txBody>
      </p:sp>
    </p:spTree>
    <p:extLst>
      <p:ext uri="{BB962C8B-B14F-4D97-AF65-F5344CB8AC3E}">
        <p14:creationId xmlns:p14="http://schemas.microsoft.com/office/powerpoint/2010/main" val="2393416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698705F-451D-49AE-F771-88A805C049E5}"/>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4C8E0743-E0B3-5DE7-971F-7B0B158E22E5}"/>
              </a:ext>
            </a:extLst>
          </p:cNvPr>
          <p:cNvSpPr>
            <a:spLocks noGrp="1"/>
          </p:cNvSpPr>
          <p:nvPr>
            <p:ph type="body" sz="quarter" idx="13"/>
          </p:nvPr>
        </p:nvSpPr>
        <p:spPr/>
        <p:txBody>
          <a:bodyPr/>
          <a:lstStyle/>
          <a:p>
            <a:endParaRPr lang="sv-SE"/>
          </a:p>
        </p:txBody>
      </p:sp>
      <p:sp>
        <p:nvSpPr>
          <p:cNvPr id="10" name="Platshållare för text 9">
            <a:extLst>
              <a:ext uri="{FF2B5EF4-FFF2-40B4-BE49-F238E27FC236}">
                <a16:creationId xmlns:a16="http://schemas.microsoft.com/office/drawing/2014/main" id="{C59BEA69-B5AD-E5DA-D635-CCEB594F65D4}"/>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C70AEA61-E44B-366D-52C7-739C13887D53}"/>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55FD4001-ED92-93C8-E5C5-BC6F86883FB0}"/>
              </a:ext>
            </a:extLst>
          </p:cNvPr>
          <p:cNvSpPr>
            <a:spLocks noGrp="1"/>
          </p:cNvSpPr>
          <p:nvPr>
            <p:ph type="body" sz="quarter" idx="18"/>
          </p:nvPr>
        </p:nvSpPr>
        <p:spPr/>
        <p:txBody>
          <a:bodyPr/>
          <a:lstStyle/>
          <a:p>
            <a:endParaRPr lang="sv-SE" sz="1081" dirty="0"/>
          </a:p>
        </p:txBody>
      </p:sp>
      <p:sp>
        <p:nvSpPr>
          <p:cNvPr id="12" name="Platshållare för text 11">
            <a:extLst>
              <a:ext uri="{FF2B5EF4-FFF2-40B4-BE49-F238E27FC236}">
                <a16:creationId xmlns:a16="http://schemas.microsoft.com/office/drawing/2014/main" id="{B9CD45B4-4C15-2F63-D67C-F34C60431742}"/>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381528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698705F-451D-49AE-F771-88A805C049E5}"/>
              </a:ext>
            </a:extLst>
          </p:cNvPr>
          <p:cNvSpPr>
            <a:spLocks noGrp="1"/>
          </p:cNvSpPr>
          <p:nvPr>
            <p:ph type="title"/>
          </p:nvPr>
        </p:nvSpPr>
        <p:spPr/>
        <p:txBody>
          <a:bodyPr/>
          <a:lstStyle/>
          <a:p>
            <a:pPr algn="l"/>
            <a:endParaRPr lang="sv-SE" dirty="0"/>
          </a:p>
        </p:txBody>
      </p:sp>
      <p:sp>
        <p:nvSpPr>
          <p:cNvPr id="9" name="Platshållare för text 8">
            <a:extLst>
              <a:ext uri="{FF2B5EF4-FFF2-40B4-BE49-F238E27FC236}">
                <a16:creationId xmlns:a16="http://schemas.microsoft.com/office/drawing/2014/main" id="{4C8E0743-E0B3-5DE7-971F-7B0B158E22E5}"/>
              </a:ext>
            </a:extLst>
          </p:cNvPr>
          <p:cNvSpPr>
            <a:spLocks noGrp="1"/>
          </p:cNvSpPr>
          <p:nvPr>
            <p:ph type="body" sz="quarter" idx="13"/>
          </p:nvPr>
        </p:nvSpPr>
        <p:spPr/>
        <p:txBody>
          <a:bodyPr/>
          <a:lstStyle/>
          <a:p>
            <a:pPr algn="l"/>
            <a:endParaRPr lang="sv-SE" dirty="0"/>
          </a:p>
        </p:txBody>
      </p:sp>
      <p:sp>
        <p:nvSpPr>
          <p:cNvPr id="10" name="Platshållare för text 9">
            <a:extLst>
              <a:ext uri="{FF2B5EF4-FFF2-40B4-BE49-F238E27FC236}">
                <a16:creationId xmlns:a16="http://schemas.microsoft.com/office/drawing/2014/main" id="{C59BEA69-B5AD-E5DA-D635-CCEB594F65D4}"/>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C70AEA61-E44B-366D-52C7-739C13887D53}"/>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55FD4001-ED92-93C8-E5C5-BC6F86883FB0}"/>
              </a:ext>
            </a:extLst>
          </p:cNvPr>
          <p:cNvSpPr>
            <a:spLocks noGrp="1"/>
          </p:cNvSpPr>
          <p:nvPr>
            <p:ph type="body" sz="quarter" idx="18"/>
          </p:nvPr>
        </p:nvSpPr>
        <p:spPr/>
        <p:txBody>
          <a:bodyPr/>
          <a:lstStyle/>
          <a:p>
            <a:endParaRPr lang="sv-SE" sz="1081" dirty="0"/>
          </a:p>
        </p:txBody>
      </p:sp>
      <p:sp>
        <p:nvSpPr>
          <p:cNvPr id="12" name="Platshållare för text 11">
            <a:extLst>
              <a:ext uri="{FF2B5EF4-FFF2-40B4-BE49-F238E27FC236}">
                <a16:creationId xmlns:a16="http://schemas.microsoft.com/office/drawing/2014/main" id="{B9CD45B4-4C15-2F63-D67C-F34C60431742}"/>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363236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0B46DF5-446D-972D-20A0-98BCAD24D95D}"/>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6F07B4FA-870C-3F44-E6A5-FD504ADD30FD}"/>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4C9A921D-712C-6418-5DEC-9AC11F953C1C}"/>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B5B2BAE3-5443-CC6E-1EC1-63678E0F7902}"/>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A93057D4-7A01-C50A-3CF3-FB3568F83EB0}"/>
              </a:ext>
            </a:extLst>
          </p:cNvPr>
          <p:cNvSpPr>
            <a:spLocks noGrp="1"/>
          </p:cNvSpPr>
          <p:nvPr>
            <p:ph type="body" sz="quarter" idx="13"/>
          </p:nvPr>
        </p:nvSpPr>
        <p:spPr/>
        <p:txBody>
          <a:bodyPr/>
          <a:lstStyle/>
          <a:p>
            <a:endParaRPr lang="sv-SE"/>
          </a:p>
        </p:txBody>
      </p:sp>
      <p:sp>
        <p:nvSpPr>
          <p:cNvPr id="12" name="Platshållare för text 11">
            <a:extLst>
              <a:ext uri="{FF2B5EF4-FFF2-40B4-BE49-F238E27FC236}">
                <a16:creationId xmlns:a16="http://schemas.microsoft.com/office/drawing/2014/main" id="{D42F7DFF-F791-0043-2D17-11ED92621476}"/>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317807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085BF6A1-D0B7-CE01-EC4A-A4D37C6B2656}"/>
              </a:ext>
            </a:extLst>
          </p:cNvPr>
          <p:cNvSpPr>
            <a:spLocks noGrp="1"/>
          </p:cNvSpPr>
          <p:nvPr>
            <p:ph type="title"/>
          </p:nvPr>
        </p:nvSpPr>
        <p:spPr/>
        <p:txBody>
          <a:bodyPr/>
          <a:lstStyle/>
          <a:p>
            <a:pPr algn="l"/>
            <a:endParaRPr lang="sv-SE" dirty="0"/>
          </a:p>
        </p:txBody>
      </p:sp>
      <p:sp>
        <p:nvSpPr>
          <p:cNvPr id="17" name="Platshållare för text 16">
            <a:extLst>
              <a:ext uri="{FF2B5EF4-FFF2-40B4-BE49-F238E27FC236}">
                <a16:creationId xmlns:a16="http://schemas.microsoft.com/office/drawing/2014/main" id="{AD3D4AF0-5328-A135-63ED-A618A51A8D10}"/>
              </a:ext>
            </a:extLst>
          </p:cNvPr>
          <p:cNvSpPr>
            <a:spLocks noGrp="1"/>
          </p:cNvSpPr>
          <p:nvPr>
            <p:ph type="body" sz="quarter" idx="13"/>
          </p:nvPr>
        </p:nvSpPr>
        <p:spPr/>
        <p:txBody>
          <a:bodyPr/>
          <a:lstStyle/>
          <a:p>
            <a:pPr algn="l"/>
            <a:endParaRPr lang="sv-SE" dirty="0"/>
          </a:p>
        </p:txBody>
      </p:sp>
      <p:sp>
        <p:nvSpPr>
          <p:cNvPr id="18" name="Platshållare för bild 17">
            <a:extLst>
              <a:ext uri="{FF2B5EF4-FFF2-40B4-BE49-F238E27FC236}">
                <a16:creationId xmlns:a16="http://schemas.microsoft.com/office/drawing/2014/main" id="{6DC90C5D-4221-BA4E-5040-595AAD2C862D}"/>
              </a:ext>
            </a:extLst>
          </p:cNvPr>
          <p:cNvSpPr>
            <a:spLocks noGrp="1"/>
          </p:cNvSpPr>
          <p:nvPr>
            <p:ph type="pic" sz="quarter" idx="14"/>
          </p:nvPr>
        </p:nvSpPr>
        <p:spPr/>
      </p:sp>
      <p:sp>
        <p:nvSpPr>
          <p:cNvPr id="19" name="Platshållare för text 18">
            <a:extLst>
              <a:ext uri="{FF2B5EF4-FFF2-40B4-BE49-F238E27FC236}">
                <a16:creationId xmlns:a16="http://schemas.microsoft.com/office/drawing/2014/main" id="{BBB78CB7-AEC0-6440-1128-6AE69437D5B7}"/>
              </a:ext>
            </a:extLst>
          </p:cNvPr>
          <p:cNvSpPr>
            <a:spLocks noGrp="1"/>
          </p:cNvSpPr>
          <p:nvPr>
            <p:ph type="body" sz="quarter" idx="15"/>
          </p:nvPr>
        </p:nvSpPr>
        <p:spPr>
          <a:xfrm>
            <a:off x="643428" y="3815254"/>
            <a:ext cx="3568300" cy="1549835"/>
          </a:xfrm>
        </p:spPr>
        <p:txBody>
          <a:bodyPr/>
          <a:lstStyle/>
          <a:p>
            <a:endParaRPr lang="sv-SE" sz="1081" dirty="0"/>
          </a:p>
        </p:txBody>
      </p:sp>
      <p:sp>
        <p:nvSpPr>
          <p:cNvPr id="20" name="Platshållare för innehåll 19">
            <a:extLst>
              <a:ext uri="{FF2B5EF4-FFF2-40B4-BE49-F238E27FC236}">
                <a16:creationId xmlns:a16="http://schemas.microsoft.com/office/drawing/2014/main" id="{96C53826-25AB-EF5B-E762-DABFA5425A32}"/>
              </a:ext>
            </a:extLst>
          </p:cNvPr>
          <p:cNvSpPr>
            <a:spLocks noGrp="1"/>
          </p:cNvSpPr>
          <p:nvPr>
            <p:ph sz="quarter" idx="16"/>
          </p:nvPr>
        </p:nvSpPr>
        <p:spPr/>
        <p:txBody>
          <a:bodyPr/>
          <a:lstStyle/>
          <a:p>
            <a:endParaRPr lang="sv-SE"/>
          </a:p>
        </p:txBody>
      </p:sp>
      <p:sp>
        <p:nvSpPr>
          <p:cNvPr id="21" name="Platshållare för text 20">
            <a:extLst>
              <a:ext uri="{FF2B5EF4-FFF2-40B4-BE49-F238E27FC236}">
                <a16:creationId xmlns:a16="http://schemas.microsoft.com/office/drawing/2014/main" id="{D0921B0A-9579-7511-CE76-764750BBA4B9}"/>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319988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0B46DF5-446D-972D-20A0-98BCAD24D95D}"/>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6F07B4FA-870C-3F44-E6A5-FD504ADD30FD}"/>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4C9A921D-712C-6418-5DEC-9AC11F953C1C}"/>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B5B2BAE3-5443-CC6E-1EC1-63678E0F7902}"/>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A93057D4-7A01-C50A-3CF3-FB3568F83EB0}"/>
              </a:ext>
            </a:extLst>
          </p:cNvPr>
          <p:cNvSpPr>
            <a:spLocks noGrp="1"/>
          </p:cNvSpPr>
          <p:nvPr>
            <p:ph type="body" sz="quarter" idx="13"/>
          </p:nvPr>
        </p:nvSpPr>
        <p:spPr/>
        <p:txBody>
          <a:bodyPr/>
          <a:lstStyle/>
          <a:p>
            <a:pPr algn="l"/>
            <a:endParaRPr lang="sv-SE" dirty="0"/>
          </a:p>
        </p:txBody>
      </p:sp>
      <p:sp>
        <p:nvSpPr>
          <p:cNvPr id="12" name="Platshållare för text 11">
            <a:extLst>
              <a:ext uri="{FF2B5EF4-FFF2-40B4-BE49-F238E27FC236}">
                <a16:creationId xmlns:a16="http://schemas.microsoft.com/office/drawing/2014/main" id="{D42F7DFF-F791-0043-2D17-11ED92621476}"/>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2475658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E0525632-25E3-58D7-D120-EC75B340A13C}"/>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80C5A99B-0FE8-8715-B947-CD25284706A6}"/>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EAF49728-DE2C-9198-F6EE-1E595ABF0A0D}"/>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7A798129-0EB6-7545-66E7-A3BAB7F19C8A}"/>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1C40F8AA-C5D7-3F1A-D1E9-39A79C2046EF}"/>
              </a:ext>
            </a:extLst>
          </p:cNvPr>
          <p:cNvSpPr>
            <a:spLocks noGrp="1"/>
          </p:cNvSpPr>
          <p:nvPr>
            <p:ph type="body" sz="quarter" idx="13"/>
          </p:nvPr>
        </p:nvSpPr>
        <p:spPr/>
        <p:txBody>
          <a:bodyPr/>
          <a:lstStyle/>
          <a:p>
            <a:endParaRPr lang="sv-SE"/>
          </a:p>
        </p:txBody>
      </p:sp>
      <p:sp>
        <p:nvSpPr>
          <p:cNvPr id="12" name="Platshållare för text 11">
            <a:extLst>
              <a:ext uri="{FF2B5EF4-FFF2-40B4-BE49-F238E27FC236}">
                <a16:creationId xmlns:a16="http://schemas.microsoft.com/office/drawing/2014/main" id="{A6DF9A87-4ACD-C7C5-C79F-D6D27C104FD1}"/>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2074131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E0525632-25E3-58D7-D120-EC75B340A13C}"/>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80C5A99B-0FE8-8715-B947-CD25284706A6}"/>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EAF49728-DE2C-9198-F6EE-1E595ABF0A0D}"/>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7A798129-0EB6-7545-66E7-A3BAB7F19C8A}"/>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1C40F8AA-C5D7-3F1A-D1E9-39A79C2046EF}"/>
              </a:ext>
            </a:extLst>
          </p:cNvPr>
          <p:cNvSpPr>
            <a:spLocks noGrp="1"/>
          </p:cNvSpPr>
          <p:nvPr>
            <p:ph type="body" sz="quarter" idx="13"/>
          </p:nvPr>
        </p:nvSpPr>
        <p:spPr/>
        <p:txBody>
          <a:bodyPr/>
          <a:lstStyle/>
          <a:p>
            <a:pPr algn="l"/>
            <a:endParaRPr lang="sv-SE" dirty="0"/>
          </a:p>
        </p:txBody>
      </p:sp>
      <p:sp>
        <p:nvSpPr>
          <p:cNvPr id="12" name="Platshållare för text 11">
            <a:extLst>
              <a:ext uri="{FF2B5EF4-FFF2-40B4-BE49-F238E27FC236}">
                <a16:creationId xmlns:a16="http://schemas.microsoft.com/office/drawing/2014/main" id="{A6DF9A87-4ACD-C7C5-C79F-D6D27C104FD1}"/>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545577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AC049E0-E964-FB58-0276-5A1C2CD5D559}"/>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9EC61ED9-8EF1-FF8A-4410-64388926DE51}"/>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C889C5FD-93C2-1ED4-700F-4E6BDF98FE5F}"/>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858A0970-17D7-9EC5-B5F9-E4AA8D4B9373}"/>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5A67D462-33DA-F6DB-87C1-CE85B2D2194E}"/>
              </a:ext>
            </a:extLst>
          </p:cNvPr>
          <p:cNvSpPr>
            <a:spLocks noGrp="1"/>
          </p:cNvSpPr>
          <p:nvPr>
            <p:ph type="body" sz="quarter" idx="13"/>
          </p:nvPr>
        </p:nvSpPr>
        <p:spPr/>
        <p:txBody>
          <a:bodyPr/>
          <a:lstStyle/>
          <a:p>
            <a:endParaRPr lang="sv-SE"/>
          </a:p>
        </p:txBody>
      </p:sp>
      <p:sp>
        <p:nvSpPr>
          <p:cNvPr id="12" name="Platshållare för text 11">
            <a:extLst>
              <a:ext uri="{FF2B5EF4-FFF2-40B4-BE49-F238E27FC236}">
                <a16:creationId xmlns:a16="http://schemas.microsoft.com/office/drawing/2014/main" id="{4B601A61-5005-E5F4-0F46-8CF9995817C2}"/>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247043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AC049E0-E964-FB58-0276-5A1C2CD5D559}"/>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9EC61ED9-8EF1-FF8A-4410-64388926DE51}"/>
              </a:ext>
            </a:extLst>
          </p:cNvPr>
          <p:cNvSpPr>
            <a:spLocks noGrp="1"/>
          </p:cNvSpPr>
          <p:nvPr>
            <p:ph type="body" sz="quarter" idx="15"/>
          </p:nvPr>
        </p:nvSpPr>
        <p:spPr/>
        <p:txBody>
          <a:bodyPr/>
          <a:lstStyle/>
          <a:p>
            <a:endParaRPr lang="sv-SE"/>
          </a:p>
        </p:txBody>
      </p:sp>
      <p:sp>
        <p:nvSpPr>
          <p:cNvPr id="11" name="Platshållare för innehåll 10">
            <a:extLst>
              <a:ext uri="{FF2B5EF4-FFF2-40B4-BE49-F238E27FC236}">
                <a16:creationId xmlns:a16="http://schemas.microsoft.com/office/drawing/2014/main" id="{C889C5FD-93C2-1ED4-700F-4E6BDF98FE5F}"/>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858A0970-17D7-9EC5-B5F9-E4AA8D4B9373}"/>
              </a:ext>
            </a:extLst>
          </p:cNvPr>
          <p:cNvSpPr>
            <a:spLocks noGrp="1"/>
          </p:cNvSpPr>
          <p:nvPr>
            <p:ph type="body" sz="quarter" idx="18"/>
          </p:nvPr>
        </p:nvSpPr>
        <p:spPr/>
        <p:txBody>
          <a:bodyPr/>
          <a:lstStyle/>
          <a:p>
            <a:endParaRPr lang="sv-SE"/>
          </a:p>
        </p:txBody>
      </p:sp>
      <p:sp>
        <p:nvSpPr>
          <p:cNvPr id="9" name="Platshållare för text 8">
            <a:extLst>
              <a:ext uri="{FF2B5EF4-FFF2-40B4-BE49-F238E27FC236}">
                <a16:creationId xmlns:a16="http://schemas.microsoft.com/office/drawing/2014/main" id="{5A67D462-33DA-F6DB-87C1-CE85B2D2194E}"/>
              </a:ext>
            </a:extLst>
          </p:cNvPr>
          <p:cNvSpPr>
            <a:spLocks noGrp="1"/>
          </p:cNvSpPr>
          <p:nvPr>
            <p:ph type="body" sz="quarter" idx="13"/>
          </p:nvPr>
        </p:nvSpPr>
        <p:spPr/>
        <p:txBody>
          <a:bodyPr/>
          <a:lstStyle/>
          <a:p>
            <a:pPr algn="l"/>
            <a:endParaRPr lang="sv-SE" dirty="0"/>
          </a:p>
        </p:txBody>
      </p:sp>
      <p:sp>
        <p:nvSpPr>
          <p:cNvPr id="12" name="Platshållare för text 11">
            <a:extLst>
              <a:ext uri="{FF2B5EF4-FFF2-40B4-BE49-F238E27FC236}">
                <a16:creationId xmlns:a16="http://schemas.microsoft.com/office/drawing/2014/main" id="{4B601A61-5005-E5F4-0F46-8CF9995817C2}"/>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2058289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A8C339-7CB0-A6DE-AA9F-D394C1012853}"/>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7D82F8A7-9B09-3355-46E1-A29A2B48AF39}"/>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41D92DE1-5A11-FE73-9ACC-B6E2E1C092DC}"/>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49D4A038-828D-3EF8-CED5-631E498B347D}"/>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3C33A98A-E6D1-7880-5CE5-A2C1B88D4D8A}"/>
              </a:ext>
            </a:extLst>
          </p:cNvPr>
          <p:cNvSpPr>
            <a:spLocks noGrp="1"/>
          </p:cNvSpPr>
          <p:nvPr>
            <p:ph type="body" sz="quarter" idx="13"/>
          </p:nvPr>
        </p:nvSpPr>
        <p:spPr/>
        <p:txBody>
          <a:bodyPr/>
          <a:lstStyle/>
          <a:p>
            <a:endParaRPr lang="sv-SE"/>
          </a:p>
        </p:txBody>
      </p:sp>
      <p:sp>
        <p:nvSpPr>
          <p:cNvPr id="12" name="Platshållare för text 11">
            <a:extLst>
              <a:ext uri="{FF2B5EF4-FFF2-40B4-BE49-F238E27FC236}">
                <a16:creationId xmlns:a16="http://schemas.microsoft.com/office/drawing/2014/main" id="{C068D315-489F-C16C-9CD1-F5FC30D7E5D9}"/>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4130696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A8C339-7CB0-A6DE-AA9F-D394C1012853}"/>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7D82F8A7-9B09-3355-46E1-A29A2B48AF39}"/>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41D92DE1-5A11-FE73-9ACC-B6E2E1C092DC}"/>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49D4A038-828D-3EF8-CED5-631E498B347D}"/>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3C33A98A-E6D1-7880-5CE5-A2C1B88D4D8A}"/>
              </a:ext>
            </a:extLst>
          </p:cNvPr>
          <p:cNvSpPr>
            <a:spLocks noGrp="1"/>
          </p:cNvSpPr>
          <p:nvPr>
            <p:ph type="body" sz="quarter" idx="13"/>
          </p:nvPr>
        </p:nvSpPr>
        <p:spPr/>
        <p:txBody>
          <a:bodyPr/>
          <a:lstStyle/>
          <a:p>
            <a:pPr algn="l"/>
            <a:endParaRPr lang="sv-SE" dirty="0"/>
          </a:p>
        </p:txBody>
      </p:sp>
      <p:sp>
        <p:nvSpPr>
          <p:cNvPr id="12" name="Platshållare för text 11">
            <a:extLst>
              <a:ext uri="{FF2B5EF4-FFF2-40B4-BE49-F238E27FC236}">
                <a16:creationId xmlns:a16="http://schemas.microsoft.com/office/drawing/2014/main" id="{C068D315-489F-C16C-9CD1-F5FC30D7E5D9}"/>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4287456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FDD4610-7600-FBF3-249B-5795FDE6754B}"/>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19BEE931-DCBC-4BA4-495C-1993F1C0EF66}"/>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70ABF673-B4CB-981C-B691-5DC7A1F258BD}"/>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2FDC6728-3514-A34E-2924-1862C7C0B555}"/>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2B26E801-3125-C47D-1E58-8ECCCB585ADE}"/>
              </a:ext>
            </a:extLst>
          </p:cNvPr>
          <p:cNvSpPr>
            <a:spLocks noGrp="1"/>
          </p:cNvSpPr>
          <p:nvPr>
            <p:ph type="body" sz="quarter" idx="13"/>
          </p:nvPr>
        </p:nvSpPr>
        <p:spPr/>
        <p:txBody>
          <a:bodyPr/>
          <a:lstStyle/>
          <a:p>
            <a:endParaRPr lang="sv-SE" dirty="0"/>
          </a:p>
        </p:txBody>
      </p:sp>
      <p:sp>
        <p:nvSpPr>
          <p:cNvPr id="12" name="Platshållare för text 11">
            <a:extLst>
              <a:ext uri="{FF2B5EF4-FFF2-40B4-BE49-F238E27FC236}">
                <a16:creationId xmlns:a16="http://schemas.microsoft.com/office/drawing/2014/main" id="{222CEB04-1519-009E-618D-C75FD1ADEEBE}"/>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2281300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FDD4610-7600-FBF3-249B-5795FDE6754B}"/>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19BEE931-DCBC-4BA4-495C-1993F1C0EF66}"/>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70ABF673-B4CB-981C-B691-5DC7A1F258BD}"/>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2FDC6728-3514-A34E-2924-1862C7C0B555}"/>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2B26E801-3125-C47D-1E58-8ECCCB585ADE}"/>
              </a:ext>
            </a:extLst>
          </p:cNvPr>
          <p:cNvSpPr>
            <a:spLocks noGrp="1"/>
          </p:cNvSpPr>
          <p:nvPr>
            <p:ph type="body" sz="quarter" idx="13"/>
          </p:nvPr>
        </p:nvSpPr>
        <p:spPr/>
        <p:txBody>
          <a:bodyPr/>
          <a:lstStyle/>
          <a:p>
            <a:pPr algn="l"/>
            <a:endParaRPr lang="sv-SE" dirty="0"/>
          </a:p>
        </p:txBody>
      </p:sp>
      <p:sp>
        <p:nvSpPr>
          <p:cNvPr id="12" name="Platshållare för text 11">
            <a:extLst>
              <a:ext uri="{FF2B5EF4-FFF2-40B4-BE49-F238E27FC236}">
                <a16:creationId xmlns:a16="http://schemas.microsoft.com/office/drawing/2014/main" id="{222CEB04-1519-009E-618D-C75FD1ADEEBE}"/>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469358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6D8E7019-5146-7398-BCC9-3C6A41615265}"/>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C113A612-98B2-40E4-A75A-CBECAB1D03EF}"/>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9DA04C2B-681D-379A-3EA3-CBAAED0C40B0}"/>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74DF67CC-A11C-64C1-1058-177262D77E59}"/>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425FBD8A-A751-E507-68CA-471B9E3378DB}"/>
              </a:ext>
            </a:extLst>
          </p:cNvPr>
          <p:cNvSpPr>
            <a:spLocks noGrp="1"/>
          </p:cNvSpPr>
          <p:nvPr>
            <p:ph type="body" sz="quarter" idx="13"/>
          </p:nvPr>
        </p:nvSpPr>
        <p:spPr/>
        <p:txBody>
          <a:bodyPr/>
          <a:lstStyle/>
          <a:p>
            <a:endParaRPr lang="sv-SE"/>
          </a:p>
        </p:txBody>
      </p:sp>
      <p:sp>
        <p:nvSpPr>
          <p:cNvPr id="12" name="Platshållare för text 11">
            <a:extLst>
              <a:ext uri="{FF2B5EF4-FFF2-40B4-BE49-F238E27FC236}">
                <a16:creationId xmlns:a16="http://schemas.microsoft.com/office/drawing/2014/main" id="{EF6046CF-E51E-0EAD-9BD5-CBEBD832F12F}"/>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200641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ADEE956-0D8D-824C-056A-545CE10E92FC}"/>
              </a:ext>
            </a:extLst>
          </p:cNvPr>
          <p:cNvSpPr>
            <a:spLocks noGrp="1"/>
          </p:cNvSpPr>
          <p:nvPr>
            <p:ph type="title"/>
          </p:nvPr>
        </p:nvSpPr>
        <p:spPr/>
        <p:txBody>
          <a:bodyPr/>
          <a:lstStyle/>
          <a:p>
            <a:endParaRPr lang="sv-SE" dirty="0"/>
          </a:p>
        </p:txBody>
      </p:sp>
      <p:sp>
        <p:nvSpPr>
          <p:cNvPr id="10" name="Platshållare för bild 9">
            <a:extLst>
              <a:ext uri="{FF2B5EF4-FFF2-40B4-BE49-F238E27FC236}">
                <a16:creationId xmlns:a16="http://schemas.microsoft.com/office/drawing/2014/main" id="{E1C61F8B-FEC7-33D7-7B9A-5F0DF7BB823A}"/>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9243B686-B8E7-8281-988A-7ABE07635D6C}"/>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049D9878-1510-BAB3-F4F8-74BB7A6F282F}"/>
              </a:ext>
            </a:extLst>
          </p:cNvPr>
          <p:cNvSpPr>
            <a:spLocks noGrp="1"/>
          </p:cNvSpPr>
          <p:nvPr>
            <p:ph type="body" sz="quarter" idx="17"/>
          </p:nvPr>
        </p:nvSpPr>
        <p:spPr/>
        <p:txBody>
          <a:bodyPr/>
          <a:lstStyle/>
          <a:p>
            <a:endParaRPr lang="sv-SE" sz="1081" dirty="0"/>
          </a:p>
        </p:txBody>
      </p:sp>
      <p:sp>
        <p:nvSpPr>
          <p:cNvPr id="9" name="Platshållare för text 8">
            <a:extLst>
              <a:ext uri="{FF2B5EF4-FFF2-40B4-BE49-F238E27FC236}">
                <a16:creationId xmlns:a16="http://schemas.microsoft.com/office/drawing/2014/main" id="{47F89061-BB2B-4EF5-BEE4-3615AD1A59A5}"/>
              </a:ext>
            </a:extLst>
          </p:cNvPr>
          <p:cNvSpPr>
            <a:spLocks noGrp="1"/>
          </p:cNvSpPr>
          <p:nvPr>
            <p:ph type="body" sz="quarter" idx="13"/>
          </p:nvPr>
        </p:nvSpPr>
        <p:spPr/>
        <p:txBody>
          <a:bodyPr/>
          <a:lstStyle/>
          <a:p>
            <a:endParaRPr lang="sv-SE" dirty="0"/>
          </a:p>
        </p:txBody>
      </p:sp>
      <p:sp>
        <p:nvSpPr>
          <p:cNvPr id="11" name="Platshållare för text 10">
            <a:extLst>
              <a:ext uri="{FF2B5EF4-FFF2-40B4-BE49-F238E27FC236}">
                <a16:creationId xmlns:a16="http://schemas.microsoft.com/office/drawing/2014/main" id="{128F149E-97F8-67A0-60F8-4129B4D2E94B}"/>
              </a:ext>
            </a:extLst>
          </p:cNvPr>
          <p:cNvSpPr>
            <a:spLocks noGrp="1"/>
          </p:cNvSpPr>
          <p:nvPr>
            <p:ph type="body" sz="quarter" idx="15"/>
          </p:nvPr>
        </p:nvSpPr>
        <p:spPr/>
        <p:txBody>
          <a:bodyPr/>
          <a:lstStyle/>
          <a:p>
            <a:endParaRPr lang="sv-SE" sz="1081" dirty="0"/>
          </a:p>
        </p:txBody>
      </p:sp>
    </p:spTree>
    <p:extLst>
      <p:ext uri="{BB962C8B-B14F-4D97-AF65-F5344CB8AC3E}">
        <p14:creationId xmlns:p14="http://schemas.microsoft.com/office/powerpoint/2010/main" val="487263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6D8E7019-5146-7398-BCC9-3C6A41615265}"/>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C113A612-98B2-40E4-A75A-CBECAB1D03EF}"/>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9DA04C2B-681D-379A-3EA3-CBAAED0C40B0}"/>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74DF67CC-A11C-64C1-1058-177262D77E59}"/>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425FBD8A-A751-E507-68CA-471B9E3378DB}"/>
              </a:ext>
            </a:extLst>
          </p:cNvPr>
          <p:cNvSpPr>
            <a:spLocks noGrp="1"/>
          </p:cNvSpPr>
          <p:nvPr>
            <p:ph type="body" sz="quarter" idx="13"/>
          </p:nvPr>
        </p:nvSpPr>
        <p:spPr/>
        <p:txBody>
          <a:bodyPr/>
          <a:lstStyle/>
          <a:p>
            <a:pPr algn="l"/>
            <a:endParaRPr lang="sv-SE" dirty="0"/>
          </a:p>
        </p:txBody>
      </p:sp>
      <p:sp>
        <p:nvSpPr>
          <p:cNvPr id="12" name="Platshållare för text 11">
            <a:extLst>
              <a:ext uri="{FF2B5EF4-FFF2-40B4-BE49-F238E27FC236}">
                <a16:creationId xmlns:a16="http://schemas.microsoft.com/office/drawing/2014/main" id="{EF6046CF-E51E-0EAD-9BD5-CBEBD832F12F}"/>
              </a:ext>
            </a:extLst>
          </p:cNvPr>
          <p:cNvSpPr>
            <a:spLocks noGrp="1"/>
          </p:cNvSpPr>
          <p:nvPr>
            <p:ph type="body" sz="quarter" idx="17"/>
          </p:nvPr>
        </p:nvSpPr>
        <p:spPr/>
        <p:txBody>
          <a:bodyPr/>
          <a:lstStyle/>
          <a:p>
            <a:endParaRPr lang="sv-SE" sz="1081" dirty="0"/>
          </a:p>
        </p:txBody>
      </p:sp>
    </p:spTree>
    <p:extLst>
      <p:ext uri="{BB962C8B-B14F-4D97-AF65-F5344CB8AC3E}">
        <p14:creationId xmlns:p14="http://schemas.microsoft.com/office/powerpoint/2010/main" val="3011941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4E786B4E-6C31-5BA0-A73D-66A128DFF146}"/>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66C6E686-E571-C664-0FB5-668B4F879B9F}"/>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6F003295-1110-9085-95BB-3C5D8428CEEA}"/>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5E6B0707-0CAE-1621-B854-F77610305979}"/>
              </a:ext>
            </a:extLst>
          </p:cNvPr>
          <p:cNvSpPr>
            <a:spLocks noGrp="1"/>
          </p:cNvSpPr>
          <p:nvPr>
            <p:ph type="body" sz="quarter" idx="17"/>
          </p:nvPr>
        </p:nvSpPr>
        <p:spPr/>
        <p:txBody>
          <a:bodyPr/>
          <a:lstStyle/>
          <a:p>
            <a:endParaRPr lang="sv-SE" sz="1081" dirty="0"/>
          </a:p>
        </p:txBody>
      </p:sp>
      <p:sp>
        <p:nvSpPr>
          <p:cNvPr id="13" name="Platshållare för text 12">
            <a:extLst>
              <a:ext uri="{FF2B5EF4-FFF2-40B4-BE49-F238E27FC236}">
                <a16:creationId xmlns:a16="http://schemas.microsoft.com/office/drawing/2014/main" id="{F87149C5-CB20-E4B9-64A0-C4CFB53F0CE4}"/>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265DA830-C443-DB6B-9844-8A7541B23B93}"/>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2475407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4E786B4E-6C31-5BA0-A73D-66A128DFF146}"/>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66C6E686-E571-C664-0FB5-668B4F879B9F}"/>
              </a:ext>
            </a:extLst>
          </p:cNvPr>
          <p:cNvSpPr>
            <a:spLocks noGrp="1"/>
          </p:cNvSpPr>
          <p:nvPr>
            <p:ph type="body" sz="quarter" idx="15"/>
          </p:nvPr>
        </p:nvSpPr>
        <p:spPr/>
        <p:txBody>
          <a:bodyPr/>
          <a:lstStyle/>
          <a:p>
            <a:endParaRPr lang="sv-SE" sz="1081" dirty="0"/>
          </a:p>
        </p:txBody>
      </p:sp>
      <p:sp>
        <p:nvSpPr>
          <p:cNvPr id="11" name="Platshållare för innehåll 10">
            <a:extLst>
              <a:ext uri="{FF2B5EF4-FFF2-40B4-BE49-F238E27FC236}">
                <a16:creationId xmlns:a16="http://schemas.microsoft.com/office/drawing/2014/main" id="{6F003295-1110-9085-95BB-3C5D8428CEEA}"/>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5E6B0707-0CAE-1621-B854-F77610305979}"/>
              </a:ext>
            </a:extLst>
          </p:cNvPr>
          <p:cNvSpPr>
            <a:spLocks noGrp="1"/>
          </p:cNvSpPr>
          <p:nvPr>
            <p:ph type="body" sz="quarter" idx="17"/>
          </p:nvPr>
        </p:nvSpPr>
        <p:spPr/>
        <p:txBody>
          <a:bodyPr/>
          <a:lstStyle/>
          <a:p>
            <a:endParaRPr lang="sv-SE" sz="1081" dirty="0"/>
          </a:p>
        </p:txBody>
      </p:sp>
      <p:sp>
        <p:nvSpPr>
          <p:cNvPr id="13" name="Platshållare för text 12">
            <a:extLst>
              <a:ext uri="{FF2B5EF4-FFF2-40B4-BE49-F238E27FC236}">
                <a16:creationId xmlns:a16="http://schemas.microsoft.com/office/drawing/2014/main" id="{F87149C5-CB20-E4B9-64A0-C4CFB53F0CE4}"/>
              </a:ext>
            </a:extLst>
          </p:cNvPr>
          <p:cNvSpPr>
            <a:spLocks noGrp="1"/>
          </p:cNvSpPr>
          <p:nvPr>
            <p:ph type="body" sz="quarter" idx="18"/>
          </p:nvPr>
        </p:nvSpPr>
        <p:spPr/>
        <p:txBody>
          <a:bodyPr/>
          <a:lstStyle/>
          <a:p>
            <a:endParaRPr lang="sv-SE" sz="1081" dirty="0"/>
          </a:p>
        </p:txBody>
      </p:sp>
      <p:sp>
        <p:nvSpPr>
          <p:cNvPr id="9" name="Platshållare för text 8">
            <a:extLst>
              <a:ext uri="{FF2B5EF4-FFF2-40B4-BE49-F238E27FC236}">
                <a16:creationId xmlns:a16="http://schemas.microsoft.com/office/drawing/2014/main" id="{265DA830-C443-DB6B-9844-8A7541B23B93}"/>
              </a:ext>
            </a:extLst>
          </p:cNvPr>
          <p:cNvSpPr>
            <a:spLocks noGrp="1"/>
          </p:cNvSpPr>
          <p:nvPr>
            <p:ph type="body" sz="quarter" idx="13"/>
          </p:nvPr>
        </p:nvSpPr>
        <p:spPr/>
        <p:txBody>
          <a:bodyPr/>
          <a:lstStyle/>
          <a:p>
            <a:pPr algn="l"/>
            <a:endParaRPr lang="sv-SE" dirty="0"/>
          </a:p>
        </p:txBody>
      </p:sp>
    </p:spTree>
    <p:extLst>
      <p:ext uri="{BB962C8B-B14F-4D97-AF65-F5344CB8AC3E}">
        <p14:creationId xmlns:p14="http://schemas.microsoft.com/office/powerpoint/2010/main" val="3936883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72852FA-6470-92D5-15DA-6419F97651CC}"/>
              </a:ext>
            </a:extLst>
          </p:cNvPr>
          <p:cNvSpPr>
            <a:spLocks noGrp="1"/>
          </p:cNvSpPr>
          <p:nvPr>
            <p:ph type="title"/>
          </p:nvPr>
        </p:nvSpPr>
        <p:spPr>
          <a:xfrm>
            <a:off x="643428" y="1755294"/>
            <a:ext cx="5570340" cy="1042216"/>
          </a:xfrm>
        </p:spPr>
        <p:txBody>
          <a:bodyPr/>
          <a:lstStyle/>
          <a:p>
            <a:r>
              <a:rPr lang="sv-SE" dirty="0"/>
              <a:t>Genteknologi tillämpad </a:t>
            </a:r>
            <a:br>
              <a:rPr lang="sv-SE" dirty="0"/>
            </a:br>
            <a:r>
              <a:rPr lang="sv-SE" dirty="0"/>
              <a:t>på möss i rymden</a:t>
            </a:r>
          </a:p>
        </p:txBody>
      </p:sp>
      <p:pic>
        <p:nvPicPr>
          <p:cNvPr id="27" name="Platshållare för bild 26" descr="En bild som visar fönster, byggnad, cirkel, Dagsljus&#10;&#10;Automatiskt genererad beskrivning">
            <a:extLst>
              <a:ext uri="{FF2B5EF4-FFF2-40B4-BE49-F238E27FC236}">
                <a16:creationId xmlns:a16="http://schemas.microsoft.com/office/drawing/2014/main" id="{0C9DDE48-A3BF-94C7-A858-A2A08D25CBDA}"/>
              </a:ext>
            </a:extLst>
          </p:cNvPr>
          <p:cNvPicPr>
            <a:picLocks noGrp="1" noChangeAspect="1"/>
          </p:cNvPicPr>
          <p:nvPr>
            <p:ph type="pic" sz="quarter" idx="14"/>
          </p:nvPr>
        </p:nvPicPr>
        <p:blipFill rotWithShape="1">
          <a:blip r:embed="rId2"/>
          <a:srcRect l="15606" t="1751" r="13507" b="7524"/>
          <a:stretch/>
        </p:blipFill>
        <p:spPr>
          <a:xfrm>
            <a:off x="339284" y="5723127"/>
            <a:ext cx="6179432" cy="5263961"/>
          </a:xfrm>
        </p:spPr>
      </p:pic>
      <p:pic>
        <p:nvPicPr>
          <p:cNvPr id="1026" name="Picture 2">
            <a:extLst>
              <a:ext uri="{FF2B5EF4-FFF2-40B4-BE49-F238E27FC236}">
                <a16:creationId xmlns:a16="http://schemas.microsoft.com/office/drawing/2014/main" id="{F664511D-6449-B140-70FA-EAA22FF51B28}"/>
              </a:ext>
            </a:extLst>
          </p:cNvP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4833781" y="3815389"/>
            <a:ext cx="1034197" cy="1034197"/>
          </a:xfrm>
          <a:noFill/>
          <a:extLst>
            <a:ext uri="{909E8E84-426E-40DD-AFC4-6F175D3DCCD1}">
              <a14:hiddenFill xmlns:a14="http://schemas.microsoft.com/office/drawing/2010/main">
                <a:solidFill>
                  <a:srgbClr val="FFFFFF"/>
                </a:solidFill>
              </a14:hiddenFill>
            </a:ext>
          </a:extLst>
        </p:spPr>
      </p:pic>
      <p:sp>
        <p:nvSpPr>
          <p:cNvPr id="19" name="Platshållare för text 18">
            <a:extLst>
              <a:ext uri="{FF2B5EF4-FFF2-40B4-BE49-F238E27FC236}">
                <a16:creationId xmlns:a16="http://schemas.microsoft.com/office/drawing/2014/main" id="{6792631C-A35C-DD7F-1073-C0F2EFD39787}"/>
              </a:ext>
            </a:extLst>
          </p:cNvPr>
          <p:cNvSpPr>
            <a:spLocks noGrp="1"/>
          </p:cNvSpPr>
          <p:nvPr>
            <p:ph type="body" sz="quarter" idx="17"/>
          </p:nvPr>
        </p:nvSpPr>
        <p:spPr>
          <a:xfrm>
            <a:off x="4478933" y="4896015"/>
            <a:ext cx="1734835" cy="452845"/>
          </a:xfrm>
        </p:spPr>
        <p:txBody>
          <a:bodyPr/>
          <a:lstStyle/>
          <a:p>
            <a:r>
              <a:rPr lang="sv-SE" sz="1081" dirty="0"/>
              <a:t>Läs mer på </a:t>
            </a:r>
            <a:r>
              <a:rPr lang="sv-SE" sz="1081" dirty="0" err="1"/>
              <a:t>kth.se</a:t>
            </a:r>
            <a:r>
              <a:rPr lang="sv-SE" sz="1081" dirty="0"/>
              <a:t>/</a:t>
            </a:r>
            <a:r>
              <a:rPr lang="sv-SE" sz="1081" dirty="0" err="1"/>
              <a:t>seminarie</a:t>
            </a:r>
            <a:endParaRPr lang="sv-SE" sz="1081" dirty="0"/>
          </a:p>
        </p:txBody>
      </p:sp>
      <p:sp>
        <p:nvSpPr>
          <p:cNvPr id="9" name="Platshållare för text 8">
            <a:extLst>
              <a:ext uri="{FF2B5EF4-FFF2-40B4-BE49-F238E27FC236}">
                <a16:creationId xmlns:a16="http://schemas.microsoft.com/office/drawing/2014/main" id="{93041AF9-F842-C0FC-2268-D928A1CFDBC9}"/>
              </a:ext>
            </a:extLst>
          </p:cNvPr>
          <p:cNvSpPr>
            <a:spLocks noGrp="1"/>
          </p:cNvSpPr>
          <p:nvPr>
            <p:ph type="body" sz="quarter" idx="13"/>
          </p:nvPr>
        </p:nvSpPr>
        <p:spPr>
          <a:xfrm>
            <a:off x="643965" y="2969959"/>
            <a:ext cx="5570071" cy="689796"/>
          </a:xfrm>
        </p:spPr>
        <p:txBody>
          <a:bodyPr/>
          <a:lstStyle/>
          <a:p>
            <a:r>
              <a:rPr lang="sv-SE" dirty="0"/>
              <a:t>Öppet seminarium med Solene Frapard</a:t>
            </a:r>
          </a:p>
          <a:p>
            <a:r>
              <a:rPr lang="sv-SE" dirty="0"/>
              <a:t>30 maj 2023, kl. 15.15-16.00 · Plats: D2</a:t>
            </a:r>
          </a:p>
        </p:txBody>
      </p:sp>
      <p:sp>
        <p:nvSpPr>
          <p:cNvPr id="17" name="Platshållare för text 16">
            <a:extLst>
              <a:ext uri="{FF2B5EF4-FFF2-40B4-BE49-F238E27FC236}">
                <a16:creationId xmlns:a16="http://schemas.microsoft.com/office/drawing/2014/main" id="{883F2594-6228-17BE-A7FB-CD5ECEF97456}"/>
              </a:ext>
            </a:extLst>
          </p:cNvPr>
          <p:cNvSpPr>
            <a:spLocks noGrp="1"/>
          </p:cNvSpPr>
          <p:nvPr>
            <p:ph type="body" sz="quarter" idx="15"/>
          </p:nvPr>
        </p:nvSpPr>
        <p:spPr>
          <a:xfrm>
            <a:off x="962949" y="3801209"/>
            <a:ext cx="3515983" cy="1550580"/>
          </a:xfrm>
        </p:spPr>
        <p:txBody>
          <a:bodyPr/>
          <a:lstStyle/>
          <a:p>
            <a:r>
              <a:rPr lang="sv-SE" sz="1081" dirty="0"/>
              <a:t>Under de kommande åren kommer vi bevittna ett uppsving i kommersiella rymdfärder. Som ett resultat kommer människor att befinna sig i rymden under längre perioder och vara exponerade för miljöfaktorer, såsom strålning och mikrogravitation. </a:t>
            </a:r>
          </a:p>
          <a:p>
            <a:r>
              <a:rPr lang="sv-SE" sz="1081" dirty="0"/>
              <a:t>Vårt fokus kommer att vara att studera effekterna av dessa miljöfaktorer på hjärnorna hos.</a:t>
            </a:r>
          </a:p>
        </p:txBody>
      </p:sp>
    </p:spTree>
    <p:extLst>
      <p:ext uri="{BB962C8B-B14F-4D97-AF65-F5344CB8AC3E}">
        <p14:creationId xmlns:p14="http://schemas.microsoft.com/office/powerpoint/2010/main" val="2116981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72852FA-6470-92D5-15DA-6419F97651CC}"/>
              </a:ext>
            </a:extLst>
          </p:cNvPr>
          <p:cNvSpPr>
            <a:spLocks noGrp="1"/>
          </p:cNvSpPr>
          <p:nvPr>
            <p:ph type="title"/>
          </p:nvPr>
        </p:nvSpPr>
        <p:spPr>
          <a:xfrm>
            <a:off x="643428" y="1755294"/>
            <a:ext cx="5570340" cy="1042216"/>
          </a:xfrm>
        </p:spPr>
        <p:txBody>
          <a:bodyPr/>
          <a:lstStyle/>
          <a:p>
            <a:pPr algn="l"/>
            <a:r>
              <a:rPr lang="sv-SE" dirty="0"/>
              <a:t>Genteknologi tillämpad </a:t>
            </a:r>
            <a:br>
              <a:rPr lang="sv-SE" dirty="0"/>
            </a:br>
            <a:r>
              <a:rPr lang="sv-SE" dirty="0"/>
              <a:t>på möss i rymden</a:t>
            </a:r>
          </a:p>
        </p:txBody>
      </p:sp>
      <p:pic>
        <p:nvPicPr>
          <p:cNvPr id="27" name="Platshållare för bild 26" descr="En bild som visar fönster, byggnad, cirkel, Dagsljus&#10;&#10;Automatiskt genererad beskrivning">
            <a:extLst>
              <a:ext uri="{FF2B5EF4-FFF2-40B4-BE49-F238E27FC236}">
                <a16:creationId xmlns:a16="http://schemas.microsoft.com/office/drawing/2014/main" id="{0C9DDE48-A3BF-94C7-A858-A2A08D25CBDA}"/>
              </a:ext>
            </a:extLst>
          </p:cNvPr>
          <p:cNvPicPr>
            <a:picLocks noGrp="1" noChangeAspect="1"/>
          </p:cNvPicPr>
          <p:nvPr>
            <p:ph type="pic" sz="quarter" idx="14"/>
          </p:nvPr>
        </p:nvPicPr>
        <p:blipFill rotWithShape="1">
          <a:blip r:embed="rId2"/>
          <a:srcRect l="15606" t="1751" r="13507" b="7524"/>
          <a:stretch/>
        </p:blipFill>
        <p:spPr>
          <a:xfrm>
            <a:off x="339284" y="5723127"/>
            <a:ext cx="6179432" cy="5263961"/>
          </a:xfrm>
        </p:spPr>
      </p:pic>
      <p:pic>
        <p:nvPicPr>
          <p:cNvPr id="1026" name="Picture 2">
            <a:extLst>
              <a:ext uri="{FF2B5EF4-FFF2-40B4-BE49-F238E27FC236}">
                <a16:creationId xmlns:a16="http://schemas.microsoft.com/office/drawing/2014/main" id="{F664511D-6449-B140-70FA-EAA22FF51B28}"/>
              </a:ext>
            </a:extLst>
          </p:cNvP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4833781" y="3815389"/>
            <a:ext cx="1034197" cy="1034197"/>
          </a:xfrm>
          <a:noFill/>
          <a:extLst>
            <a:ext uri="{909E8E84-426E-40DD-AFC4-6F175D3DCCD1}">
              <a14:hiddenFill xmlns:a14="http://schemas.microsoft.com/office/drawing/2010/main">
                <a:solidFill>
                  <a:srgbClr val="FFFFFF"/>
                </a:solidFill>
              </a14:hiddenFill>
            </a:ext>
          </a:extLst>
        </p:spPr>
      </p:pic>
      <p:sp>
        <p:nvSpPr>
          <p:cNvPr id="19" name="Platshållare för text 18">
            <a:extLst>
              <a:ext uri="{FF2B5EF4-FFF2-40B4-BE49-F238E27FC236}">
                <a16:creationId xmlns:a16="http://schemas.microsoft.com/office/drawing/2014/main" id="{6792631C-A35C-DD7F-1073-C0F2EFD39787}"/>
              </a:ext>
            </a:extLst>
          </p:cNvPr>
          <p:cNvSpPr>
            <a:spLocks noGrp="1"/>
          </p:cNvSpPr>
          <p:nvPr>
            <p:ph type="body" sz="quarter" idx="17"/>
          </p:nvPr>
        </p:nvSpPr>
        <p:spPr>
          <a:xfrm>
            <a:off x="4478932" y="4849586"/>
            <a:ext cx="1734836" cy="285920"/>
          </a:xfrm>
        </p:spPr>
        <p:txBody>
          <a:bodyPr/>
          <a:lstStyle/>
          <a:p>
            <a:r>
              <a:rPr lang="sv-SE" dirty="0"/>
              <a:t>Läs mer på </a:t>
            </a:r>
            <a:r>
              <a:rPr lang="sv-SE" sz="1081" dirty="0"/>
              <a:t>kth.se/</a:t>
            </a:r>
            <a:r>
              <a:rPr lang="sv-SE" sz="1081" dirty="0" err="1"/>
              <a:t>seminarie</a:t>
            </a:r>
            <a:endParaRPr lang="sv-SE" sz="1081" dirty="0"/>
          </a:p>
        </p:txBody>
      </p:sp>
      <p:sp>
        <p:nvSpPr>
          <p:cNvPr id="9" name="Platshållare för text 8">
            <a:extLst>
              <a:ext uri="{FF2B5EF4-FFF2-40B4-BE49-F238E27FC236}">
                <a16:creationId xmlns:a16="http://schemas.microsoft.com/office/drawing/2014/main" id="{93041AF9-F842-C0FC-2268-D928A1CFDBC9}"/>
              </a:ext>
            </a:extLst>
          </p:cNvPr>
          <p:cNvSpPr>
            <a:spLocks noGrp="1"/>
          </p:cNvSpPr>
          <p:nvPr>
            <p:ph type="body" sz="quarter" idx="13"/>
          </p:nvPr>
        </p:nvSpPr>
        <p:spPr>
          <a:xfrm>
            <a:off x="643965" y="2969959"/>
            <a:ext cx="5570071" cy="689796"/>
          </a:xfrm>
        </p:spPr>
        <p:txBody>
          <a:bodyPr/>
          <a:lstStyle/>
          <a:p>
            <a:pPr algn="l"/>
            <a:r>
              <a:rPr lang="sv-SE" dirty="0"/>
              <a:t>Öppet seminarium med Solene Frapard</a:t>
            </a:r>
          </a:p>
          <a:p>
            <a:pPr algn="l"/>
            <a:r>
              <a:rPr lang="sv-SE" dirty="0"/>
              <a:t>30 maj 2023, kl. 15.15-16.00 · Plats: D2</a:t>
            </a:r>
          </a:p>
        </p:txBody>
      </p:sp>
      <p:sp>
        <p:nvSpPr>
          <p:cNvPr id="17" name="Platshållare för text 16">
            <a:extLst>
              <a:ext uri="{FF2B5EF4-FFF2-40B4-BE49-F238E27FC236}">
                <a16:creationId xmlns:a16="http://schemas.microsoft.com/office/drawing/2014/main" id="{883F2594-6228-17BE-A7FB-CD5ECEF97456}"/>
              </a:ext>
            </a:extLst>
          </p:cNvPr>
          <p:cNvSpPr>
            <a:spLocks noGrp="1"/>
          </p:cNvSpPr>
          <p:nvPr>
            <p:ph type="body" sz="quarter" idx="15"/>
          </p:nvPr>
        </p:nvSpPr>
        <p:spPr>
          <a:xfrm>
            <a:off x="643428" y="3812382"/>
            <a:ext cx="3835504" cy="1550580"/>
          </a:xfrm>
        </p:spPr>
        <p:txBody>
          <a:bodyPr/>
          <a:lstStyle/>
          <a:p>
            <a:r>
              <a:rPr lang="sv-SE" sz="1081" dirty="0"/>
              <a:t>Under de kommande åren kommer vi bevittna ett uppsving i kommersiella rymdfärder. Som ett resultat kommer människor att befinna sig i rymden under längre perioder och vara exponerade för miljöfaktorer, såsom strålning och mikrogravitation. </a:t>
            </a:r>
          </a:p>
          <a:p>
            <a:r>
              <a:rPr lang="sv-SE" sz="1081" dirty="0"/>
              <a:t>Vårt fokus kommer att vara att studera effekterna av dessa miljöfaktorer på hjärnorna hos.</a:t>
            </a:r>
          </a:p>
        </p:txBody>
      </p:sp>
    </p:spTree>
    <p:extLst>
      <p:ext uri="{BB962C8B-B14F-4D97-AF65-F5344CB8AC3E}">
        <p14:creationId xmlns:p14="http://schemas.microsoft.com/office/powerpoint/2010/main" val="323190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72852FA-6470-92D5-15DA-6419F97651CC}"/>
              </a:ext>
            </a:extLst>
          </p:cNvPr>
          <p:cNvSpPr>
            <a:spLocks noGrp="1"/>
          </p:cNvSpPr>
          <p:nvPr>
            <p:ph type="title"/>
          </p:nvPr>
        </p:nvSpPr>
        <p:spPr/>
        <p:txBody>
          <a:bodyPr/>
          <a:lstStyle/>
          <a:p>
            <a:r>
              <a:rPr lang="sv-SE" dirty="0"/>
              <a:t>Genteknologi tillämpad </a:t>
            </a:r>
            <a:br>
              <a:rPr lang="sv-SE" dirty="0"/>
            </a:br>
            <a:r>
              <a:rPr lang="sv-SE" dirty="0"/>
              <a:t>på möss i rymden</a:t>
            </a:r>
          </a:p>
        </p:txBody>
      </p:sp>
      <p:sp>
        <p:nvSpPr>
          <p:cNvPr id="9" name="Platshållare för text 8">
            <a:extLst>
              <a:ext uri="{FF2B5EF4-FFF2-40B4-BE49-F238E27FC236}">
                <a16:creationId xmlns:a16="http://schemas.microsoft.com/office/drawing/2014/main" id="{93041AF9-F842-C0FC-2268-D928A1CFDBC9}"/>
              </a:ext>
            </a:extLst>
          </p:cNvPr>
          <p:cNvSpPr>
            <a:spLocks noGrp="1"/>
          </p:cNvSpPr>
          <p:nvPr>
            <p:ph type="body" sz="quarter" idx="13"/>
          </p:nvPr>
        </p:nvSpPr>
        <p:spPr/>
        <p:txBody>
          <a:bodyPr/>
          <a:lstStyle/>
          <a:p>
            <a:r>
              <a:rPr lang="sv-SE" dirty="0"/>
              <a:t>Solene Frapard · 30 maj 2023, kl. 15.15-16.00 · Plats: D2</a:t>
            </a:r>
          </a:p>
        </p:txBody>
      </p:sp>
      <p:pic>
        <p:nvPicPr>
          <p:cNvPr id="27" name="Platshållare för bild 26" descr="En bild som visar fönster, byggnad, cirkel, Dagsljus&#10;&#10;Automatiskt genererad beskrivning">
            <a:extLst>
              <a:ext uri="{FF2B5EF4-FFF2-40B4-BE49-F238E27FC236}">
                <a16:creationId xmlns:a16="http://schemas.microsoft.com/office/drawing/2014/main" id="{0C9DDE48-A3BF-94C7-A858-A2A08D25CBDA}"/>
              </a:ext>
            </a:extLst>
          </p:cNvPr>
          <p:cNvPicPr>
            <a:picLocks noGrp="1" noChangeAspect="1"/>
          </p:cNvPicPr>
          <p:nvPr>
            <p:ph type="pic" sz="quarter" idx="14"/>
          </p:nvPr>
        </p:nvPicPr>
        <p:blipFill rotWithShape="1">
          <a:blip r:embed="rId2"/>
          <a:srcRect l="18333" r="18333"/>
          <a:stretch/>
        </p:blipFill>
        <p:spPr/>
      </p:pic>
      <p:pic>
        <p:nvPicPr>
          <p:cNvPr id="1026" name="Picture 2">
            <a:extLst>
              <a:ext uri="{FF2B5EF4-FFF2-40B4-BE49-F238E27FC236}">
                <a16:creationId xmlns:a16="http://schemas.microsoft.com/office/drawing/2014/main" id="{F664511D-6449-B140-70FA-EAA22FF51B28}"/>
              </a:ext>
            </a:extLst>
          </p:cNvP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tretch>
            <a:fillRect/>
          </a:stretch>
        </p:blipFill>
        <p:spPr bwMode="auto">
          <a:solidFill>
            <a:schemeClr val="bg1"/>
          </a:solidFill>
        </p:spPr>
      </p:pic>
      <p:sp>
        <p:nvSpPr>
          <p:cNvPr id="19" name="Platshållare för text 18">
            <a:extLst>
              <a:ext uri="{FF2B5EF4-FFF2-40B4-BE49-F238E27FC236}">
                <a16:creationId xmlns:a16="http://schemas.microsoft.com/office/drawing/2014/main" id="{6792631C-A35C-DD7F-1073-C0F2EFD39787}"/>
              </a:ext>
            </a:extLst>
          </p:cNvPr>
          <p:cNvSpPr>
            <a:spLocks noGrp="1"/>
          </p:cNvSpPr>
          <p:nvPr>
            <p:ph type="body" sz="quarter" idx="17"/>
          </p:nvPr>
        </p:nvSpPr>
        <p:spPr/>
        <p:txBody>
          <a:bodyPr/>
          <a:lstStyle/>
          <a:p>
            <a:r>
              <a:rPr lang="sv-SE" dirty="0"/>
              <a:t>Läs mer på </a:t>
            </a:r>
            <a:r>
              <a:rPr lang="sv-SE" dirty="0" err="1"/>
              <a:t>kth.se</a:t>
            </a:r>
            <a:r>
              <a:rPr lang="sv-SE" dirty="0"/>
              <a:t>/</a:t>
            </a:r>
            <a:r>
              <a:rPr lang="sv-SE" dirty="0" err="1"/>
              <a:t>seminarie</a:t>
            </a:r>
            <a:endParaRPr lang="sv-SE" dirty="0"/>
          </a:p>
        </p:txBody>
      </p:sp>
      <p:sp>
        <p:nvSpPr>
          <p:cNvPr id="17" name="Platshållare för text 16">
            <a:extLst>
              <a:ext uri="{FF2B5EF4-FFF2-40B4-BE49-F238E27FC236}">
                <a16:creationId xmlns:a16="http://schemas.microsoft.com/office/drawing/2014/main" id="{883F2594-6228-17BE-A7FB-CD5ECEF97456}"/>
              </a:ext>
            </a:extLst>
          </p:cNvPr>
          <p:cNvSpPr>
            <a:spLocks noGrp="1"/>
          </p:cNvSpPr>
          <p:nvPr>
            <p:ph type="body" sz="quarter" idx="15"/>
          </p:nvPr>
        </p:nvSpPr>
        <p:spPr/>
        <p:txBody>
          <a:bodyPr/>
          <a:lstStyle/>
          <a:p>
            <a:r>
              <a:rPr lang="sv-SE" sz="1081" dirty="0"/>
              <a:t>Under de kommande åren kommer vi bevittna ett uppsving i kommersiella rymdfärder. Vårt fokus kommer att vara att studera effekterna av dessa miljöfaktorer på hjärnorna hos.</a:t>
            </a:r>
          </a:p>
        </p:txBody>
      </p:sp>
    </p:spTree>
    <p:extLst>
      <p:ext uri="{BB962C8B-B14F-4D97-AF65-F5344CB8AC3E}">
        <p14:creationId xmlns:p14="http://schemas.microsoft.com/office/powerpoint/2010/main" val="190543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72852FA-6470-92D5-15DA-6419F97651CC}"/>
              </a:ext>
            </a:extLst>
          </p:cNvPr>
          <p:cNvSpPr>
            <a:spLocks noGrp="1"/>
          </p:cNvSpPr>
          <p:nvPr>
            <p:ph type="title"/>
          </p:nvPr>
        </p:nvSpPr>
        <p:spPr/>
        <p:txBody>
          <a:bodyPr/>
          <a:lstStyle/>
          <a:p>
            <a:r>
              <a:rPr lang="sv-SE" dirty="0"/>
              <a:t>Genteknologi tillämpad </a:t>
            </a:r>
            <a:br>
              <a:rPr lang="sv-SE" dirty="0"/>
            </a:br>
            <a:r>
              <a:rPr lang="sv-SE" dirty="0"/>
              <a:t>på möss i rymden</a:t>
            </a:r>
          </a:p>
        </p:txBody>
      </p:sp>
      <p:sp>
        <p:nvSpPr>
          <p:cNvPr id="17" name="Platshållare för text 16">
            <a:extLst>
              <a:ext uri="{FF2B5EF4-FFF2-40B4-BE49-F238E27FC236}">
                <a16:creationId xmlns:a16="http://schemas.microsoft.com/office/drawing/2014/main" id="{883F2594-6228-17BE-A7FB-CD5ECEF97456}"/>
              </a:ext>
            </a:extLst>
          </p:cNvPr>
          <p:cNvSpPr>
            <a:spLocks noGrp="1"/>
          </p:cNvSpPr>
          <p:nvPr>
            <p:ph type="body" sz="quarter" idx="15"/>
          </p:nvPr>
        </p:nvSpPr>
        <p:spPr/>
        <p:txBody>
          <a:bodyPr/>
          <a:lstStyle/>
          <a:p>
            <a:r>
              <a:rPr lang="sv-SE" sz="1081" dirty="0"/>
              <a:t>Under de kommande åren kommer vi bevittna ett uppsving i kommersiella rymd-färder och kanske den första färden till Mars. Som ett resultat kommer många människor i alla åldrar att befinna sig i rymden under längre perioder och kommer då att vara mer exponerade för miljöfaktorer, såsom strålning och mikrogravitation. Detta är sammanhanget för Gnagare-uppdragen, som initierades av NASA 2014 och består av att skicka gnagare till den internationella rymdstationen (ISS) under olika perioder och under olika förhållanden.</a:t>
            </a:r>
          </a:p>
        </p:txBody>
      </p:sp>
      <p:pic>
        <p:nvPicPr>
          <p:cNvPr id="1026" name="Picture 2">
            <a:extLst>
              <a:ext uri="{FF2B5EF4-FFF2-40B4-BE49-F238E27FC236}">
                <a16:creationId xmlns:a16="http://schemas.microsoft.com/office/drawing/2014/main" id="{F664511D-6449-B140-70FA-EAA22FF51B28}"/>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tretch>
            <a:fillRect/>
          </a:stretch>
        </p:blipFill>
        <p:spPr bwMode="auto">
          <a:solidFill>
            <a:schemeClr val="bg1"/>
          </a:solidFill>
        </p:spPr>
      </p:pic>
      <p:sp>
        <p:nvSpPr>
          <p:cNvPr id="19" name="Platshållare för text 18">
            <a:extLst>
              <a:ext uri="{FF2B5EF4-FFF2-40B4-BE49-F238E27FC236}">
                <a16:creationId xmlns:a16="http://schemas.microsoft.com/office/drawing/2014/main" id="{6792631C-A35C-DD7F-1073-C0F2EFD39787}"/>
              </a:ext>
            </a:extLst>
          </p:cNvPr>
          <p:cNvSpPr>
            <a:spLocks noGrp="1"/>
          </p:cNvSpPr>
          <p:nvPr>
            <p:ph type="body" sz="quarter" idx="17"/>
          </p:nvPr>
        </p:nvSpPr>
        <p:spPr>
          <a:xfrm>
            <a:off x="2464381" y="8572341"/>
            <a:ext cx="1928432" cy="285920"/>
          </a:xfrm>
        </p:spPr>
        <p:txBody>
          <a:bodyPr/>
          <a:lstStyle/>
          <a:p>
            <a:r>
              <a:rPr lang="sv-SE" dirty="0"/>
              <a:t>Läs mer på </a:t>
            </a:r>
            <a:r>
              <a:rPr lang="sv-SE" sz="1081" dirty="0" err="1"/>
              <a:t>kth.se</a:t>
            </a:r>
            <a:r>
              <a:rPr lang="sv-SE" sz="1081" dirty="0"/>
              <a:t>/</a:t>
            </a:r>
            <a:r>
              <a:rPr lang="sv-SE" sz="1081" dirty="0" err="1"/>
              <a:t>seminarie</a:t>
            </a:r>
            <a:endParaRPr lang="sv-SE" sz="1081" dirty="0"/>
          </a:p>
        </p:txBody>
      </p:sp>
      <p:sp>
        <p:nvSpPr>
          <p:cNvPr id="3" name="Platshållare för text 2">
            <a:extLst>
              <a:ext uri="{FF2B5EF4-FFF2-40B4-BE49-F238E27FC236}">
                <a16:creationId xmlns:a16="http://schemas.microsoft.com/office/drawing/2014/main" id="{00F0E2C5-B2F0-1081-AD20-DF94F1E67D1D}"/>
              </a:ext>
            </a:extLst>
          </p:cNvPr>
          <p:cNvSpPr>
            <a:spLocks noGrp="1"/>
          </p:cNvSpPr>
          <p:nvPr>
            <p:ph type="body" sz="quarter" idx="18"/>
          </p:nvPr>
        </p:nvSpPr>
        <p:spPr/>
        <p:txBody>
          <a:bodyPr/>
          <a:lstStyle/>
          <a:p>
            <a:r>
              <a:rPr lang="sv-SE" sz="1081" dirty="0"/>
              <a:t>Vårt fokus i uppdragen RRRM-2, RR-10 och RR-3 kommer att vara att studera effekterna av dessa miljöfaktorer på hjärnorna hos möss som stannade på ISS jämfört med de som lämnades kvar på jorden. För denna studie använder vi en toppmodern teknik som kallas Spatial </a:t>
            </a:r>
            <a:r>
              <a:rPr lang="sv-SE" sz="1081" dirty="0" err="1"/>
              <a:t>Transcriptomics</a:t>
            </a:r>
            <a:r>
              <a:rPr lang="sv-SE" sz="1081" dirty="0"/>
              <a:t> (ST), utvecklad i Sverige vid </a:t>
            </a:r>
            <a:r>
              <a:rPr lang="sv-SE" sz="1081" dirty="0" err="1"/>
              <a:t>SciLifeLab</a:t>
            </a:r>
            <a:r>
              <a:rPr lang="sv-SE" sz="1081" dirty="0"/>
              <a:t> 2016. Denna teknik möjliggör att utläsa infor-</a:t>
            </a:r>
            <a:r>
              <a:rPr lang="sv-SE" sz="1081" dirty="0" err="1"/>
              <a:t>mation</a:t>
            </a:r>
            <a:r>
              <a:rPr lang="sv-SE" sz="1081" dirty="0"/>
              <a:t> som finns i celler i form av RNA samtidigt som cellernas rumsliga lokalisering i vävnaden bevaras. </a:t>
            </a:r>
          </a:p>
        </p:txBody>
      </p:sp>
      <p:sp>
        <p:nvSpPr>
          <p:cNvPr id="9" name="Platshållare för text 8">
            <a:extLst>
              <a:ext uri="{FF2B5EF4-FFF2-40B4-BE49-F238E27FC236}">
                <a16:creationId xmlns:a16="http://schemas.microsoft.com/office/drawing/2014/main" id="{93041AF9-F842-C0FC-2268-D928A1CFDBC9}"/>
              </a:ext>
            </a:extLst>
          </p:cNvPr>
          <p:cNvSpPr>
            <a:spLocks noGrp="1"/>
          </p:cNvSpPr>
          <p:nvPr>
            <p:ph type="body" sz="quarter" idx="13"/>
          </p:nvPr>
        </p:nvSpPr>
        <p:spPr/>
        <p:txBody>
          <a:bodyPr/>
          <a:lstStyle/>
          <a:p>
            <a:r>
              <a:rPr lang="sv-SE" dirty="0"/>
              <a:t>Öppet seminarium med Solene Frapard</a:t>
            </a:r>
          </a:p>
          <a:p>
            <a:r>
              <a:rPr lang="sv-SE" dirty="0"/>
              <a:t>30 maj 2023, kl. 15.15-16.00 · Plats: D2</a:t>
            </a:r>
          </a:p>
        </p:txBody>
      </p:sp>
    </p:spTree>
    <p:extLst>
      <p:ext uri="{BB962C8B-B14F-4D97-AF65-F5344CB8AC3E}">
        <p14:creationId xmlns:p14="http://schemas.microsoft.com/office/powerpoint/2010/main" val="52043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ADEE956-0D8D-824C-056A-545CE10E92FC}"/>
              </a:ext>
            </a:extLst>
          </p:cNvPr>
          <p:cNvSpPr>
            <a:spLocks noGrp="1"/>
          </p:cNvSpPr>
          <p:nvPr>
            <p:ph type="title"/>
          </p:nvPr>
        </p:nvSpPr>
        <p:spPr/>
        <p:txBody>
          <a:bodyPr/>
          <a:lstStyle/>
          <a:p>
            <a:pPr algn="l"/>
            <a:endParaRPr lang="sv-SE" dirty="0"/>
          </a:p>
        </p:txBody>
      </p:sp>
      <p:sp>
        <p:nvSpPr>
          <p:cNvPr id="10" name="Platshållare för bild 9">
            <a:extLst>
              <a:ext uri="{FF2B5EF4-FFF2-40B4-BE49-F238E27FC236}">
                <a16:creationId xmlns:a16="http://schemas.microsoft.com/office/drawing/2014/main" id="{E1C61F8B-FEC7-33D7-7B9A-5F0DF7BB823A}"/>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9243B686-B8E7-8281-988A-7ABE07635D6C}"/>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049D9878-1510-BAB3-F4F8-74BB7A6F282F}"/>
              </a:ext>
            </a:extLst>
          </p:cNvPr>
          <p:cNvSpPr>
            <a:spLocks noGrp="1"/>
          </p:cNvSpPr>
          <p:nvPr>
            <p:ph type="body" sz="quarter" idx="17"/>
          </p:nvPr>
        </p:nvSpPr>
        <p:spPr/>
        <p:txBody>
          <a:bodyPr/>
          <a:lstStyle/>
          <a:p>
            <a:endParaRPr lang="sv-SE" sz="1081" dirty="0"/>
          </a:p>
        </p:txBody>
      </p:sp>
      <p:sp>
        <p:nvSpPr>
          <p:cNvPr id="9" name="Platshållare för text 8">
            <a:extLst>
              <a:ext uri="{FF2B5EF4-FFF2-40B4-BE49-F238E27FC236}">
                <a16:creationId xmlns:a16="http://schemas.microsoft.com/office/drawing/2014/main" id="{47F89061-BB2B-4EF5-BEE4-3615AD1A59A5}"/>
              </a:ext>
            </a:extLst>
          </p:cNvPr>
          <p:cNvSpPr>
            <a:spLocks noGrp="1"/>
          </p:cNvSpPr>
          <p:nvPr>
            <p:ph type="body" sz="quarter" idx="13"/>
          </p:nvPr>
        </p:nvSpPr>
        <p:spPr/>
        <p:txBody>
          <a:bodyPr/>
          <a:lstStyle/>
          <a:p>
            <a:pPr algn="l"/>
            <a:endParaRPr lang="sv-SE" dirty="0"/>
          </a:p>
        </p:txBody>
      </p:sp>
      <p:sp>
        <p:nvSpPr>
          <p:cNvPr id="11" name="Platshållare för text 10">
            <a:extLst>
              <a:ext uri="{FF2B5EF4-FFF2-40B4-BE49-F238E27FC236}">
                <a16:creationId xmlns:a16="http://schemas.microsoft.com/office/drawing/2014/main" id="{128F149E-97F8-67A0-60F8-4129B4D2E94B}"/>
              </a:ext>
            </a:extLst>
          </p:cNvPr>
          <p:cNvSpPr>
            <a:spLocks noGrp="1"/>
          </p:cNvSpPr>
          <p:nvPr>
            <p:ph type="body" sz="quarter" idx="15"/>
          </p:nvPr>
        </p:nvSpPr>
        <p:spPr>
          <a:xfrm>
            <a:off x="643427" y="3815254"/>
            <a:ext cx="3609497" cy="1549835"/>
          </a:xfrm>
        </p:spPr>
        <p:txBody>
          <a:bodyPr/>
          <a:lstStyle/>
          <a:p>
            <a:endParaRPr lang="sv-SE" sz="1081" dirty="0"/>
          </a:p>
        </p:txBody>
      </p:sp>
    </p:spTree>
    <p:extLst>
      <p:ext uri="{BB962C8B-B14F-4D97-AF65-F5344CB8AC3E}">
        <p14:creationId xmlns:p14="http://schemas.microsoft.com/office/powerpoint/2010/main" val="384433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DC9FAC17-7B00-42C2-1892-B9E92D23C194}"/>
              </a:ext>
            </a:extLst>
          </p:cNvPr>
          <p:cNvSpPr>
            <a:spLocks noGrp="1"/>
          </p:cNvSpPr>
          <p:nvPr>
            <p:ph type="title"/>
          </p:nvPr>
        </p:nvSpPr>
        <p:spPr/>
        <p:txBody>
          <a:bodyPr/>
          <a:lstStyle/>
          <a:p>
            <a:endParaRPr lang="sv-SE"/>
          </a:p>
        </p:txBody>
      </p:sp>
      <p:sp>
        <p:nvSpPr>
          <p:cNvPr id="16" name="Platshållare för bild 15">
            <a:extLst>
              <a:ext uri="{FF2B5EF4-FFF2-40B4-BE49-F238E27FC236}">
                <a16:creationId xmlns:a16="http://schemas.microsoft.com/office/drawing/2014/main" id="{33D8618B-51D7-19CA-5EFE-CFFD4BD97C96}"/>
              </a:ext>
            </a:extLst>
          </p:cNvPr>
          <p:cNvSpPr>
            <a:spLocks noGrp="1"/>
          </p:cNvSpPr>
          <p:nvPr>
            <p:ph type="pic" sz="quarter" idx="14"/>
          </p:nvPr>
        </p:nvSpPr>
        <p:spPr/>
      </p:sp>
      <p:sp>
        <p:nvSpPr>
          <p:cNvPr id="18" name="Platshållare för innehåll 17">
            <a:extLst>
              <a:ext uri="{FF2B5EF4-FFF2-40B4-BE49-F238E27FC236}">
                <a16:creationId xmlns:a16="http://schemas.microsoft.com/office/drawing/2014/main" id="{C503FAF7-7FCD-196E-9920-3AC157E21371}"/>
              </a:ext>
            </a:extLst>
          </p:cNvPr>
          <p:cNvSpPr>
            <a:spLocks noGrp="1"/>
          </p:cNvSpPr>
          <p:nvPr>
            <p:ph sz="quarter" idx="16"/>
          </p:nvPr>
        </p:nvSpPr>
        <p:spPr/>
        <p:txBody>
          <a:bodyPr/>
          <a:lstStyle/>
          <a:p>
            <a:endParaRPr lang="sv-SE"/>
          </a:p>
        </p:txBody>
      </p:sp>
      <p:sp>
        <p:nvSpPr>
          <p:cNvPr id="19" name="Platshållare för text 18">
            <a:extLst>
              <a:ext uri="{FF2B5EF4-FFF2-40B4-BE49-F238E27FC236}">
                <a16:creationId xmlns:a16="http://schemas.microsoft.com/office/drawing/2014/main" id="{4130FBFB-FF14-A6CA-4DFA-1C51DEF58669}"/>
              </a:ext>
            </a:extLst>
          </p:cNvPr>
          <p:cNvSpPr>
            <a:spLocks noGrp="1"/>
          </p:cNvSpPr>
          <p:nvPr>
            <p:ph type="body" sz="quarter" idx="17"/>
          </p:nvPr>
        </p:nvSpPr>
        <p:spPr/>
        <p:txBody>
          <a:bodyPr/>
          <a:lstStyle/>
          <a:p>
            <a:endParaRPr lang="sv-SE" sz="1081" dirty="0"/>
          </a:p>
        </p:txBody>
      </p:sp>
      <p:sp>
        <p:nvSpPr>
          <p:cNvPr id="15" name="Platshållare för text 14">
            <a:extLst>
              <a:ext uri="{FF2B5EF4-FFF2-40B4-BE49-F238E27FC236}">
                <a16:creationId xmlns:a16="http://schemas.microsoft.com/office/drawing/2014/main" id="{869A5899-F04A-1324-B8E4-AE909AD417A8}"/>
              </a:ext>
            </a:extLst>
          </p:cNvPr>
          <p:cNvSpPr>
            <a:spLocks noGrp="1"/>
          </p:cNvSpPr>
          <p:nvPr>
            <p:ph type="body" sz="quarter" idx="13"/>
          </p:nvPr>
        </p:nvSpPr>
        <p:spPr/>
        <p:txBody>
          <a:bodyPr/>
          <a:lstStyle/>
          <a:p>
            <a:endParaRPr lang="sv-SE"/>
          </a:p>
        </p:txBody>
      </p:sp>
      <p:sp>
        <p:nvSpPr>
          <p:cNvPr id="17" name="Platshållare för text 16">
            <a:extLst>
              <a:ext uri="{FF2B5EF4-FFF2-40B4-BE49-F238E27FC236}">
                <a16:creationId xmlns:a16="http://schemas.microsoft.com/office/drawing/2014/main" id="{87978F24-BB9A-F732-9B7E-39AF45488F1B}"/>
              </a:ext>
            </a:extLst>
          </p:cNvPr>
          <p:cNvSpPr>
            <a:spLocks noGrp="1"/>
          </p:cNvSpPr>
          <p:nvPr>
            <p:ph type="body" sz="quarter" idx="15"/>
          </p:nvPr>
        </p:nvSpPr>
        <p:spPr/>
        <p:txBody>
          <a:bodyPr/>
          <a:lstStyle/>
          <a:p>
            <a:endParaRPr lang="sv-SE" sz="1081" dirty="0"/>
          </a:p>
        </p:txBody>
      </p:sp>
    </p:spTree>
    <p:extLst>
      <p:ext uri="{BB962C8B-B14F-4D97-AF65-F5344CB8AC3E}">
        <p14:creationId xmlns:p14="http://schemas.microsoft.com/office/powerpoint/2010/main" val="428551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DC9FAC17-7B00-42C2-1892-B9E92D23C194}"/>
              </a:ext>
            </a:extLst>
          </p:cNvPr>
          <p:cNvSpPr>
            <a:spLocks noGrp="1"/>
          </p:cNvSpPr>
          <p:nvPr>
            <p:ph type="title"/>
          </p:nvPr>
        </p:nvSpPr>
        <p:spPr/>
        <p:txBody>
          <a:bodyPr/>
          <a:lstStyle/>
          <a:p>
            <a:pPr algn="l"/>
            <a:endParaRPr lang="sv-SE" dirty="0"/>
          </a:p>
        </p:txBody>
      </p:sp>
      <p:sp>
        <p:nvSpPr>
          <p:cNvPr id="16" name="Platshållare för bild 15">
            <a:extLst>
              <a:ext uri="{FF2B5EF4-FFF2-40B4-BE49-F238E27FC236}">
                <a16:creationId xmlns:a16="http://schemas.microsoft.com/office/drawing/2014/main" id="{33D8618B-51D7-19CA-5EFE-CFFD4BD97C96}"/>
              </a:ext>
            </a:extLst>
          </p:cNvPr>
          <p:cNvSpPr>
            <a:spLocks noGrp="1"/>
          </p:cNvSpPr>
          <p:nvPr>
            <p:ph type="pic" sz="quarter" idx="14"/>
          </p:nvPr>
        </p:nvSpPr>
        <p:spPr/>
      </p:sp>
      <p:sp>
        <p:nvSpPr>
          <p:cNvPr id="18" name="Platshållare för innehåll 17">
            <a:extLst>
              <a:ext uri="{FF2B5EF4-FFF2-40B4-BE49-F238E27FC236}">
                <a16:creationId xmlns:a16="http://schemas.microsoft.com/office/drawing/2014/main" id="{C503FAF7-7FCD-196E-9920-3AC157E21371}"/>
              </a:ext>
            </a:extLst>
          </p:cNvPr>
          <p:cNvSpPr>
            <a:spLocks noGrp="1"/>
          </p:cNvSpPr>
          <p:nvPr>
            <p:ph sz="quarter" idx="16"/>
          </p:nvPr>
        </p:nvSpPr>
        <p:spPr/>
        <p:txBody>
          <a:bodyPr/>
          <a:lstStyle/>
          <a:p>
            <a:endParaRPr lang="sv-SE"/>
          </a:p>
        </p:txBody>
      </p:sp>
      <p:sp>
        <p:nvSpPr>
          <p:cNvPr id="19" name="Platshållare för text 18">
            <a:extLst>
              <a:ext uri="{FF2B5EF4-FFF2-40B4-BE49-F238E27FC236}">
                <a16:creationId xmlns:a16="http://schemas.microsoft.com/office/drawing/2014/main" id="{4130FBFB-FF14-A6CA-4DFA-1C51DEF58669}"/>
              </a:ext>
            </a:extLst>
          </p:cNvPr>
          <p:cNvSpPr>
            <a:spLocks noGrp="1"/>
          </p:cNvSpPr>
          <p:nvPr>
            <p:ph type="body" sz="quarter" idx="17"/>
          </p:nvPr>
        </p:nvSpPr>
        <p:spPr/>
        <p:txBody>
          <a:bodyPr/>
          <a:lstStyle/>
          <a:p>
            <a:endParaRPr lang="sv-SE" sz="1081" dirty="0"/>
          </a:p>
        </p:txBody>
      </p:sp>
      <p:sp>
        <p:nvSpPr>
          <p:cNvPr id="15" name="Platshållare för text 14">
            <a:extLst>
              <a:ext uri="{FF2B5EF4-FFF2-40B4-BE49-F238E27FC236}">
                <a16:creationId xmlns:a16="http://schemas.microsoft.com/office/drawing/2014/main" id="{869A5899-F04A-1324-B8E4-AE909AD417A8}"/>
              </a:ext>
            </a:extLst>
          </p:cNvPr>
          <p:cNvSpPr>
            <a:spLocks noGrp="1"/>
          </p:cNvSpPr>
          <p:nvPr>
            <p:ph type="body" sz="quarter" idx="13"/>
          </p:nvPr>
        </p:nvSpPr>
        <p:spPr/>
        <p:txBody>
          <a:bodyPr/>
          <a:lstStyle/>
          <a:p>
            <a:pPr algn="l"/>
            <a:endParaRPr lang="sv-SE" dirty="0"/>
          </a:p>
        </p:txBody>
      </p:sp>
      <p:sp>
        <p:nvSpPr>
          <p:cNvPr id="17" name="Platshållare för text 16">
            <a:extLst>
              <a:ext uri="{FF2B5EF4-FFF2-40B4-BE49-F238E27FC236}">
                <a16:creationId xmlns:a16="http://schemas.microsoft.com/office/drawing/2014/main" id="{87978F24-BB9A-F732-9B7E-39AF45488F1B}"/>
              </a:ext>
            </a:extLst>
          </p:cNvPr>
          <p:cNvSpPr>
            <a:spLocks noGrp="1"/>
          </p:cNvSpPr>
          <p:nvPr>
            <p:ph type="body" sz="quarter" idx="15"/>
          </p:nvPr>
        </p:nvSpPr>
        <p:spPr>
          <a:xfrm>
            <a:off x="643428" y="3815254"/>
            <a:ext cx="3568300" cy="1549835"/>
          </a:xfrm>
        </p:spPr>
        <p:txBody>
          <a:bodyPr/>
          <a:lstStyle/>
          <a:p>
            <a:endParaRPr lang="sv-SE" sz="1081" dirty="0"/>
          </a:p>
        </p:txBody>
      </p:sp>
    </p:spTree>
    <p:extLst>
      <p:ext uri="{BB962C8B-B14F-4D97-AF65-F5344CB8AC3E}">
        <p14:creationId xmlns:p14="http://schemas.microsoft.com/office/powerpoint/2010/main" val="289798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47B0CD8-D193-4D45-A004-26BB4773D8C7}"/>
              </a:ext>
            </a:extLst>
          </p:cNvPr>
          <p:cNvSpPr>
            <a:spLocks noGrp="1"/>
          </p:cNvSpPr>
          <p:nvPr>
            <p:ph type="title"/>
          </p:nvPr>
        </p:nvSpPr>
        <p:spPr/>
        <p:txBody>
          <a:bodyPr/>
          <a:lstStyle/>
          <a:p>
            <a:endParaRPr lang="sv-SE"/>
          </a:p>
        </p:txBody>
      </p:sp>
      <p:sp>
        <p:nvSpPr>
          <p:cNvPr id="10" name="Platshållare för bild 9">
            <a:extLst>
              <a:ext uri="{FF2B5EF4-FFF2-40B4-BE49-F238E27FC236}">
                <a16:creationId xmlns:a16="http://schemas.microsoft.com/office/drawing/2014/main" id="{32D8BD46-68F6-96B5-3A53-96A1AA11CB16}"/>
              </a:ext>
            </a:extLst>
          </p:cNvPr>
          <p:cNvSpPr>
            <a:spLocks noGrp="1"/>
          </p:cNvSpPr>
          <p:nvPr>
            <p:ph type="pic" sz="quarter" idx="14"/>
          </p:nvPr>
        </p:nvSpPr>
        <p:spPr/>
      </p:sp>
      <p:sp>
        <p:nvSpPr>
          <p:cNvPr id="11" name="Platshållare för innehåll 10">
            <a:extLst>
              <a:ext uri="{FF2B5EF4-FFF2-40B4-BE49-F238E27FC236}">
                <a16:creationId xmlns:a16="http://schemas.microsoft.com/office/drawing/2014/main" id="{C9F1DC2D-C111-7EBA-048C-44891872B777}"/>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F46245AF-138E-4377-CAF3-A02C29A05954}"/>
              </a:ext>
            </a:extLst>
          </p:cNvPr>
          <p:cNvSpPr>
            <a:spLocks noGrp="1"/>
          </p:cNvSpPr>
          <p:nvPr>
            <p:ph type="body" sz="quarter" idx="17"/>
          </p:nvPr>
        </p:nvSpPr>
        <p:spPr/>
        <p:txBody>
          <a:bodyPr/>
          <a:lstStyle/>
          <a:p>
            <a:endParaRPr lang="sv-SE" sz="1081" dirty="0"/>
          </a:p>
        </p:txBody>
      </p:sp>
      <p:sp>
        <p:nvSpPr>
          <p:cNvPr id="9" name="Platshållare för text 8">
            <a:extLst>
              <a:ext uri="{FF2B5EF4-FFF2-40B4-BE49-F238E27FC236}">
                <a16:creationId xmlns:a16="http://schemas.microsoft.com/office/drawing/2014/main" id="{FBFE9986-5F1F-4EA9-8FB0-2B426783C6E5}"/>
              </a:ext>
            </a:extLst>
          </p:cNvPr>
          <p:cNvSpPr>
            <a:spLocks noGrp="1"/>
          </p:cNvSpPr>
          <p:nvPr>
            <p:ph type="body" sz="quarter" idx="13"/>
          </p:nvPr>
        </p:nvSpPr>
        <p:spPr/>
        <p:txBody>
          <a:bodyPr/>
          <a:lstStyle/>
          <a:p>
            <a:endParaRPr lang="sv-SE"/>
          </a:p>
        </p:txBody>
      </p:sp>
      <p:sp>
        <p:nvSpPr>
          <p:cNvPr id="13" name="Platshållare för text 12">
            <a:extLst>
              <a:ext uri="{FF2B5EF4-FFF2-40B4-BE49-F238E27FC236}">
                <a16:creationId xmlns:a16="http://schemas.microsoft.com/office/drawing/2014/main" id="{CE97D98B-1098-D3C6-E00A-89573A0B5E01}"/>
              </a:ext>
            </a:extLst>
          </p:cNvPr>
          <p:cNvSpPr>
            <a:spLocks noGrp="1"/>
          </p:cNvSpPr>
          <p:nvPr>
            <p:ph type="body" sz="quarter" idx="18"/>
          </p:nvPr>
        </p:nvSpPr>
        <p:spPr/>
        <p:txBody>
          <a:bodyPr/>
          <a:lstStyle/>
          <a:p>
            <a:endParaRPr lang="sv-SE" sz="1081" dirty="0"/>
          </a:p>
        </p:txBody>
      </p:sp>
    </p:spTree>
    <p:extLst>
      <p:ext uri="{BB962C8B-B14F-4D97-AF65-F5344CB8AC3E}">
        <p14:creationId xmlns:p14="http://schemas.microsoft.com/office/powerpoint/2010/main" val="51356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47B0CD8-D193-4D45-A004-26BB4773D8C7}"/>
              </a:ext>
            </a:extLst>
          </p:cNvPr>
          <p:cNvSpPr>
            <a:spLocks noGrp="1"/>
          </p:cNvSpPr>
          <p:nvPr>
            <p:ph type="title"/>
          </p:nvPr>
        </p:nvSpPr>
        <p:spPr/>
        <p:txBody>
          <a:bodyPr/>
          <a:lstStyle/>
          <a:p>
            <a:pPr algn="l"/>
            <a:endParaRPr lang="sv-SE" dirty="0"/>
          </a:p>
        </p:txBody>
      </p:sp>
      <p:sp>
        <p:nvSpPr>
          <p:cNvPr id="10" name="Platshållare för bild 9">
            <a:extLst>
              <a:ext uri="{FF2B5EF4-FFF2-40B4-BE49-F238E27FC236}">
                <a16:creationId xmlns:a16="http://schemas.microsoft.com/office/drawing/2014/main" id="{32D8BD46-68F6-96B5-3A53-96A1AA11CB16}"/>
              </a:ext>
            </a:extLst>
          </p:cNvPr>
          <p:cNvSpPr>
            <a:spLocks noGrp="1"/>
          </p:cNvSpPr>
          <p:nvPr>
            <p:ph type="pic" sz="quarter" idx="14"/>
          </p:nvPr>
        </p:nvSpPr>
        <p:spPr/>
      </p:sp>
      <p:sp>
        <p:nvSpPr>
          <p:cNvPr id="11" name="Platshållare för innehåll 10">
            <a:extLst>
              <a:ext uri="{FF2B5EF4-FFF2-40B4-BE49-F238E27FC236}">
                <a16:creationId xmlns:a16="http://schemas.microsoft.com/office/drawing/2014/main" id="{C9F1DC2D-C111-7EBA-048C-44891872B777}"/>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F46245AF-138E-4377-CAF3-A02C29A05954}"/>
              </a:ext>
            </a:extLst>
          </p:cNvPr>
          <p:cNvSpPr>
            <a:spLocks noGrp="1"/>
          </p:cNvSpPr>
          <p:nvPr>
            <p:ph type="body" sz="quarter" idx="17"/>
          </p:nvPr>
        </p:nvSpPr>
        <p:spPr/>
        <p:txBody>
          <a:bodyPr/>
          <a:lstStyle/>
          <a:p>
            <a:endParaRPr lang="sv-SE" sz="1081" dirty="0"/>
          </a:p>
        </p:txBody>
      </p:sp>
      <p:sp>
        <p:nvSpPr>
          <p:cNvPr id="9" name="Platshållare för text 8">
            <a:extLst>
              <a:ext uri="{FF2B5EF4-FFF2-40B4-BE49-F238E27FC236}">
                <a16:creationId xmlns:a16="http://schemas.microsoft.com/office/drawing/2014/main" id="{FBFE9986-5F1F-4EA9-8FB0-2B426783C6E5}"/>
              </a:ext>
            </a:extLst>
          </p:cNvPr>
          <p:cNvSpPr>
            <a:spLocks noGrp="1"/>
          </p:cNvSpPr>
          <p:nvPr>
            <p:ph type="body" sz="quarter" idx="13"/>
          </p:nvPr>
        </p:nvSpPr>
        <p:spPr/>
        <p:txBody>
          <a:bodyPr/>
          <a:lstStyle/>
          <a:p>
            <a:pPr algn="l"/>
            <a:endParaRPr lang="sv-SE" dirty="0"/>
          </a:p>
        </p:txBody>
      </p:sp>
      <p:sp>
        <p:nvSpPr>
          <p:cNvPr id="13" name="Platshållare för text 12">
            <a:extLst>
              <a:ext uri="{FF2B5EF4-FFF2-40B4-BE49-F238E27FC236}">
                <a16:creationId xmlns:a16="http://schemas.microsoft.com/office/drawing/2014/main" id="{CE97D98B-1098-D3C6-E00A-89573A0B5E01}"/>
              </a:ext>
            </a:extLst>
          </p:cNvPr>
          <p:cNvSpPr>
            <a:spLocks noGrp="1"/>
          </p:cNvSpPr>
          <p:nvPr>
            <p:ph type="body" sz="quarter" idx="18"/>
          </p:nvPr>
        </p:nvSpPr>
        <p:spPr>
          <a:xfrm>
            <a:off x="643428" y="3815254"/>
            <a:ext cx="3554568" cy="1549835"/>
          </a:xfrm>
        </p:spPr>
        <p:txBody>
          <a:bodyPr/>
          <a:lstStyle/>
          <a:p>
            <a:endParaRPr lang="sv-SE" sz="1081" dirty="0"/>
          </a:p>
        </p:txBody>
      </p:sp>
    </p:spTree>
    <p:extLst>
      <p:ext uri="{BB962C8B-B14F-4D97-AF65-F5344CB8AC3E}">
        <p14:creationId xmlns:p14="http://schemas.microsoft.com/office/powerpoint/2010/main" val="376854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BF2D413C-8B02-6FC4-7917-E9DEC4F049CA}"/>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720C0B2A-1CDD-9135-7EFF-D169DCF4A96B}"/>
              </a:ext>
            </a:extLst>
          </p:cNvPr>
          <p:cNvSpPr>
            <a:spLocks noGrp="1"/>
          </p:cNvSpPr>
          <p:nvPr>
            <p:ph type="body" sz="quarter" idx="13"/>
          </p:nvPr>
        </p:nvSpPr>
        <p:spPr/>
        <p:txBody>
          <a:bodyPr/>
          <a:lstStyle/>
          <a:p>
            <a:endParaRPr lang="sv-SE"/>
          </a:p>
        </p:txBody>
      </p:sp>
      <p:sp>
        <p:nvSpPr>
          <p:cNvPr id="10" name="Platshållare för bild 9">
            <a:extLst>
              <a:ext uri="{FF2B5EF4-FFF2-40B4-BE49-F238E27FC236}">
                <a16:creationId xmlns:a16="http://schemas.microsoft.com/office/drawing/2014/main" id="{3BD1BC61-FC95-9B27-9010-AC82E01A7AAD}"/>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32529930-4672-F760-E6DB-B66646587327}"/>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321C9F30-383F-6935-F604-CD6BA317E5FE}"/>
              </a:ext>
            </a:extLst>
          </p:cNvPr>
          <p:cNvSpPr>
            <a:spLocks noGrp="1"/>
          </p:cNvSpPr>
          <p:nvPr>
            <p:ph type="body" sz="quarter" idx="17"/>
          </p:nvPr>
        </p:nvSpPr>
        <p:spPr/>
        <p:txBody>
          <a:bodyPr/>
          <a:lstStyle/>
          <a:p>
            <a:endParaRPr lang="sv-SE" sz="1081" dirty="0"/>
          </a:p>
        </p:txBody>
      </p:sp>
      <p:sp>
        <p:nvSpPr>
          <p:cNvPr id="11" name="Platshållare för text 10">
            <a:extLst>
              <a:ext uri="{FF2B5EF4-FFF2-40B4-BE49-F238E27FC236}">
                <a16:creationId xmlns:a16="http://schemas.microsoft.com/office/drawing/2014/main" id="{72D69100-4C7E-7B98-7DEB-00549D2820D1}"/>
              </a:ext>
            </a:extLst>
          </p:cNvPr>
          <p:cNvSpPr>
            <a:spLocks noGrp="1"/>
          </p:cNvSpPr>
          <p:nvPr>
            <p:ph type="body" sz="quarter" idx="15"/>
          </p:nvPr>
        </p:nvSpPr>
        <p:spPr/>
        <p:txBody>
          <a:bodyPr/>
          <a:lstStyle/>
          <a:p>
            <a:endParaRPr lang="sv-SE" sz="1081" dirty="0"/>
          </a:p>
        </p:txBody>
      </p:sp>
    </p:spTree>
    <p:extLst>
      <p:ext uri="{BB962C8B-B14F-4D97-AF65-F5344CB8AC3E}">
        <p14:creationId xmlns:p14="http://schemas.microsoft.com/office/powerpoint/2010/main" val="2938504846"/>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KTH_presentation_template_Figtree" id="{7D98D380-31A0-8F4E-BCB1-B17A4D82E442}" vid="{619EE69E-1079-544F-AC61-42C7D9B575E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1354</TotalTime>
  <Words>422</Words>
  <Application>Microsoft Office PowerPoint</Application>
  <PresentationFormat>Custom</PresentationFormat>
  <Paragraphs>22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Figtree</vt:lpstr>
      <vt:lpstr>Arial</vt:lpstr>
      <vt:lpstr>Calibri</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Genteknologi tillämpad  på möss i rymden</vt:lpstr>
      <vt:lpstr>Genteknologi tillämpad  på möss i rymden</vt:lpstr>
      <vt:lpstr>Genteknologi tillämpad  på möss i rymden</vt:lpstr>
      <vt:lpstr>Genteknologi tillämpad  på möss i rymden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Bertilsson</dc:creator>
  <cp:lastModifiedBy>Tove Guldbrand</cp:lastModifiedBy>
  <cp:revision>14</cp:revision>
  <dcterms:created xsi:type="dcterms:W3CDTF">2023-09-29T09:21:48Z</dcterms:created>
  <dcterms:modified xsi:type="dcterms:W3CDTF">2023-10-25T12:43:32Z</dcterms:modified>
</cp:coreProperties>
</file>