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4"/>
  </p:notesMasterIdLst>
  <p:sldIdLst>
    <p:sldId id="260" r:id="rId5"/>
    <p:sldId id="307" r:id="rId6"/>
    <p:sldId id="306" r:id="rId7"/>
    <p:sldId id="314" r:id="rId8"/>
    <p:sldId id="304" r:id="rId9"/>
    <p:sldId id="308" r:id="rId10"/>
    <p:sldId id="313" r:id="rId11"/>
    <p:sldId id="298" r:id="rId12"/>
    <p:sldId id="274" r:id="rId13"/>
    <p:sldId id="305" r:id="rId14"/>
    <p:sldId id="310" r:id="rId15"/>
    <p:sldId id="283" r:id="rId16"/>
    <p:sldId id="284" r:id="rId17"/>
    <p:sldId id="282" r:id="rId18"/>
    <p:sldId id="312" r:id="rId19"/>
    <p:sldId id="290" r:id="rId20"/>
    <p:sldId id="300" r:id="rId21"/>
    <p:sldId id="286" r:id="rId22"/>
    <p:sldId id="299" r:id="rId23"/>
  </p:sldIdLst>
  <p:sldSz cx="12192000" cy="6858000"/>
  <p:notesSz cx="7104063" cy="10234613"/>
  <p:embeddedFontLst>
    <p:embeddedFont>
      <p:font typeface="Figtree" pitchFamily="2" charset="0"/>
      <p:regular r:id="rId25"/>
      <p:bold r:id="rId26"/>
      <p:italic r:id="rId27"/>
      <p:boldItalic r:id="rId28"/>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85"/>
    <p:restoredTop sz="94645"/>
  </p:normalViewPr>
  <p:slideViewPr>
    <p:cSldViewPr snapToGrid="0">
      <p:cViewPr varScale="1">
        <p:scale>
          <a:sx n="118" d="100"/>
          <a:sy n="118" d="100"/>
        </p:scale>
        <p:origin x="48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sv-SE"/>
          </a:p>
        </p:txBody>
      </p:sp>
      <p:sp>
        <p:nvSpPr>
          <p:cNvPr id="3" name="Platshållare för datum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71BACA97-DCC5-D741-8303-D68B06D997A0}" type="datetimeFigureOut">
              <a:rPr lang="sv-SE" smtClean="0"/>
              <a:t>2026-06-29</a:t>
            </a:fld>
            <a:endParaRPr lang="sv-SE"/>
          </a:p>
        </p:txBody>
      </p:sp>
      <p:sp>
        <p:nvSpPr>
          <p:cNvPr id="4" name="Platshållare för bildobjekt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sv-SE"/>
          </a:p>
        </p:txBody>
      </p:sp>
      <p:sp>
        <p:nvSpPr>
          <p:cNvPr id="5" name="Platshållare för anteckninga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sv-SE"/>
          </a:p>
        </p:txBody>
      </p:sp>
      <p:sp>
        <p:nvSpPr>
          <p:cNvPr id="7" name="Platshållare för bild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19702129-24FE-4746-9897-C7E55345F5DD}" type="slidenum">
              <a:rPr lang="sv-SE" smtClean="0"/>
              <a:t>‹#›</a:t>
            </a:fld>
            <a:endParaRPr lang="sv-SE"/>
          </a:p>
        </p:txBody>
      </p:sp>
    </p:spTree>
    <p:extLst>
      <p:ext uri="{BB962C8B-B14F-4D97-AF65-F5344CB8AC3E}">
        <p14:creationId xmlns:p14="http://schemas.microsoft.com/office/powerpoint/2010/main" val="406170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a:t>
            </a:fld>
            <a:endParaRPr lang="sv-SE"/>
          </a:p>
        </p:txBody>
      </p:sp>
    </p:spTree>
    <p:extLst>
      <p:ext uri="{BB962C8B-B14F-4D97-AF65-F5344CB8AC3E}">
        <p14:creationId xmlns:p14="http://schemas.microsoft.com/office/powerpoint/2010/main" val="3989320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14</a:t>
            </a:fld>
            <a:endParaRPr lang="sv-SE"/>
          </a:p>
        </p:txBody>
      </p:sp>
    </p:spTree>
    <p:extLst>
      <p:ext uri="{BB962C8B-B14F-4D97-AF65-F5344CB8AC3E}">
        <p14:creationId xmlns:p14="http://schemas.microsoft.com/office/powerpoint/2010/main" val="4175039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KI</a:t>
            </a:r>
            <a:r>
              <a:rPr lang="sv-SE" baseline="0"/>
              <a:t> är huvudman för </a:t>
            </a:r>
            <a:r>
              <a:rPr lang="sv-SE" baseline="0" err="1"/>
              <a:t>AIMEs</a:t>
            </a:r>
            <a:r>
              <a:rPr lang="sv-SE" baseline="0"/>
              <a:t>. Uppsala universitet är huvudman för BASE.</a:t>
            </a:r>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16</a:t>
            </a:fld>
            <a:endParaRPr lang="sv-SE"/>
          </a:p>
        </p:txBody>
      </p:sp>
    </p:spTree>
    <p:extLst>
      <p:ext uri="{BB962C8B-B14F-4D97-AF65-F5344CB8AC3E}">
        <p14:creationId xmlns:p14="http://schemas.microsoft.com/office/powerpoint/2010/main" val="896028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KTH FOOD forskar</a:t>
            </a:r>
            <a:r>
              <a:rPr lang="sv-SE" baseline="0"/>
              <a:t> på framtidens mat. </a:t>
            </a:r>
            <a:r>
              <a:rPr lang="sv-SE" sz="1200" b="0" i="0" kern="1200">
                <a:solidFill>
                  <a:schemeClr val="tx1"/>
                </a:solidFill>
                <a:effectLst/>
                <a:latin typeface="+mn-lt"/>
                <a:ea typeface="+mn-ea"/>
                <a:cs typeface="+mn-cs"/>
              </a:rPr>
              <a:t>En ökad användning av kulturspannmål har fördelar för både hälsan och planeten. På bilden ser vi äldre</a:t>
            </a:r>
            <a:r>
              <a:rPr lang="sv-SE" sz="1200" b="0" i="0" kern="1200" baseline="0">
                <a:solidFill>
                  <a:schemeClr val="tx1"/>
                </a:solidFill>
                <a:effectLst/>
                <a:latin typeface="+mn-lt"/>
                <a:ea typeface="+mn-ea"/>
                <a:cs typeface="+mn-cs"/>
              </a:rPr>
              <a:t> vetesorter, som </a:t>
            </a:r>
            <a:r>
              <a:rPr lang="sv-SE" sz="1200" b="0" i="0" kern="1200" baseline="0" err="1">
                <a:solidFill>
                  <a:schemeClr val="tx1"/>
                </a:solidFill>
                <a:effectLst/>
                <a:latin typeface="+mn-lt"/>
                <a:ea typeface="+mn-ea"/>
                <a:cs typeface="+mn-cs"/>
              </a:rPr>
              <a:t>emmer</a:t>
            </a:r>
            <a:r>
              <a:rPr lang="sv-SE" sz="1200" b="0" i="0" kern="1200" baseline="0">
                <a:solidFill>
                  <a:schemeClr val="tx1"/>
                </a:solidFill>
                <a:effectLst/>
                <a:latin typeface="+mn-lt"/>
                <a:ea typeface="+mn-ea"/>
                <a:cs typeface="+mn-cs"/>
              </a:rPr>
              <a:t> och spelt.</a:t>
            </a:r>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17</a:t>
            </a:fld>
            <a:endParaRPr lang="sv-SE"/>
          </a:p>
        </p:txBody>
      </p:sp>
    </p:spTree>
    <p:extLst>
      <p:ext uri="{BB962C8B-B14F-4D97-AF65-F5344CB8AC3E}">
        <p14:creationId xmlns:p14="http://schemas.microsoft.com/office/powerpoint/2010/main" val="712686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18</a:t>
            </a:fld>
            <a:endParaRPr lang="sv-SE"/>
          </a:p>
        </p:txBody>
      </p:sp>
    </p:spTree>
    <p:extLst>
      <p:ext uri="{BB962C8B-B14F-4D97-AF65-F5344CB8AC3E}">
        <p14:creationId xmlns:p14="http://schemas.microsoft.com/office/powerpoint/2010/main" val="2538648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19702129-24FE-4746-9897-C7E55345F5DD}" type="slidenum">
              <a:rPr lang="sv-SE" smtClean="0"/>
              <a:t>19</a:t>
            </a:fld>
            <a:endParaRPr lang="sv-SE"/>
          </a:p>
        </p:txBody>
      </p:sp>
    </p:spTree>
    <p:extLst>
      <p:ext uri="{BB962C8B-B14F-4D97-AF65-F5344CB8AC3E}">
        <p14:creationId xmlns:p14="http://schemas.microsoft.com/office/powerpoint/2010/main" val="443603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KTH är</a:t>
            </a:r>
            <a:r>
              <a:rPr lang="sv-SE" baseline="0"/>
              <a:t> Sveriges största tekniska universitet.</a:t>
            </a:r>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2</a:t>
            </a:fld>
            <a:endParaRPr lang="sv-SE"/>
          </a:p>
        </p:txBody>
      </p:sp>
    </p:spTree>
    <p:extLst>
      <p:ext uri="{BB962C8B-B14F-4D97-AF65-F5344CB8AC3E}">
        <p14:creationId xmlns:p14="http://schemas.microsoft.com/office/powerpoint/2010/main" val="743248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19702129-24FE-4746-9897-C7E55345F5DD}" type="slidenum">
              <a:rPr lang="sv-SE" smtClean="0"/>
              <a:t>4</a:t>
            </a:fld>
            <a:endParaRPr lang="sv-SE"/>
          </a:p>
        </p:txBody>
      </p:sp>
    </p:spTree>
    <p:extLst>
      <p:ext uri="{BB962C8B-B14F-4D97-AF65-F5344CB8AC3E}">
        <p14:creationId xmlns:p14="http://schemas.microsoft.com/office/powerpoint/2010/main" val="2152711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5</a:t>
            </a:fld>
            <a:endParaRPr lang="sv-SE"/>
          </a:p>
        </p:txBody>
      </p:sp>
    </p:spTree>
    <p:extLst>
      <p:ext uri="{BB962C8B-B14F-4D97-AF65-F5344CB8AC3E}">
        <p14:creationId xmlns:p14="http://schemas.microsoft.com/office/powerpoint/2010/main" val="2407168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6</a:t>
            </a:fld>
            <a:endParaRPr lang="sv-SE"/>
          </a:p>
        </p:txBody>
      </p:sp>
    </p:spTree>
    <p:extLst>
      <p:ext uri="{BB962C8B-B14F-4D97-AF65-F5344CB8AC3E}">
        <p14:creationId xmlns:p14="http://schemas.microsoft.com/office/powerpoint/2010/main" val="2769258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7</a:t>
            </a:fld>
            <a:endParaRPr lang="sv-SE"/>
          </a:p>
        </p:txBody>
      </p:sp>
    </p:spTree>
    <p:extLst>
      <p:ext uri="{BB962C8B-B14F-4D97-AF65-F5344CB8AC3E}">
        <p14:creationId xmlns:p14="http://schemas.microsoft.com/office/powerpoint/2010/main" val="2408276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9</a:t>
            </a:fld>
            <a:endParaRPr lang="sv-SE"/>
          </a:p>
        </p:txBody>
      </p:sp>
    </p:spTree>
    <p:extLst>
      <p:ext uri="{BB962C8B-B14F-4D97-AF65-F5344CB8AC3E}">
        <p14:creationId xmlns:p14="http://schemas.microsoft.com/office/powerpoint/2010/main" val="1584441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10</a:t>
            </a:fld>
            <a:endParaRPr lang="sv-SE"/>
          </a:p>
        </p:txBody>
      </p:sp>
    </p:spTree>
    <p:extLst>
      <p:ext uri="{BB962C8B-B14F-4D97-AF65-F5344CB8AC3E}">
        <p14:creationId xmlns:p14="http://schemas.microsoft.com/office/powerpoint/2010/main" val="1029880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12</a:t>
            </a:fld>
            <a:endParaRPr lang="sv-SE"/>
          </a:p>
        </p:txBody>
      </p:sp>
    </p:spTree>
    <p:extLst>
      <p:ext uri="{BB962C8B-B14F-4D97-AF65-F5344CB8AC3E}">
        <p14:creationId xmlns:p14="http://schemas.microsoft.com/office/powerpoint/2010/main" val="17927558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KTH blue">
    <p:bg>
      <p:bgPr>
        <a:solidFill>
          <a:schemeClr val="accent1"/>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6D38D80F-8198-3D50-0CAB-FB287588B37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3936" b="32409"/>
          <a:stretch/>
        </p:blipFill>
        <p:spPr>
          <a:xfrm>
            <a:off x="-1" y="1"/>
            <a:ext cx="3177767" cy="4635374"/>
          </a:xfrm>
          <a:prstGeom prst="rect">
            <a:avLst/>
          </a:prstGeom>
        </p:spPr>
      </p:pic>
      <p:pic>
        <p:nvPicPr>
          <p:cNvPr id="8" name="Bild 7">
            <a:extLst>
              <a:ext uri="{FF2B5EF4-FFF2-40B4-BE49-F238E27FC236}">
                <a16:creationId xmlns:a16="http://schemas.microsoft.com/office/drawing/2014/main" id="{70792B10-D270-C2C6-5B88-13B9E3D50A01}"/>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369C0258-E083-684F-B81E-2491FB4EFBD1}" type="datetime1">
              <a:rPr lang="sv-SE" smtClean="0"/>
              <a:t>2026-06-29</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2478540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itle/chapter,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E5884329-1698-379E-55B0-296699708B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8C894E9-0885-714C-A367-BDC2DC59BB91}"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pic>
        <p:nvPicPr>
          <p:cNvPr id="9" name="Bild 8">
            <a:extLst>
              <a:ext uri="{FF2B5EF4-FFF2-40B4-BE49-F238E27FC236}">
                <a16:creationId xmlns:a16="http://schemas.microsoft.com/office/drawing/2014/main" id="{E3DA9A33-1CAA-3164-6E44-47421CD08E0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650629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navy blu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E926FF3D-704F-D246-9E92-4739AF4BF32C}"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pic>
        <p:nvPicPr>
          <p:cNvPr id="9" name="Bild 8">
            <a:extLst>
              <a:ext uri="{FF2B5EF4-FFF2-40B4-BE49-F238E27FC236}">
                <a16:creationId xmlns:a16="http://schemas.microsoft.com/office/drawing/2014/main" id="{EACB4A23-3C87-4C5A-07DC-8116B46C6C7A}"/>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592994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Headlin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78780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Headline and content, blue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E2AD36EE-D7EC-624A-BB6C-F8DADCB0E6B6}"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027229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Headline and content, sand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CEEB1428-F34F-9743-B7C9-0212F6B23615}"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10830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Headline and content, light blue ">
    <p:bg>
      <p:bgPr>
        <a:solidFill>
          <a:schemeClr val="accent4"/>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117AD585-73D1-4C4C-9D7C-030D27625895}"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526984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Headline and content, sand">
    <p:bg>
      <p:bgPr>
        <a:solidFill>
          <a:schemeClr val="bg2"/>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7E8514D-D455-9E46-BC18-4265F6A85EC5}"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850852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art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4959C9-2F76-B9B0-59E8-58FE65006E5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902AE670-4D80-39DE-5AAA-236D68C5E4FE}"/>
              </a:ext>
            </a:extLst>
          </p:cNvPr>
          <p:cNvSpPr>
            <a:spLocks noGrp="1"/>
          </p:cNvSpPr>
          <p:nvPr>
            <p:ph sz="half" idx="1"/>
          </p:nvPr>
        </p:nvSpPr>
        <p:spPr>
          <a:xfrm>
            <a:off x="600075" y="1795850"/>
            <a:ext cx="5314950" cy="45319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innehåll 3">
            <a:extLst>
              <a:ext uri="{FF2B5EF4-FFF2-40B4-BE49-F238E27FC236}">
                <a16:creationId xmlns:a16="http://schemas.microsoft.com/office/drawing/2014/main" id="{540C6723-9D57-3BE7-0314-142789CF9371}"/>
              </a:ext>
            </a:extLst>
          </p:cNvPr>
          <p:cNvSpPr>
            <a:spLocks noGrp="1"/>
          </p:cNvSpPr>
          <p:nvPr>
            <p:ph sz="half" idx="2"/>
          </p:nvPr>
        </p:nvSpPr>
        <p:spPr>
          <a:xfrm>
            <a:off x="6275388" y="1795851"/>
            <a:ext cx="5314950" cy="45319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Platshållare för datum 4">
            <a:extLst>
              <a:ext uri="{FF2B5EF4-FFF2-40B4-BE49-F238E27FC236}">
                <a16:creationId xmlns:a16="http://schemas.microsoft.com/office/drawing/2014/main" id="{E2533F65-F144-E57C-127B-9A8D7ABE671A}"/>
              </a:ext>
            </a:extLst>
          </p:cNvPr>
          <p:cNvSpPr>
            <a:spLocks noGrp="1"/>
          </p:cNvSpPr>
          <p:nvPr>
            <p:ph type="dt" sz="half" idx="10"/>
          </p:nvPr>
        </p:nvSpPr>
        <p:spPr/>
        <p:txBody>
          <a:bodyPr/>
          <a:lstStyle/>
          <a:p>
            <a:fld id="{A67A58AE-A0B6-FF4E-B30B-64917FEAC316}" type="datetime1">
              <a:rPr lang="sv-SE" smtClean="0"/>
              <a:t>2026-06-29</a:t>
            </a:fld>
            <a:endParaRPr lang="sv-SE"/>
          </a:p>
        </p:txBody>
      </p:sp>
      <p:sp>
        <p:nvSpPr>
          <p:cNvPr id="6" name="Platshållare för sidfot 5">
            <a:extLst>
              <a:ext uri="{FF2B5EF4-FFF2-40B4-BE49-F238E27FC236}">
                <a16:creationId xmlns:a16="http://schemas.microsoft.com/office/drawing/2014/main" id="{F6C0DB15-F374-5A00-4880-4AA76C675F94}"/>
              </a:ext>
            </a:extLst>
          </p:cNvPr>
          <p:cNvSpPr>
            <a:spLocks noGrp="1"/>
          </p:cNvSpPr>
          <p:nvPr>
            <p:ph type="ftr" sz="quarter" idx="11"/>
          </p:nvPr>
        </p:nvSpPr>
        <p:spPr/>
        <p:txBody>
          <a:bodyPr/>
          <a:lstStyle/>
          <a:p>
            <a:r>
              <a:rPr lang="sv-SE"/>
              <a:t>Presentation footer</a:t>
            </a:r>
          </a:p>
        </p:txBody>
      </p:sp>
      <p:sp>
        <p:nvSpPr>
          <p:cNvPr id="7" name="Platshållare för bildnummer 6">
            <a:extLst>
              <a:ext uri="{FF2B5EF4-FFF2-40B4-BE49-F238E27FC236}">
                <a16:creationId xmlns:a16="http://schemas.microsoft.com/office/drawing/2014/main" id="{12539EF3-2889-FC04-31FC-8AF48EAFC002}"/>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54870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arts, subhead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C63C1EB8-E569-DA98-4D95-5FC12FB4C459}"/>
              </a:ext>
            </a:extLst>
          </p:cNvPr>
          <p:cNvSpPr>
            <a:spLocks noGrp="1"/>
          </p:cNvSpPr>
          <p:nvPr>
            <p:ph type="title"/>
          </p:nvPr>
        </p:nvSpPr>
        <p:spPr/>
        <p:txBody>
          <a:body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8DE1978A-D59D-BEB3-3574-B37CA68E4323}"/>
              </a:ext>
            </a:extLst>
          </p:cNvPr>
          <p:cNvSpPr>
            <a:spLocks noGrp="1"/>
          </p:cNvSpPr>
          <p:nvPr>
            <p:ph type="body" idx="1"/>
          </p:nvPr>
        </p:nvSpPr>
        <p:spPr>
          <a:xfrm>
            <a:off x="600075"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Platshållare för innehåll 3">
            <a:extLst>
              <a:ext uri="{FF2B5EF4-FFF2-40B4-BE49-F238E27FC236}">
                <a16:creationId xmlns:a16="http://schemas.microsoft.com/office/drawing/2014/main" id="{3FDE66B4-4491-C676-4004-9327D92F0111}"/>
              </a:ext>
            </a:extLst>
          </p:cNvPr>
          <p:cNvSpPr>
            <a:spLocks noGrp="1"/>
          </p:cNvSpPr>
          <p:nvPr>
            <p:ph sz="half" idx="2"/>
          </p:nvPr>
        </p:nvSpPr>
        <p:spPr>
          <a:xfrm>
            <a:off x="600075" y="2179165"/>
            <a:ext cx="5314950" cy="41486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Platshållare för text 4">
            <a:extLst>
              <a:ext uri="{FF2B5EF4-FFF2-40B4-BE49-F238E27FC236}">
                <a16:creationId xmlns:a16="http://schemas.microsoft.com/office/drawing/2014/main" id="{F55884CC-21E7-90D7-61AB-0459599D097A}"/>
              </a:ext>
            </a:extLst>
          </p:cNvPr>
          <p:cNvSpPr>
            <a:spLocks noGrp="1"/>
          </p:cNvSpPr>
          <p:nvPr>
            <p:ph type="body" sz="quarter" idx="3"/>
          </p:nvPr>
        </p:nvSpPr>
        <p:spPr>
          <a:xfrm>
            <a:off x="6275388"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Platshållare för innehåll 5">
            <a:extLst>
              <a:ext uri="{FF2B5EF4-FFF2-40B4-BE49-F238E27FC236}">
                <a16:creationId xmlns:a16="http://schemas.microsoft.com/office/drawing/2014/main" id="{C9A9E6FC-CBB8-1BD8-F388-D4BAEC7E1F13}"/>
              </a:ext>
            </a:extLst>
          </p:cNvPr>
          <p:cNvSpPr>
            <a:spLocks noGrp="1"/>
          </p:cNvSpPr>
          <p:nvPr>
            <p:ph sz="quarter" idx="4"/>
          </p:nvPr>
        </p:nvSpPr>
        <p:spPr>
          <a:xfrm>
            <a:off x="6275388" y="2179163"/>
            <a:ext cx="5314950" cy="41486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Platshållare för datum 6">
            <a:extLst>
              <a:ext uri="{FF2B5EF4-FFF2-40B4-BE49-F238E27FC236}">
                <a16:creationId xmlns:a16="http://schemas.microsoft.com/office/drawing/2014/main" id="{CAFDD56A-1297-3792-8143-D555882FE2CA}"/>
              </a:ext>
            </a:extLst>
          </p:cNvPr>
          <p:cNvSpPr>
            <a:spLocks noGrp="1"/>
          </p:cNvSpPr>
          <p:nvPr>
            <p:ph type="dt" sz="half" idx="10"/>
          </p:nvPr>
        </p:nvSpPr>
        <p:spPr/>
        <p:txBody>
          <a:bodyPr/>
          <a:lstStyle/>
          <a:p>
            <a:fld id="{3626A2DA-BD88-784C-A132-57FFB928491A}" type="datetime1">
              <a:rPr lang="sv-SE" smtClean="0"/>
              <a:t>2026-06-29</a:t>
            </a:fld>
            <a:endParaRPr lang="sv-SE"/>
          </a:p>
        </p:txBody>
      </p:sp>
      <p:sp>
        <p:nvSpPr>
          <p:cNvPr id="8" name="Platshållare för sidfot 7">
            <a:extLst>
              <a:ext uri="{FF2B5EF4-FFF2-40B4-BE49-F238E27FC236}">
                <a16:creationId xmlns:a16="http://schemas.microsoft.com/office/drawing/2014/main" id="{A57BD6EF-A167-CE86-7A77-2162641605FD}"/>
              </a:ext>
            </a:extLst>
          </p:cNvPr>
          <p:cNvSpPr>
            <a:spLocks noGrp="1"/>
          </p:cNvSpPr>
          <p:nvPr>
            <p:ph type="ftr" sz="quarter" idx="11"/>
          </p:nvPr>
        </p:nvSpPr>
        <p:spPr/>
        <p:txBody>
          <a:bodyPr/>
          <a:lstStyle/>
          <a:p>
            <a:r>
              <a:rPr lang="sv-SE"/>
              <a:t>Presentation footer</a:t>
            </a:r>
          </a:p>
        </p:txBody>
      </p:sp>
      <p:sp>
        <p:nvSpPr>
          <p:cNvPr id="9" name="Platshållare för bildnummer 8">
            <a:extLst>
              <a:ext uri="{FF2B5EF4-FFF2-40B4-BE49-F238E27FC236}">
                <a16:creationId xmlns:a16="http://schemas.microsoft.com/office/drawing/2014/main" id="{CDB4B22B-EE55-F7F6-4734-928F7B66EC5D}"/>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19761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B9D78B8-14EA-7C8B-0F6E-5FC0A61A7676}"/>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6" name="Platshållare för innehåll 2">
            <a:extLst>
              <a:ext uri="{FF2B5EF4-FFF2-40B4-BE49-F238E27FC236}">
                <a16:creationId xmlns:a16="http://schemas.microsoft.com/office/drawing/2014/main" id="{C8E71948-DDFC-93D6-07D4-FA5E9923A9C4}"/>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Platshållare för bild 2">
            <a:extLst>
              <a:ext uri="{FF2B5EF4-FFF2-40B4-BE49-F238E27FC236}">
                <a16:creationId xmlns:a16="http://schemas.microsoft.com/office/drawing/2014/main" id="{A51C4AA9-7CC2-70C9-89B3-A18AC9ECAA3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AC15C714-122B-4048-9D2D-1F5A3BEA504A}"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62268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063A90AC-AA0F-4983-942B-962F71B301C4}"/>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3936" b="32409"/>
          <a:stretch/>
        </p:blipFill>
        <p:spPr>
          <a:xfrm>
            <a:off x="-1" y="1"/>
            <a:ext cx="3177767" cy="4635374"/>
          </a:xfrm>
          <a:prstGeom prst="rect">
            <a:avLst/>
          </a:prstGeom>
        </p:spPr>
      </p:pic>
      <p:pic>
        <p:nvPicPr>
          <p:cNvPr id="10" name="Bild 9">
            <a:extLst>
              <a:ext uri="{FF2B5EF4-FFF2-40B4-BE49-F238E27FC236}">
                <a16:creationId xmlns:a16="http://schemas.microsoft.com/office/drawing/2014/main" id="{73BDFF50-BF25-9A02-09D1-C21E45C0BA8F}"/>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D7F93862-881E-DF46-AD81-FDB1501BAD48}" type="datetime1">
              <a:rPr lang="sv-SE" smtClean="0"/>
              <a:t>2026-06-29</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96658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light blue">
    <p:bg>
      <p:bgPr>
        <a:solidFill>
          <a:schemeClr val="accent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3CE53B21-3BB0-7776-1C8F-14570934732F}"/>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0" name="Rubrik 1">
            <a:extLst>
              <a:ext uri="{FF2B5EF4-FFF2-40B4-BE49-F238E27FC236}">
                <a16:creationId xmlns:a16="http://schemas.microsoft.com/office/drawing/2014/main" id="{70BAD773-C5A8-1DD6-DAEF-296346C1E1B4}"/>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8" name="Platshållare för innehåll 1">
            <a:extLst>
              <a:ext uri="{FF2B5EF4-FFF2-40B4-BE49-F238E27FC236}">
                <a16:creationId xmlns:a16="http://schemas.microsoft.com/office/drawing/2014/main" id="{9E21FC13-6345-3248-A947-DE8A8903EE8D}"/>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1" name="Rubrik 2">
            <a:extLst>
              <a:ext uri="{FF2B5EF4-FFF2-40B4-BE49-F238E27FC236}">
                <a16:creationId xmlns:a16="http://schemas.microsoft.com/office/drawing/2014/main" id="{45E054D9-4635-C7AD-5248-012C9290BBA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9" name="Platshållare för innehåll 2">
            <a:extLst>
              <a:ext uri="{FF2B5EF4-FFF2-40B4-BE49-F238E27FC236}">
                <a16:creationId xmlns:a16="http://schemas.microsoft.com/office/drawing/2014/main" id="{08973148-6FE0-2E5B-CDAC-B5A8EFA5DCAF}"/>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EE5E874D-60F8-8B45-B36B-3029A6FA7FCB}"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179425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sand">
    <p:bg>
      <p:bgPr>
        <a:solidFill>
          <a:schemeClr val="bg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D98A3471-E78E-5A25-CDCD-A70A1BA88DD1}"/>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A2A70668-AB85-7E63-22C0-B9431D72BC07}"/>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65773533-9418-9BC8-07BE-DE1982D8EE15}"/>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592051F6-14B7-8364-56E9-FC036767257B}"/>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BF2B79C1-A27F-5DA9-D1F0-FC96C9A68BC7}"/>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7FE3A002-8AA0-194E-81B1-1ADE5B52840E}"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616948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KTH blue">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83C6AD54-EED3-3960-39F1-6C44C49ED29A}"/>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3B85E6DD-F8DF-4BBD-E46A-52EC6D703C63}"/>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3" name="Platshållare för innehåll 1">
            <a:extLst>
              <a:ext uri="{FF2B5EF4-FFF2-40B4-BE49-F238E27FC236}">
                <a16:creationId xmlns:a16="http://schemas.microsoft.com/office/drawing/2014/main" id="{DD1CE06C-E8A4-9360-B155-3B7D11D411EA}"/>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CC32D746-BC2A-D4E0-4FDE-8026A3339744}"/>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0B6CAC2E-851A-9B60-91F5-AEEA25AB753E}"/>
              </a:ext>
            </a:extLst>
          </p:cNvPr>
          <p:cNvSpPr>
            <a:spLocks noGrp="1"/>
          </p:cNvSpPr>
          <p:nvPr>
            <p:ph sz="half" idx="13"/>
          </p:nvPr>
        </p:nvSpPr>
        <p:spPr>
          <a:xfrm>
            <a:off x="6661947" y="2281473"/>
            <a:ext cx="4928391" cy="40463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B003E109-5503-A446-83DE-4F0349794E27}"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371567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navy blue">
    <p:bg>
      <p:bgPr>
        <a:solidFill>
          <a:schemeClr val="tx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4BFF3707-BCF8-3B40-4A6E-BB485A3058D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7E30C4E1-FD13-FB51-43E8-4F36CF652781}"/>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3" name="Platshållare för innehåll 1">
            <a:extLst>
              <a:ext uri="{FF2B5EF4-FFF2-40B4-BE49-F238E27FC236}">
                <a16:creationId xmlns:a16="http://schemas.microsoft.com/office/drawing/2014/main" id="{E649F8F8-B8DB-7C5C-A600-75F519BA5D5A}"/>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D24132AE-47F1-716B-6975-B6DE84BD7143}"/>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C2860E0A-4616-275E-6EEB-5B0EBBD9F7E3}"/>
              </a:ext>
            </a:extLst>
          </p:cNvPr>
          <p:cNvSpPr>
            <a:spLocks noGrp="1"/>
          </p:cNvSpPr>
          <p:nvPr>
            <p:ph sz="half" idx="13"/>
          </p:nvPr>
        </p:nvSpPr>
        <p:spPr>
          <a:xfrm>
            <a:off x="6661947" y="2281473"/>
            <a:ext cx="4928391" cy="4046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1F9706F9-3770-3C47-9C0E-E405B1F87DBD}"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34309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green">
    <p:bg>
      <p:bgPr>
        <a:solidFill>
          <a:srgbClr val="C7EBBA"/>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3C498978-27A1-BC36-D1C0-F12E64FC5C0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58CDF499-9790-E8A2-3B44-8DDFA267A94F}"/>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86430320-1A4F-412F-300A-456151767E30}"/>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9B510906-94F4-6B14-FDC7-76CDBAF81A1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334025BC-079F-EA86-F798-CAD6618E645E}"/>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8E503FC7-D8F6-4243-8CCB-9A739180F56A}"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121250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teal">
    <p:bg>
      <p:bgPr>
        <a:solidFill>
          <a:srgbClr val="B2E0E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925A3E22-BA62-7F69-450C-20B52F594B7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E1E07B9C-02BD-AC56-ABC5-455CEBB24ACF}"/>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22D67319-CD30-B99B-C636-4905BD0CE9D9}"/>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FE151B58-3B63-330E-7BE5-9A36F8D82000}"/>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1BA7EFEF-D6C1-C9F7-8504-107188FC0566}"/>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9719EDF7-C24A-7E4C-9EBB-98C778ECC35A}"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906217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red">
    <p:bg>
      <p:bgPr>
        <a:solidFill>
          <a:srgbClr val="FFCCC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0A12FA56-217E-78A9-0201-C28109AB8E9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214F56B9-DEF6-409D-736C-E96172170452}"/>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C0ECC4A3-C076-B625-7E77-9DE3F047B9BB}"/>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0A9AF8D0-B58B-0439-D162-96136F7DA0C7}"/>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BC163C54-5959-5606-C36B-9E364C931E73}"/>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DB96772-CADE-B345-804B-3DF93A11AE0A}"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17844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yellow">
    <p:bg>
      <p:bgPr>
        <a:solidFill>
          <a:srgbClr val="FFF0B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A5D08FD5-CEDA-760E-6063-D0EA59B0D676}"/>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F9485CCE-1723-48F8-36F7-B271C8911C85}"/>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020AD7BA-30E7-614D-F529-872AA9BB7A1A}"/>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976FF026-F97C-9444-5B6A-C4AF50690ADD}"/>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93803107-D46C-D12D-AAD7-E84641384E1F}"/>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69F8B43-28B6-0949-93DC-6B291391CFD4}"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650259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and 1 imag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4" y="1919288"/>
            <a:ext cx="10990263"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450A6BD-1EFB-BD42-9DC0-F0A6BEB4C27D}"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56669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and 2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ADBDFCF2-2839-8D4F-B5E5-9B488CE2E4EE}"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0698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4E20116-AB17-4A1A-F8AD-05FA68213302}"/>
              </a:ext>
            </a:extLst>
          </p:cNvPr>
          <p:cNvSpPr/>
          <p:nvPr userDrawn="1"/>
        </p:nvSpPr>
        <p:spPr>
          <a:xfrm>
            <a:off x="0" y="0"/>
            <a:ext cx="12192000" cy="685800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A1A0D637-CC39-0F47-97F1-76AAE59A5700}" type="datetime1">
              <a:rPr lang="sv-SE" smtClean="0"/>
              <a:t>2026-06-29</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8" name="Rektangel 7">
            <a:extLst>
              <a:ext uri="{FF2B5EF4-FFF2-40B4-BE49-F238E27FC236}">
                <a16:creationId xmlns:a16="http://schemas.microsoft.com/office/drawing/2014/main" id="{599C849E-1E62-7E27-4099-2DEB2C85E99A}"/>
              </a:ext>
            </a:extLst>
          </p:cNvPr>
          <p:cNvSpPr/>
          <p:nvPr userDrawn="1"/>
        </p:nvSpPr>
        <p:spPr>
          <a:xfrm>
            <a:off x="12496799" y="0"/>
            <a:ext cx="2209799" cy="2405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spAutoFit/>
          </a:bodyPr>
          <a:lstStyle/>
          <a:p>
            <a:pPr algn="l">
              <a:spcAft>
                <a:spcPts val="800"/>
              </a:spcAft>
            </a:pPr>
            <a:r>
              <a:rPr lang="en-US" sz="1100" noProof="0">
                <a:latin typeface="+mj-lt"/>
              </a:rPr>
              <a:t>Change background image</a:t>
            </a:r>
          </a:p>
          <a:p>
            <a:pPr marL="162900" indent="-162900" algn="l">
              <a:spcAft>
                <a:spcPts val="600"/>
              </a:spcAft>
              <a:buFont typeface="+mj-lt"/>
              <a:buAutoNum type="arabicPeriod"/>
            </a:pPr>
            <a:r>
              <a:rPr lang="en-US" sz="1000" noProof="0"/>
              <a:t>Select Design &gt; Format Background.</a:t>
            </a:r>
          </a:p>
          <a:p>
            <a:pPr marL="162900" indent="-162900" algn="l">
              <a:spcAft>
                <a:spcPts val="600"/>
              </a:spcAft>
              <a:buFont typeface="+mj-lt"/>
              <a:buAutoNum type="arabicPeriod"/>
            </a:pPr>
            <a:r>
              <a:rPr lang="en-US" sz="1000" noProof="0"/>
              <a:t>In the Format Background pane, select Picture or texture fill.</a:t>
            </a:r>
          </a:p>
          <a:p>
            <a:pPr marL="162900" indent="-162900" algn="l">
              <a:spcAft>
                <a:spcPts val="600"/>
              </a:spcAft>
              <a:buFont typeface="+mj-lt"/>
              <a:buAutoNum type="arabicPeriod"/>
            </a:pPr>
            <a:r>
              <a:rPr lang="en-US" sz="1000" noProof="0"/>
              <a:t>Select File.</a:t>
            </a:r>
          </a:p>
          <a:p>
            <a:pPr marL="162900" indent="-162900" algn="l">
              <a:spcAft>
                <a:spcPts val="600"/>
              </a:spcAft>
              <a:buFont typeface="+mj-lt"/>
              <a:buAutoNum type="arabicPeriod"/>
            </a:pPr>
            <a:r>
              <a:rPr lang="en-US" sz="1000" noProof="0"/>
              <a:t>In the Insert Picture dialog box, choose the picture you want to use and then select Insert.</a:t>
            </a:r>
          </a:p>
        </p:txBody>
      </p:sp>
    </p:spTree>
    <p:extLst>
      <p:ext uri="{BB962C8B-B14F-4D97-AF65-F5344CB8AC3E}">
        <p14:creationId xmlns:p14="http://schemas.microsoft.com/office/powerpoint/2010/main" val="19399523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and 2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9" name="Platshållare för text 2">
            <a:extLst>
              <a:ext uri="{FF2B5EF4-FFF2-40B4-BE49-F238E27FC236}">
                <a16:creationId xmlns:a16="http://schemas.microsoft.com/office/drawing/2014/main" id="{BC674729-23CB-CE55-418D-9B4DA58EC148}"/>
              </a:ext>
            </a:extLst>
          </p:cNvPr>
          <p:cNvSpPr>
            <a:spLocks noGrp="1"/>
          </p:cNvSpPr>
          <p:nvPr>
            <p:ph type="body" sz="quarter" idx="16"/>
          </p:nvPr>
        </p:nvSpPr>
        <p:spPr>
          <a:xfrm>
            <a:off x="600075"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3">
            <a:extLst>
              <a:ext uri="{FF2B5EF4-FFF2-40B4-BE49-F238E27FC236}">
                <a16:creationId xmlns:a16="http://schemas.microsoft.com/office/drawing/2014/main" id="{4E2E81CD-B9BA-4D4B-D687-9453DEF10687}"/>
              </a:ext>
            </a:extLst>
          </p:cNvPr>
          <p:cNvSpPr>
            <a:spLocks noGrp="1"/>
          </p:cNvSpPr>
          <p:nvPr>
            <p:ph type="body" sz="quarter" idx="17"/>
          </p:nvPr>
        </p:nvSpPr>
        <p:spPr>
          <a:xfrm>
            <a:off x="6275388"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47A9746E-62D8-944D-99B0-D98695592DCF}"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469727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and 3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EC42A3C6-0141-7544-8502-44E44E5AD51F}"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219712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and 3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2">
            <a:extLst>
              <a:ext uri="{FF2B5EF4-FFF2-40B4-BE49-F238E27FC236}">
                <a16:creationId xmlns:a16="http://schemas.microsoft.com/office/drawing/2014/main" id="{E8F9620A-7B37-2787-0C61-0CB4A6519E3C}"/>
              </a:ext>
            </a:extLst>
          </p:cNvPr>
          <p:cNvSpPr>
            <a:spLocks noGrp="1"/>
          </p:cNvSpPr>
          <p:nvPr>
            <p:ph type="body" sz="quarter" idx="16"/>
          </p:nvPr>
        </p:nvSpPr>
        <p:spPr>
          <a:xfrm>
            <a:off x="600075"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1" name="Platshållare för text 3">
            <a:extLst>
              <a:ext uri="{FF2B5EF4-FFF2-40B4-BE49-F238E27FC236}">
                <a16:creationId xmlns:a16="http://schemas.microsoft.com/office/drawing/2014/main" id="{81E59C72-4325-9697-1B8F-6876044359F2}"/>
              </a:ext>
            </a:extLst>
          </p:cNvPr>
          <p:cNvSpPr>
            <a:spLocks noGrp="1"/>
          </p:cNvSpPr>
          <p:nvPr>
            <p:ph type="body" sz="quarter" idx="17"/>
          </p:nvPr>
        </p:nvSpPr>
        <p:spPr>
          <a:xfrm>
            <a:off x="4383881"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2" name="Platshållare för text 4">
            <a:extLst>
              <a:ext uri="{FF2B5EF4-FFF2-40B4-BE49-F238E27FC236}">
                <a16:creationId xmlns:a16="http://schemas.microsoft.com/office/drawing/2014/main" id="{04B71E10-09CE-4F1F-5969-3DD959F0102C}"/>
              </a:ext>
            </a:extLst>
          </p:cNvPr>
          <p:cNvSpPr>
            <a:spLocks noGrp="1"/>
          </p:cNvSpPr>
          <p:nvPr>
            <p:ph type="body" sz="quarter" idx="18"/>
          </p:nvPr>
        </p:nvSpPr>
        <p:spPr>
          <a:xfrm>
            <a:off x="8167687"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5A8E03F6-2D99-9C4F-8DF5-D169CFDD1A0C}"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702957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 and 4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8AF63115-71BE-3E46-BB5A-A4600F1506C7}"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357120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line and 4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2">
            <a:extLst>
              <a:ext uri="{FF2B5EF4-FFF2-40B4-BE49-F238E27FC236}">
                <a16:creationId xmlns:a16="http://schemas.microsoft.com/office/drawing/2014/main" id="{D90C2B5D-CFFA-002C-8403-A5BA4FD6C513}"/>
              </a:ext>
            </a:extLst>
          </p:cNvPr>
          <p:cNvSpPr>
            <a:spLocks noGrp="1"/>
          </p:cNvSpPr>
          <p:nvPr>
            <p:ph type="body" sz="quarter" idx="17"/>
          </p:nvPr>
        </p:nvSpPr>
        <p:spPr>
          <a:xfrm>
            <a:off x="600075"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4" name="Platshållare för text 3">
            <a:extLst>
              <a:ext uri="{FF2B5EF4-FFF2-40B4-BE49-F238E27FC236}">
                <a16:creationId xmlns:a16="http://schemas.microsoft.com/office/drawing/2014/main" id="{F4E32133-1B05-00E9-FC72-16105F20E5D8}"/>
              </a:ext>
            </a:extLst>
          </p:cNvPr>
          <p:cNvSpPr>
            <a:spLocks noGrp="1"/>
          </p:cNvSpPr>
          <p:nvPr>
            <p:ph type="body" sz="quarter" idx="18"/>
          </p:nvPr>
        </p:nvSpPr>
        <p:spPr>
          <a:xfrm>
            <a:off x="3446727"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5" name="Platshållare för text 4">
            <a:extLst>
              <a:ext uri="{FF2B5EF4-FFF2-40B4-BE49-F238E27FC236}">
                <a16:creationId xmlns:a16="http://schemas.microsoft.com/office/drawing/2014/main" id="{9FBEA034-4378-57AD-9BAA-D23952A616CE}"/>
              </a:ext>
            </a:extLst>
          </p:cNvPr>
          <p:cNvSpPr>
            <a:spLocks noGrp="1"/>
          </p:cNvSpPr>
          <p:nvPr>
            <p:ph type="body" sz="quarter" idx="19"/>
          </p:nvPr>
        </p:nvSpPr>
        <p:spPr>
          <a:xfrm>
            <a:off x="6293379"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6" name="Platshållare för text 5">
            <a:extLst>
              <a:ext uri="{FF2B5EF4-FFF2-40B4-BE49-F238E27FC236}">
                <a16:creationId xmlns:a16="http://schemas.microsoft.com/office/drawing/2014/main" id="{06D592E5-8C13-50D1-1CCC-8F6917A28780}"/>
              </a:ext>
            </a:extLst>
          </p:cNvPr>
          <p:cNvSpPr>
            <a:spLocks noGrp="1"/>
          </p:cNvSpPr>
          <p:nvPr>
            <p:ph type="body" sz="quarter" idx="20"/>
          </p:nvPr>
        </p:nvSpPr>
        <p:spPr>
          <a:xfrm>
            <a:off x="9140030"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09FED66-59CE-6445-BA05-B37954B8CE47}"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48386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8C332B6B-9A86-944B-B689-8453757791DF}"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012770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 only, light blue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957E16A-1246-F744-BDA8-D5896FB385F8}"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2CD49F62-B17F-4256-87E8-B48CEC1AECFD}"/>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4285149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only, sand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68888E78-A3E8-2E47-A37C-B0DACC4AC38C}"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70BC9548-E26C-77A2-1994-5B2D723366A9}"/>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5675272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adline only,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AC1801B8-2ABD-E645-B0F3-2F4D3FFFF5AE}"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C21FC7DD-9D09-44CA-0597-9DEB74E2004D}"/>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37768790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eadline only,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64FA935-6078-184F-946C-D8B2130A7BC4}"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B0E08DE0-7713-2F89-9CAE-718563F453A7}"/>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2293152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chapter, light blue">
    <p:bg>
      <p:bgPr>
        <a:solidFill>
          <a:schemeClr val="accent4"/>
        </a:solidFill>
        <a:effectLst/>
      </p:bgPr>
    </p:bg>
    <p:spTree>
      <p:nvGrpSpPr>
        <p:cNvPr id="1" name=""/>
        <p:cNvGrpSpPr/>
        <p:nvPr/>
      </p:nvGrpSpPr>
      <p:grpSpPr>
        <a:xfrm>
          <a:off x="0" y="0"/>
          <a:ext cx="0" cy="0"/>
          <a:chOff x="0" y="0"/>
          <a:chExt cx="0" cy="0"/>
        </a:xfrm>
      </p:grpSpPr>
      <p:pic>
        <p:nvPicPr>
          <p:cNvPr id="13" name="Bild 12">
            <a:extLst>
              <a:ext uri="{FF2B5EF4-FFF2-40B4-BE49-F238E27FC236}">
                <a16:creationId xmlns:a16="http://schemas.microsoft.com/office/drawing/2014/main" id="{90C470E2-DC28-87C0-F617-C04E8F7238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FC84D86F-77A2-B649-9DAB-4D28280CD96F}"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330835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35DBFB-5CDF-E32D-0562-6D92213809A1}"/>
              </a:ext>
            </a:extLst>
          </p:cNvPr>
          <p:cNvSpPr>
            <a:spLocks noGrp="1"/>
          </p:cNvSpPr>
          <p:nvPr>
            <p:ph type="dt" sz="half" idx="10"/>
          </p:nvPr>
        </p:nvSpPr>
        <p:spPr/>
        <p:txBody>
          <a:bodyPr/>
          <a:lstStyle/>
          <a:p>
            <a:fld id="{878DDE6C-6786-8C48-9317-AF0776715ACF}" type="datetime1">
              <a:rPr lang="sv-SE" smtClean="0"/>
              <a:t>2026-06-29</a:t>
            </a:fld>
            <a:endParaRPr lang="sv-SE"/>
          </a:p>
        </p:txBody>
      </p:sp>
      <p:sp>
        <p:nvSpPr>
          <p:cNvPr id="3" name="Platshållare för sidfot 2">
            <a:extLst>
              <a:ext uri="{FF2B5EF4-FFF2-40B4-BE49-F238E27FC236}">
                <a16:creationId xmlns:a16="http://schemas.microsoft.com/office/drawing/2014/main" id="{9757DD51-31A9-0B97-878B-DC725BEF456D}"/>
              </a:ext>
            </a:extLst>
          </p:cNvPr>
          <p:cNvSpPr>
            <a:spLocks noGrp="1"/>
          </p:cNvSpPr>
          <p:nvPr>
            <p:ph type="ftr" sz="quarter" idx="11"/>
          </p:nvPr>
        </p:nvSpPr>
        <p:spPr/>
        <p:txBody>
          <a:bodyPr/>
          <a:lstStyle/>
          <a:p>
            <a:r>
              <a:rPr lang="sv-SE"/>
              <a:t>Presentation footer</a:t>
            </a:r>
          </a:p>
        </p:txBody>
      </p:sp>
      <p:sp>
        <p:nvSpPr>
          <p:cNvPr id="4" name="Platshållare för bildnummer 3">
            <a:extLst>
              <a:ext uri="{FF2B5EF4-FFF2-40B4-BE49-F238E27FC236}">
                <a16:creationId xmlns:a16="http://schemas.microsoft.com/office/drawing/2014/main" id="{49810C51-F518-224E-FB91-8421FD7D6879}"/>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134940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Headline and content,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366838"/>
            <a:ext cx="10990263" cy="495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6058086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only,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a:t>Click to edit Master title style</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2833364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A3328FD-6257-AC43-9CE4-2903A4D2BB9D}" type="datetime1">
              <a:rPr lang="sv-SE" smtClean="0"/>
              <a:t>2026-06-29</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pic>
        <p:nvPicPr>
          <p:cNvPr id="2" name="Bild 1">
            <a:extLst>
              <a:ext uri="{FF2B5EF4-FFF2-40B4-BE49-F238E27FC236}">
                <a16:creationId xmlns:a16="http://schemas.microsoft.com/office/drawing/2014/main" id="{B31C6E16-A8C5-A850-CB5B-D4A530D7DE27}"/>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4EDED1D2-CC81-27E6-259D-AC4805594BE1}"/>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23260593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Logo, navy blue">
    <p:bg>
      <p:bgPr>
        <a:solidFill>
          <a:schemeClr val="tx2"/>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2BABC24-2A82-014C-9256-A51302708EE4}" type="datetime1">
              <a:rPr lang="sv-SE" smtClean="0"/>
              <a:t>2026-06-29</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pic>
        <p:nvPicPr>
          <p:cNvPr id="2" name="Bild 1">
            <a:extLst>
              <a:ext uri="{FF2B5EF4-FFF2-40B4-BE49-F238E27FC236}">
                <a16:creationId xmlns:a16="http://schemas.microsoft.com/office/drawing/2014/main" id="{0D27DED8-EA09-1EA2-8C8D-DCB1C9F0377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004E1202-DA06-9B02-2B87-6713C953C357}"/>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4150311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ow to use template">
    <p:spTree>
      <p:nvGrpSpPr>
        <p:cNvPr id="1" name=""/>
        <p:cNvGrpSpPr/>
        <p:nvPr/>
      </p:nvGrpSpPr>
      <p:grpSpPr>
        <a:xfrm>
          <a:off x="0" y="0"/>
          <a:ext cx="0" cy="0"/>
          <a:chOff x="0" y="0"/>
          <a:chExt cx="0" cy="0"/>
        </a:xfrm>
      </p:grpSpPr>
      <p:grpSp>
        <p:nvGrpSpPr>
          <p:cNvPr id="16" name="Grupp 15">
            <a:extLst>
              <a:ext uri="{FF2B5EF4-FFF2-40B4-BE49-F238E27FC236}">
                <a16:creationId xmlns:a16="http://schemas.microsoft.com/office/drawing/2014/main" id="{CE19B76B-69BE-2CE8-2691-D7F57CA2A986}"/>
              </a:ext>
            </a:extLst>
          </p:cNvPr>
          <p:cNvGrpSpPr>
            <a:grpSpLocks noChangeAspect="1"/>
          </p:cNvGrpSpPr>
          <p:nvPr userDrawn="1"/>
        </p:nvGrpSpPr>
        <p:grpSpPr>
          <a:xfrm>
            <a:off x="2347236" y="2028884"/>
            <a:ext cx="1806522" cy="3150398"/>
            <a:chOff x="3971925" y="-1798194"/>
            <a:chExt cx="6248400" cy="10896600"/>
          </a:xfrm>
        </p:grpSpPr>
        <p:pic>
          <p:nvPicPr>
            <p:cNvPr id="13" name="Bildobjekt 12" descr="En bild som visar text, skärmbild, programvara, diagram&#10;&#10;Automatiskt genererad beskrivning">
              <a:extLst>
                <a:ext uri="{FF2B5EF4-FFF2-40B4-BE49-F238E27FC236}">
                  <a16:creationId xmlns:a16="http://schemas.microsoft.com/office/drawing/2014/main" id="{77182B8F-9D5B-E130-993A-698BFACD82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71925" y="3650106"/>
              <a:ext cx="6248400" cy="5448300"/>
            </a:xfrm>
            <a:prstGeom prst="rect">
              <a:avLst/>
            </a:prstGeom>
          </p:spPr>
        </p:pic>
        <p:pic>
          <p:nvPicPr>
            <p:cNvPr id="15" name="Bildobjekt 14" descr="En bild som visar text, skärmbild, programvara, Datorikon&#10;&#10;Automatiskt genererad beskrivning">
              <a:extLst>
                <a:ext uri="{FF2B5EF4-FFF2-40B4-BE49-F238E27FC236}">
                  <a16:creationId xmlns:a16="http://schemas.microsoft.com/office/drawing/2014/main" id="{7DA50AB1-F7A2-EBC7-FB82-E0BBB147318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971925" y="-1798194"/>
              <a:ext cx="6248400" cy="5448300"/>
            </a:xfrm>
            <a:prstGeom prst="rect">
              <a:avLst/>
            </a:prstGeom>
          </p:spPr>
        </p:pic>
      </p:grpSp>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77AA192B-9140-F746-B429-ACF197DC5439}" type="datetime1">
              <a:rPr lang="sv-SE" smtClean="0"/>
              <a:t>2026-06-29</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46036"/>
            <a:ext cx="10991850" cy="796252"/>
          </a:xfrm>
          <a:prstGeom prst="rect">
            <a:avLst/>
          </a:prstGeom>
          <a:noFill/>
        </p:spPr>
        <p:txBody>
          <a:bodyPr wrap="square" anchor="t">
            <a:noAutofit/>
          </a:bodyPr>
          <a:lstStyle/>
          <a:p>
            <a:r>
              <a:rPr lang="en-US" sz="3600" b="1" noProof="0">
                <a:solidFill>
                  <a:schemeClr val="tx2"/>
                </a:solidFill>
                <a:latin typeface="+mj-lt"/>
              </a:rPr>
              <a:t>How to use this template</a:t>
            </a:r>
          </a:p>
        </p:txBody>
      </p:sp>
      <p:sp>
        <p:nvSpPr>
          <p:cNvPr id="6" name="textruta 5">
            <a:extLst>
              <a:ext uri="{FF2B5EF4-FFF2-40B4-BE49-F238E27FC236}">
                <a16:creationId xmlns:a16="http://schemas.microsoft.com/office/drawing/2014/main" id="{A169F84A-F3A8-EFE5-7C9A-F2537DED6605}"/>
              </a:ext>
            </a:extLst>
          </p:cNvPr>
          <p:cNvSpPr txBox="1"/>
          <p:nvPr userDrawn="1"/>
        </p:nvSpPr>
        <p:spPr>
          <a:xfrm>
            <a:off x="716536" y="2472816"/>
            <a:ext cx="1469735" cy="723275"/>
          </a:xfrm>
          <a:prstGeom prst="rect">
            <a:avLst/>
          </a:prstGeom>
          <a:noFill/>
        </p:spPr>
        <p:txBody>
          <a:bodyPr wrap="square" lIns="0" tIns="0" rIns="0" bIns="0" rtlCol="0">
            <a:spAutoFit/>
          </a:bodyPr>
          <a:lstStyle/>
          <a:p>
            <a:pPr>
              <a:spcAft>
                <a:spcPts val="600"/>
              </a:spcAft>
            </a:pPr>
            <a:r>
              <a:rPr lang="en-US" sz="1000" b="1" noProof="0">
                <a:solidFill>
                  <a:schemeClr val="tx2"/>
                </a:solidFill>
              </a:rPr>
              <a:t>Slide templates</a:t>
            </a:r>
          </a:p>
          <a:p>
            <a:pPr>
              <a:spcAft>
                <a:spcPts val="600"/>
              </a:spcAft>
            </a:pPr>
            <a:r>
              <a:rPr lang="en-US" sz="800" noProof="0"/>
              <a:t>Click on </a:t>
            </a:r>
            <a:r>
              <a:rPr lang="en-US" sz="800" i="1" noProof="0"/>
              <a:t>New slide</a:t>
            </a:r>
            <a:r>
              <a:rPr lang="en-US" sz="800" noProof="0"/>
              <a:t> to see the templates various template slide. Choose one to suite </a:t>
            </a:r>
            <a:br>
              <a:rPr lang="en-US" sz="800" noProof="0"/>
            </a:br>
            <a:r>
              <a:rPr lang="en-US" sz="800" noProof="0"/>
              <a:t>your content.</a:t>
            </a:r>
          </a:p>
        </p:txBody>
      </p:sp>
      <p:sp>
        <p:nvSpPr>
          <p:cNvPr id="8" name="textruta 7">
            <a:extLst>
              <a:ext uri="{FF2B5EF4-FFF2-40B4-BE49-F238E27FC236}">
                <a16:creationId xmlns:a16="http://schemas.microsoft.com/office/drawing/2014/main" id="{768BCC39-F9DA-DF60-4025-17B6E0131556}"/>
              </a:ext>
            </a:extLst>
          </p:cNvPr>
          <p:cNvSpPr txBox="1"/>
          <p:nvPr userDrawn="1"/>
        </p:nvSpPr>
        <p:spPr>
          <a:xfrm>
            <a:off x="716537" y="3685917"/>
            <a:ext cx="1469735" cy="692497"/>
          </a:xfrm>
          <a:prstGeom prst="rect">
            <a:avLst/>
          </a:prstGeom>
          <a:noFill/>
        </p:spPr>
        <p:txBody>
          <a:bodyPr wrap="square" lIns="0" tIns="0" rIns="0" bIns="0" rtlCol="0">
            <a:spAutoFit/>
          </a:bodyPr>
          <a:lstStyle/>
          <a:p>
            <a:pPr>
              <a:spcAft>
                <a:spcPts val="600"/>
              </a:spcAft>
            </a:pPr>
            <a:r>
              <a:rPr lang="en-US" sz="800" b="1" noProof="0">
                <a:solidFill>
                  <a:schemeClr val="tx2"/>
                </a:solidFill>
              </a:rPr>
              <a:t>Layout</a:t>
            </a:r>
          </a:p>
          <a:p>
            <a:pPr>
              <a:spcAft>
                <a:spcPts val="600"/>
              </a:spcAft>
            </a:pPr>
            <a:r>
              <a:rPr lang="en-US" sz="800" noProof="0"/>
              <a:t>If you’d like to change slide template on an existing slide, click on </a:t>
            </a:r>
            <a:r>
              <a:rPr lang="en-US" sz="800" i="1" noProof="0"/>
              <a:t>Layout</a:t>
            </a:r>
            <a:r>
              <a:rPr lang="en-US" sz="800" noProof="0"/>
              <a:t> and select a new template. </a:t>
            </a:r>
          </a:p>
        </p:txBody>
      </p:sp>
      <p:sp>
        <p:nvSpPr>
          <p:cNvPr id="9" name="textruta 8">
            <a:extLst>
              <a:ext uri="{FF2B5EF4-FFF2-40B4-BE49-F238E27FC236}">
                <a16:creationId xmlns:a16="http://schemas.microsoft.com/office/drawing/2014/main" id="{F266C024-6842-2553-28D2-931168DE2970}"/>
              </a:ext>
            </a:extLst>
          </p:cNvPr>
          <p:cNvSpPr txBox="1"/>
          <p:nvPr userDrawn="1"/>
        </p:nvSpPr>
        <p:spPr>
          <a:xfrm>
            <a:off x="716536" y="4881301"/>
            <a:ext cx="1469735" cy="569387"/>
          </a:xfrm>
          <a:prstGeom prst="rect">
            <a:avLst/>
          </a:prstGeom>
          <a:noFill/>
        </p:spPr>
        <p:txBody>
          <a:bodyPr wrap="square" lIns="0" tIns="0" rIns="0" bIns="0" rtlCol="0">
            <a:spAutoFit/>
          </a:bodyPr>
          <a:lstStyle/>
          <a:p>
            <a:pPr>
              <a:spcAft>
                <a:spcPts val="600"/>
              </a:spcAft>
            </a:pPr>
            <a:r>
              <a:rPr lang="en-US" sz="800" b="1" noProof="0">
                <a:solidFill>
                  <a:schemeClr val="tx2"/>
                </a:solidFill>
              </a:rPr>
              <a:t>Reset</a:t>
            </a:r>
          </a:p>
          <a:p>
            <a:pPr>
              <a:spcAft>
                <a:spcPts val="600"/>
              </a:spcAft>
            </a:pPr>
            <a:r>
              <a:rPr lang="en-US" sz="800" noProof="0"/>
              <a:t>Reset a slide to the slide templates design by </a:t>
            </a:r>
            <a:br>
              <a:rPr lang="en-US" sz="800" noProof="0"/>
            </a:br>
            <a:r>
              <a:rPr lang="en-US" sz="800" noProof="0"/>
              <a:t>clicking on </a:t>
            </a:r>
            <a:r>
              <a:rPr lang="en-US" sz="800" i="1" noProof="0"/>
              <a:t>Reset</a:t>
            </a:r>
            <a:r>
              <a:rPr lang="en-US" sz="800" noProof="0"/>
              <a:t>. </a:t>
            </a:r>
          </a:p>
        </p:txBody>
      </p:sp>
      <p:sp>
        <p:nvSpPr>
          <p:cNvPr id="10" name="textruta 9">
            <a:extLst>
              <a:ext uri="{FF2B5EF4-FFF2-40B4-BE49-F238E27FC236}">
                <a16:creationId xmlns:a16="http://schemas.microsoft.com/office/drawing/2014/main" id="{C49C5967-B80A-E7A8-432B-804EA96184DA}"/>
              </a:ext>
            </a:extLst>
          </p:cNvPr>
          <p:cNvSpPr txBox="1"/>
          <p:nvPr userDrawn="1"/>
        </p:nvSpPr>
        <p:spPr>
          <a:xfrm>
            <a:off x="4586575" y="2066955"/>
            <a:ext cx="1361445" cy="1092607"/>
          </a:xfrm>
          <a:prstGeom prst="rect">
            <a:avLst/>
          </a:prstGeom>
          <a:noFill/>
        </p:spPr>
        <p:txBody>
          <a:bodyPr wrap="square" lIns="0" tIns="0" rIns="0" bIns="0" rtlCol="0">
            <a:spAutoFit/>
          </a:bodyPr>
          <a:lstStyle/>
          <a:p>
            <a:pPr>
              <a:spcAft>
                <a:spcPts val="600"/>
              </a:spcAft>
            </a:pPr>
            <a:r>
              <a:rPr lang="en-US" sz="1000" b="1" noProof="0">
                <a:solidFill>
                  <a:schemeClr val="tx2"/>
                </a:solidFill>
              </a:rPr>
              <a:t>Colors</a:t>
            </a:r>
          </a:p>
          <a:p>
            <a:pPr>
              <a:spcAft>
                <a:spcPts val="600"/>
              </a:spcAft>
            </a:pPr>
            <a:r>
              <a:rPr lang="en-US" sz="800" noProof="0"/>
              <a:t>This template is programmed with the KTH color palette. The correct colors are the in top row under </a:t>
            </a:r>
            <a:r>
              <a:rPr lang="en-US" sz="800" i="1" noProof="0"/>
              <a:t>Theme Colors</a:t>
            </a:r>
            <a:r>
              <a:rPr lang="en-US" sz="800" noProof="0"/>
              <a:t> and all colors under </a:t>
            </a:r>
            <a:r>
              <a:rPr lang="en-US" sz="800" i="1" noProof="0"/>
              <a:t>Custom Colors</a:t>
            </a:r>
            <a:r>
              <a:rPr lang="en-US" sz="800" noProof="0"/>
              <a:t>. Only use the correct colors.</a:t>
            </a:r>
          </a:p>
        </p:txBody>
      </p:sp>
      <p:sp>
        <p:nvSpPr>
          <p:cNvPr id="17" name="textruta 16">
            <a:extLst>
              <a:ext uri="{FF2B5EF4-FFF2-40B4-BE49-F238E27FC236}">
                <a16:creationId xmlns:a16="http://schemas.microsoft.com/office/drawing/2014/main" id="{5077E03A-6420-92EB-FBAB-1A11484F6E1E}"/>
              </a:ext>
            </a:extLst>
          </p:cNvPr>
          <p:cNvSpPr txBox="1"/>
          <p:nvPr userDrawn="1"/>
        </p:nvSpPr>
        <p:spPr>
          <a:xfrm>
            <a:off x="6938221" y="2303726"/>
            <a:ext cx="598588" cy="307777"/>
          </a:xfrm>
          <a:prstGeom prst="rect">
            <a:avLst/>
          </a:prstGeom>
          <a:noFill/>
        </p:spPr>
        <p:txBody>
          <a:bodyPr wrap="square" lIns="0" tIns="0" rIns="0" bIns="0" rtlCol="0">
            <a:spAutoFit/>
          </a:bodyPr>
          <a:lstStyle/>
          <a:p>
            <a:r>
              <a:rPr lang="en-US" sz="500" noProof="0">
                <a:solidFill>
                  <a:srgbClr val="F9535C"/>
                </a:solidFill>
              </a:rPr>
              <a:t>Do </a:t>
            </a:r>
            <a:r>
              <a:rPr lang="en-US" sz="500" u="sng" noProof="0">
                <a:solidFill>
                  <a:srgbClr val="F9535C"/>
                </a:solidFill>
              </a:rPr>
              <a:t>NOT</a:t>
            </a:r>
            <a:r>
              <a:rPr lang="en-US" sz="500" noProof="0">
                <a:solidFill>
                  <a:srgbClr val="F9535C"/>
                </a:solidFill>
              </a:rPr>
              <a:t> use the colors PowerPoint auto generates. They are not on brand. </a:t>
            </a:r>
          </a:p>
        </p:txBody>
      </p:sp>
      <p:sp>
        <p:nvSpPr>
          <p:cNvPr id="21" name="textruta 20">
            <a:extLst>
              <a:ext uri="{FF2B5EF4-FFF2-40B4-BE49-F238E27FC236}">
                <a16:creationId xmlns:a16="http://schemas.microsoft.com/office/drawing/2014/main" id="{8926CA3B-DA70-E9B7-6DA6-A695DCFB4726}"/>
              </a:ext>
            </a:extLst>
          </p:cNvPr>
          <p:cNvSpPr txBox="1"/>
          <p:nvPr userDrawn="1"/>
        </p:nvSpPr>
        <p:spPr>
          <a:xfrm>
            <a:off x="8095279" y="2061013"/>
            <a:ext cx="1588210" cy="2185214"/>
          </a:xfrm>
          <a:prstGeom prst="rect">
            <a:avLst/>
          </a:prstGeom>
          <a:noFill/>
        </p:spPr>
        <p:txBody>
          <a:bodyPr wrap="square" lIns="0" tIns="0" rIns="0" bIns="0" rtlCol="0">
            <a:spAutoFit/>
          </a:bodyPr>
          <a:lstStyle/>
          <a:p>
            <a:pPr>
              <a:spcAft>
                <a:spcPts val="600"/>
              </a:spcAft>
            </a:pPr>
            <a:r>
              <a:rPr lang="en-US" sz="1000" b="1" noProof="0">
                <a:solidFill>
                  <a:schemeClr val="tx2"/>
                </a:solidFill>
              </a:rPr>
              <a:t>Change the image crop</a:t>
            </a:r>
          </a:p>
          <a:p>
            <a:pPr>
              <a:spcAft>
                <a:spcPts val="600"/>
              </a:spcAft>
            </a:pPr>
            <a:r>
              <a:rPr lang="en-US" sz="800" noProof="0"/>
              <a:t>When an image is placed in an image place holder, PowerPoint automatically crops the image to fit the placeholder. To alter what part of the image is shown:</a:t>
            </a:r>
          </a:p>
          <a:p>
            <a:pPr marL="120600" indent="-120600">
              <a:spcAft>
                <a:spcPts val="600"/>
              </a:spcAft>
              <a:buClr>
                <a:schemeClr val="accent1"/>
              </a:buClr>
              <a:buFont typeface="+mj-lt"/>
              <a:buAutoNum type="arabicPeriod"/>
            </a:pPr>
            <a:r>
              <a:rPr lang="en-US" sz="800" noProof="0"/>
              <a:t>Select the image and go to </a:t>
            </a:r>
            <a:br>
              <a:rPr lang="en-US" sz="800" noProof="0"/>
            </a:br>
            <a:r>
              <a:rPr lang="en-US" sz="800" noProof="0"/>
              <a:t>the </a:t>
            </a:r>
            <a:r>
              <a:rPr lang="en-US" sz="800" i="1" noProof="0"/>
              <a:t>Picture Format </a:t>
            </a:r>
            <a:r>
              <a:rPr lang="en-US" sz="800" noProof="0"/>
              <a:t>tab. </a:t>
            </a:r>
          </a:p>
          <a:p>
            <a:pPr marL="120600" indent="-120600">
              <a:spcAft>
                <a:spcPts val="600"/>
              </a:spcAft>
              <a:buClr>
                <a:schemeClr val="accent1"/>
              </a:buClr>
              <a:buFont typeface="+mj-lt"/>
              <a:buAutoNum type="arabicPeriod"/>
            </a:pPr>
            <a:r>
              <a:rPr lang="en-US" sz="800" noProof="0"/>
              <a:t>Choose </a:t>
            </a:r>
            <a:r>
              <a:rPr lang="en-US" sz="800" i="1" noProof="0"/>
              <a:t>Crop</a:t>
            </a:r>
            <a:r>
              <a:rPr lang="en-US" sz="800" noProof="0"/>
              <a:t>. Now, the entire image is visible, the cropped out parts are darker. </a:t>
            </a:r>
          </a:p>
          <a:p>
            <a:pPr marL="120600" indent="-120600">
              <a:spcAft>
                <a:spcPts val="600"/>
              </a:spcAft>
              <a:buClr>
                <a:schemeClr val="accent1"/>
              </a:buClr>
              <a:buFont typeface="+mj-lt"/>
              <a:buAutoNum type="arabicPeriod"/>
            </a:pPr>
            <a:r>
              <a:rPr lang="en-US" sz="800" noProof="0"/>
              <a:t>Now you can move the image around within the placeholder and/or zoom in by pulling the corners of the image. </a:t>
            </a:r>
          </a:p>
        </p:txBody>
      </p:sp>
      <p:sp>
        <p:nvSpPr>
          <p:cNvPr id="23" name="textruta 22">
            <a:extLst>
              <a:ext uri="{FF2B5EF4-FFF2-40B4-BE49-F238E27FC236}">
                <a16:creationId xmlns:a16="http://schemas.microsoft.com/office/drawing/2014/main" id="{4FF18537-A6AC-E08C-1D06-F4EFDB0287B8}"/>
              </a:ext>
            </a:extLst>
          </p:cNvPr>
          <p:cNvSpPr txBox="1"/>
          <p:nvPr userDrawn="1"/>
        </p:nvSpPr>
        <p:spPr>
          <a:xfrm>
            <a:off x="10058400" y="2061013"/>
            <a:ext cx="1486590" cy="1692771"/>
          </a:xfrm>
          <a:prstGeom prst="rect">
            <a:avLst/>
          </a:prstGeom>
          <a:noFill/>
        </p:spPr>
        <p:txBody>
          <a:bodyPr wrap="square" lIns="0" tIns="0" rIns="0" bIns="0" rtlCol="0">
            <a:spAutoFit/>
          </a:bodyPr>
          <a:lstStyle/>
          <a:p>
            <a:pPr>
              <a:spcAft>
                <a:spcPts val="600"/>
              </a:spcAft>
            </a:pPr>
            <a:r>
              <a:rPr lang="en-US" sz="1000" b="1" noProof="0">
                <a:solidFill>
                  <a:schemeClr val="tx2"/>
                </a:solidFill>
              </a:rPr>
              <a:t>Edit image background</a:t>
            </a:r>
          </a:p>
          <a:p>
            <a:pPr marL="120600" indent="-120600">
              <a:spcAft>
                <a:spcPts val="600"/>
              </a:spcAft>
              <a:buClr>
                <a:schemeClr val="accent1"/>
              </a:buClr>
              <a:buAutoNum type="arabicPeriod"/>
            </a:pPr>
            <a:r>
              <a:rPr lang="en-US" sz="800" noProof="0"/>
              <a:t>Select </a:t>
            </a:r>
            <a:r>
              <a:rPr lang="en-US" sz="800" i="1" noProof="0"/>
              <a:t>Design</a:t>
            </a:r>
            <a:r>
              <a:rPr lang="en-US" sz="800" noProof="0"/>
              <a:t> &gt; </a:t>
            </a:r>
            <a:r>
              <a:rPr lang="en-US" sz="800" i="1" noProof="0"/>
              <a:t>Format Background</a:t>
            </a:r>
            <a:r>
              <a:rPr lang="en-US" sz="800" noProof="0"/>
              <a:t>.</a:t>
            </a:r>
          </a:p>
          <a:p>
            <a:pPr marL="120600" indent="-120600">
              <a:spcAft>
                <a:spcPts val="600"/>
              </a:spcAft>
              <a:buClr>
                <a:schemeClr val="accent1"/>
              </a:buClr>
              <a:buAutoNum type="arabicPeriod"/>
            </a:pPr>
            <a:r>
              <a:rPr lang="en-US" sz="800" noProof="0"/>
              <a:t>In the </a:t>
            </a:r>
            <a:r>
              <a:rPr lang="en-US" sz="800" i="1" noProof="0"/>
              <a:t>Format Background pane</a:t>
            </a:r>
            <a:r>
              <a:rPr lang="en-US" sz="800" noProof="0"/>
              <a:t>, select </a:t>
            </a:r>
            <a:r>
              <a:rPr lang="en-US" sz="800" i="1" noProof="0"/>
              <a:t>Picture or texture fill</a:t>
            </a:r>
            <a:r>
              <a:rPr lang="en-US" sz="800" noProof="0"/>
              <a:t>.</a:t>
            </a:r>
          </a:p>
          <a:p>
            <a:pPr marL="120600" indent="-120600">
              <a:spcAft>
                <a:spcPts val="600"/>
              </a:spcAft>
              <a:buClr>
                <a:schemeClr val="accent1"/>
              </a:buClr>
              <a:buAutoNum type="arabicPeriod"/>
            </a:pPr>
            <a:r>
              <a:rPr lang="en-US" sz="800" noProof="0"/>
              <a:t>Select </a:t>
            </a:r>
            <a:r>
              <a:rPr lang="en-US" sz="800" i="1" noProof="0"/>
              <a:t>File</a:t>
            </a:r>
            <a:r>
              <a:rPr lang="en-US" sz="800" noProof="0"/>
              <a:t>.</a:t>
            </a:r>
          </a:p>
          <a:p>
            <a:pPr marL="120600" indent="-120600">
              <a:spcAft>
                <a:spcPts val="600"/>
              </a:spcAft>
              <a:buClr>
                <a:schemeClr val="accent1"/>
              </a:buClr>
              <a:buAutoNum type="arabicPeriod"/>
            </a:pPr>
            <a:r>
              <a:rPr lang="en-US" sz="800" noProof="0"/>
              <a:t>In the </a:t>
            </a:r>
            <a:r>
              <a:rPr lang="en-US" sz="800" i="1" noProof="0"/>
              <a:t>Insert Picture</a:t>
            </a:r>
            <a:r>
              <a:rPr lang="en-US" sz="800" noProof="0"/>
              <a:t> dialog box, choose the picture </a:t>
            </a:r>
            <a:br>
              <a:rPr lang="en-US" sz="800" noProof="0"/>
            </a:br>
            <a:r>
              <a:rPr lang="en-US" sz="800" noProof="0"/>
              <a:t>you want to use and then select </a:t>
            </a:r>
            <a:r>
              <a:rPr lang="en-US" sz="800" i="1" noProof="0"/>
              <a:t>Insert</a:t>
            </a:r>
            <a:r>
              <a:rPr lang="en-US" sz="800" noProof="0"/>
              <a:t>.</a:t>
            </a:r>
          </a:p>
        </p:txBody>
      </p:sp>
      <p:sp>
        <p:nvSpPr>
          <p:cNvPr id="24" name="textruta 23">
            <a:extLst>
              <a:ext uri="{FF2B5EF4-FFF2-40B4-BE49-F238E27FC236}">
                <a16:creationId xmlns:a16="http://schemas.microsoft.com/office/drawing/2014/main" id="{49208D86-4998-5146-37DE-48F0F8DCB7BC}"/>
              </a:ext>
            </a:extLst>
          </p:cNvPr>
          <p:cNvSpPr txBox="1"/>
          <p:nvPr userDrawn="1"/>
        </p:nvSpPr>
        <p:spPr>
          <a:xfrm>
            <a:off x="4586575" y="4075714"/>
            <a:ext cx="1295401" cy="1569660"/>
          </a:xfrm>
          <a:prstGeom prst="rect">
            <a:avLst/>
          </a:prstGeom>
          <a:noFill/>
        </p:spPr>
        <p:txBody>
          <a:bodyPr wrap="square" lIns="0" tIns="0" rIns="0" bIns="0" rtlCol="0">
            <a:spAutoFit/>
          </a:bodyPr>
          <a:lstStyle/>
          <a:p>
            <a:pPr>
              <a:spcAft>
                <a:spcPts val="600"/>
              </a:spcAft>
            </a:pPr>
            <a:r>
              <a:rPr lang="en-US" sz="1000" b="1" noProof="0">
                <a:solidFill>
                  <a:schemeClr val="tx2"/>
                </a:solidFill>
              </a:rPr>
              <a:t>Header and footer</a:t>
            </a:r>
          </a:p>
          <a:p>
            <a:pPr>
              <a:spcAft>
                <a:spcPts val="600"/>
              </a:spcAft>
            </a:pPr>
            <a:r>
              <a:rPr lang="en-US" sz="800" noProof="0"/>
              <a:t>Insert header/footer, </a:t>
            </a:r>
            <a:br>
              <a:rPr lang="en-US" sz="800" noProof="0"/>
            </a:br>
            <a:r>
              <a:rPr lang="en-US" sz="800" noProof="0"/>
              <a:t>date and page numbers:</a:t>
            </a:r>
          </a:p>
          <a:p>
            <a:pPr marL="120600" indent="-120600">
              <a:spcAft>
                <a:spcPts val="600"/>
              </a:spcAft>
              <a:buClr>
                <a:schemeClr val="accent1"/>
              </a:buClr>
              <a:buFont typeface="+mj-lt"/>
              <a:buAutoNum type="arabicPeriod"/>
            </a:pPr>
            <a:r>
              <a:rPr lang="en-US" sz="800" noProof="0"/>
              <a:t>On the </a:t>
            </a:r>
            <a:r>
              <a:rPr lang="en-US" sz="800" i="1" noProof="0"/>
              <a:t>Insert</a:t>
            </a:r>
            <a:r>
              <a:rPr lang="en-US" sz="800" noProof="0"/>
              <a:t> tab, </a:t>
            </a:r>
            <a:br>
              <a:rPr lang="en-US" sz="800" noProof="0"/>
            </a:br>
            <a:r>
              <a:rPr lang="en-US" sz="800" noProof="0"/>
              <a:t>click </a:t>
            </a:r>
            <a:r>
              <a:rPr lang="en-US" sz="800" i="1" noProof="0"/>
              <a:t>Header &amp; Footer</a:t>
            </a:r>
            <a:r>
              <a:rPr lang="en-US" sz="800" noProof="0"/>
              <a:t>.</a:t>
            </a:r>
          </a:p>
          <a:p>
            <a:pPr marL="120600" indent="-120600">
              <a:spcAft>
                <a:spcPts val="600"/>
              </a:spcAft>
              <a:buClr>
                <a:schemeClr val="accent1"/>
              </a:buClr>
              <a:buFont typeface="+mj-lt"/>
              <a:buAutoNum type="arabicPeriod"/>
            </a:pPr>
            <a:r>
              <a:rPr lang="en-US" sz="800" noProof="0"/>
              <a:t>In the Header and Footer box, on the Slide tab, select the information you want.</a:t>
            </a:r>
          </a:p>
          <a:p>
            <a:pPr marL="120600" indent="-120600">
              <a:spcAft>
                <a:spcPts val="600"/>
              </a:spcAft>
              <a:buClr>
                <a:schemeClr val="accent1"/>
              </a:buClr>
              <a:buFont typeface="+mj-lt"/>
              <a:buAutoNum type="arabicPeriod"/>
            </a:pPr>
            <a:r>
              <a:rPr lang="en-US" sz="800" noProof="0"/>
              <a:t>Click </a:t>
            </a:r>
            <a:r>
              <a:rPr lang="en-US" sz="800" i="1" noProof="0"/>
              <a:t>Apply to All</a:t>
            </a:r>
            <a:r>
              <a:rPr lang="en-US" sz="800" noProof="0"/>
              <a:t>.</a:t>
            </a:r>
          </a:p>
        </p:txBody>
      </p:sp>
      <p:pic>
        <p:nvPicPr>
          <p:cNvPr id="32" name="Bildobjekt 31" descr="En bild som visar moln, utomhus, himmel, byggnad&#10;&#10;Automatiskt genererad beskrivning">
            <a:extLst>
              <a:ext uri="{FF2B5EF4-FFF2-40B4-BE49-F238E27FC236}">
                <a16:creationId xmlns:a16="http://schemas.microsoft.com/office/drawing/2014/main" id="{94D13EAB-F856-BC62-1623-0235CE917A4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066200" y="4318565"/>
            <a:ext cx="1493231" cy="1981989"/>
          </a:xfrm>
          <a:prstGeom prst="rect">
            <a:avLst/>
          </a:prstGeom>
        </p:spPr>
      </p:pic>
      <p:pic>
        <p:nvPicPr>
          <p:cNvPr id="34" name="Picture 4" descr="Microsoft PowerPoint 365 Overview and Supported File Types">
            <a:extLst>
              <a:ext uri="{FF2B5EF4-FFF2-40B4-BE49-F238E27FC236}">
                <a16:creationId xmlns:a16="http://schemas.microsoft.com/office/drawing/2014/main" id="{6B95C2D0-3101-BE06-9875-AF2510CF817D}"/>
              </a:ext>
            </a:extLst>
          </p:cNvPr>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a:stretch/>
        </p:blipFill>
        <p:spPr bwMode="auto">
          <a:xfrm>
            <a:off x="721644" y="2028884"/>
            <a:ext cx="208587" cy="3343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Microsoft PowerPoint 365 Overview and Supported File Types">
            <a:extLst>
              <a:ext uri="{FF2B5EF4-FFF2-40B4-BE49-F238E27FC236}">
                <a16:creationId xmlns:a16="http://schemas.microsoft.com/office/drawing/2014/main" id="{D259F975-3B73-BC3A-B353-F3B57056CAFE}"/>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a:ext>
            </a:extLst>
          </a:blip>
          <a:srcRect/>
          <a:stretch/>
        </p:blipFill>
        <p:spPr bwMode="auto">
          <a:xfrm>
            <a:off x="716536" y="3527233"/>
            <a:ext cx="328130" cy="10531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Microsoft PowerPoint 365 Overview and Supported File Types">
            <a:extLst>
              <a:ext uri="{FF2B5EF4-FFF2-40B4-BE49-F238E27FC236}">
                <a16:creationId xmlns:a16="http://schemas.microsoft.com/office/drawing/2014/main" id="{C0490137-5992-062D-6D6B-7856F08EDE8C}"/>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a:ext>
            </a:extLst>
          </a:blip>
          <a:srcRect/>
          <a:stretch/>
        </p:blipFill>
        <p:spPr bwMode="auto">
          <a:xfrm>
            <a:off x="716536" y="4708556"/>
            <a:ext cx="256300" cy="105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er and Footer on slides - Microsoft PowerPoint 365">
            <a:extLst>
              <a:ext uri="{FF2B5EF4-FFF2-40B4-BE49-F238E27FC236}">
                <a16:creationId xmlns:a16="http://schemas.microsoft.com/office/drawing/2014/main" id="{514F44FF-F14B-3D48-E9D1-E7E8BB20F671}"/>
              </a:ext>
            </a:extLst>
          </p:cNvPr>
          <p:cNvPicPr>
            <a:picLocks noChangeAspect="1" noChangeArrowheads="1"/>
          </p:cNvPicPr>
          <p:nvPr userDrawn="1"/>
        </p:nvPicPr>
        <p:blipFill>
          <a:blip r:embed="rId8" cstate="print">
            <a:extLst>
              <a:ext uri="{28A0092B-C50C-407E-A947-70E740481C1C}">
                <a14:useLocalDpi xmlns:a14="http://schemas.microsoft.com/office/drawing/2010/main"/>
              </a:ext>
            </a:extLst>
          </a:blip>
          <a:srcRect/>
          <a:stretch>
            <a:fillRect/>
          </a:stretch>
        </p:blipFill>
        <p:spPr bwMode="auto">
          <a:xfrm>
            <a:off x="6062042" y="4075714"/>
            <a:ext cx="1493231" cy="1103568"/>
          </a:xfrm>
          <a:prstGeom prst="rect">
            <a:avLst/>
          </a:prstGeom>
          <a:noFill/>
          <a:extLst>
            <a:ext uri="{909E8E84-426E-40DD-AFC4-6F175D3DCCD1}">
              <a14:hiddenFill xmlns:a14="http://schemas.microsoft.com/office/drawing/2010/main">
                <a:solidFill>
                  <a:srgbClr val="FFFFFF"/>
                </a:solidFill>
              </a14:hiddenFill>
            </a:ext>
          </a:extLst>
        </p:spPr>
      </p:pic>
      <p:grpSp>
        <p:nvGrpSpPr>
          <p:cNvPr id="1125" name="Grupp 1124">
            <a:extLst>
              <a:ext uri="{FF2B5EF4-FFF2-40B4-BE49-F238E27FC236}">
                <a16:creationId xmlns:a16="http://schemas.microsoft.com/office/drawing/2014/main" id="{918579BF-BDEF-7B25-9DCA-62CC6D39793B}"/>
              </a:ext>
            </a:extLst>
          </p:cNvPr>
          <p:cNvGrpSpPr/>
          <p:nvPr userDrawn="1"/>
        </p:nvGrpSpPr>
        <p:grpSpPr>
          <a:xfrm>
            <a:off x="6063783" y="2031850"/>
            <a:ext cx="800155" cy="1688467"/>
            <a:chOff x="6063783" y="2031850"/>
            <a:chExt cx="1800691" cy="3799773"/>
          </a:xfrm>
        </p:grpSpPr>
        <p:pic>
          <p:nvPicPr>
            <p:cNvPr id="1030" name="Picture 6" descr="Hacking PowerPoint to create custom colors | BrightCarbon">
              <a:extLst>
                <a:ext uri="{FF2B5EF4-FFF2-40B4-BE49-F238E27FC236}">
                  <a16:creationId xmlns:a16="http://schemas.microsoft.com/office/drawing/2014/main" id="{1E944A0E-9B5A-F599-847C-0737479E7BC1}"/>
                </a:ext>
              </a:extLst>
            </p:cNvPr>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l="36641" r="36664"/>
            <a:stretch/>
          </p:blipFill>
          <p:spPr bwMode="auto">
            <a:xfrm>
              <a:off x="6063783" y="2031850"/>
              <a:ext cx="1800691" cy="3799773"/>
            </a:xfrm>
            <a:prstGeom prst="rect">
              <a:avLst/>
            </a:prstGeom>
            <a:noFill/>
            <a:extLst>
              <a:ext uri="{909E8E84-426E-40DD-AFC4-6F175D3DCCD1}">
                <a14:hiddenFill xmlns:a14="http://schemas.microsoft.com/office/drawing/2010/main">
                  <a:solidFill>
                    <a:srgbClr val="FFFFFF"/>
                  </a:solidFill>
                </a14:hiddenFill>
              </a:ext>
            </a:extLst>
          </p:spPr>
        </p:pic>
        <p:sp>
          <p:nvSpPr>
            <p:cNvPr id="1123" name="Rektangel 1122">
              <a:extLst>
                <a:ext uri="{FF2B5EF4-FFF2-40B4-BE49-F238E27FC236}">
                  <a16:creationId xmlns:a16="http://schemas.microsoft.com/office/drawing/2014/main" id="{1ED61660-0DB3-CEA4-C27E-195D3290C063}"/>
                </a:ext>
              </a:extLst>
            </p:cNvPr>
            <p:cNvSpPr/>
            <p:nvPr userDrawn="1"/>
          </p:nvSpPr>
          <p:spPr>
            <a:xfrm>
              <a:off x="6095206" y="3789106"/>
              <a:ext cx="1743870" cy="7370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4" name="Rektangel 1123">
              <a:extLst>
                <a:ext uri="{FF2B5EF4-FFF2-40B4-BE49-F238E27FC236}">
                  <a16:creationId xmlns:a16="http://schemas.microsoft.com/office/drawing/2014/main" id="{97E61731-FF1C-C73E-9B81-82B5C53D7931}"/>
                </a:ext>
              </a:extLst>
            </p:cNvPr>
            <p:cNvSpPr/>
            <p:nvPr userDrawn="1"/>
          </p:nvSpPr>
          <p:spPr>
            <a:xfrm>
              <a:off x="6451542" y="2363219"/>
              <a:ext cx="1378008" cy="9832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71A7971D-8FD8-6FAF-FBCA-543DAC638849}"/>
                </a:ext>
              </a:extLst>
            </p:cNvPr>
            <p:cNvSpPr/>
            <p:nvPr userDrawn="1"/>
          </p:nvSpPr>
          <p:spPr>
            <a:xfrm>
              <a:off x="6637090" y="2388295"/>
              <a:ext cx="126305" cy="12630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C9DDD11C-85E2-44BE-6A91-D72279994B26}"/>
                </a:ext>
              </a:extLst>
            </p:cNvPr>
            <p:cNvSpPr/>
            <p:nvPr userDrawn="1"/>
          </p:nvSpPr>
          <p:spPr>
            <a:xfrm>
              <a:off x="6812622" y="2388295"/>
              <a:ext cx="126305" cy="1263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21">
              <a:extLst>
                <a:ext uri="{FF2B5EF4-FFF2-40B4-BE49-F238E27FC236}">
                  <a16:creationId xmlns:a16="http://schemas.microsoft.com/office/drawing/2014/main" id="{A5F72BB2-8D37-F99C-624D-D6B83AEDB706}"/>
                </a:ext>
              </a:extLst>
            </p:cNvPr>
            <p:cNvSpPr/>
            <p:nvPr userDrawn="1"/>
          </p:nvSpPr>
          <p:spPr>
            <a:xfrm>
              <a:off x="6988154" y="23882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24">
              <a:extLst>
                <a:ext uri="{FF2B5EF4-FFF2-40B4-BE49-F238E27FC236}">
                  <a16:creationId xmlns:a16="http://schemas.microsoft.com/office/drawing/2014/main" id="{84DFF5F4-D1BE-880D-87D8-99BD8D5986B4}"/>
                </a:ext>
              </a:extLst>
            </p:cNvPr>
            <p:cNvSpPr/>
            <p:nvPr userDrawn="1"/>
          </p:nvSpPr>
          <p:spPr>
            <a:xfrm>
              <a:off x="7163686" y="23882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25">
              <a:extLst>
                <a:ext uri="{FF2B5EF4-FFF2-40B4-BE49-F238E27FC236}">
                  <a16:creationId xmlns:a16="http://schemas.microsoft.com/office/drawing/2014/main" id="{57799422-9E37-147F-C5EF-BD69600A0259}"/>
                </a:ext>
              </a:extLst>
            </p:cNvPr>
            <p:cNvSpPr/>
            <p:nvPr userDrawn="1"/>
          </p:nvSpPr>
          <p:spPr>
            <a:xfrm>
              <a:off x="7339218" y="23882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Rektangel 26">
              <a:extLst>
                <a:ext uri="{FF2B5EF4-FFF2-40B4-BE49-F238E27FC236}">
                  <a16:creationId xmlns:a16="http://schemas.microsoft.com/office/drawing/2014/main" id="{CF0BD3BD-CA59-5181-6A7D-85BA481CF469}"/>
                </a:ext>
              </a:extLst>
            </p:cNvPr>
            <p:cNvSpPr/>
            <p:nvPr userDrawn="1"/>
          </p:nvSpPr>
          <p:spPr>
            <a:xfrm>
              <a:off x="7514750" y="2388295"/>
              <a:ext cx="126305" cy="12630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Rektangel 27">
              <a:extLst>
                <a:ext uri="{FF2B5EF4-FFF2-40B4-BE49-F238E27FC236}">
                  <a16:creationId xmlns:a16="http://schemas.microsoft.com/office/drawing/2014/main" id="{AD483FB7-DFED-6269-FDB3-DA99BF8F1738}"/>
                </a:ext>
              </a:extLst>
            </p:cNvPr>
            <p:cNvSpPr/>
            <p:nvPr userDrawn="1"/>
          </p:nvSpPr>
          <p:spPr>
            <a:xfrm>
              <a:off x="7690282" y="23882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Rektangel 30">
              <a:extLst>
                <a:ext uri="{FF2B5EF4-FFF2-40B4-BE49-F238E27FC236}">
                  <a16:creationId xmlns:a16="http://schemas.microsoft.com/office/drawing/2014/main" id="{53C50CD2-78C6-259C-97BD-526C014CEC81}"/>
                </a:ext>
              </a:extLst>
            </p:cNvPr>
            <p:cNvSpPr/>
            <p:nvPr userDrawn="1"/>
          </p:nvSpPr>
          <p:spPr>
            <a:xfrm>
              <a:off x="6637090" y="2661345"/>
              <a:ext cx="126305" cy="13209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 name="Rektangel 46">
              <a:extLst>
                <a:ext uri="{FF2B5EF4-FFF2-40B4-BE49-F238E27FC236}">
                  <a16:creationId xmlns:a16="http://schemas.microsoft.com/office/drawing/2014/main" id="{8C1EA23D-35AA-C628-1834-7EC9974FAFA4}"/>
                </a:ext>
              </a:extLst>
            </p:cNvPr>
            <p:cNvSpPr/>
            <p:nvPr userDrawn="1"/>
          </p:nvSpPr>
          <p:spPr>
            <a:xfrm>
              <a:off x="6637090" y="2794041"/>
              <a:ext cx="126305" cy="132095"/>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Rektangel 54">
              <a:extLst>
                <a:ext uri="{FF2B5EF4-FFF2-40B4-BE49-F238E27FC236}">
                  <a16:creationId xmlns:a16="http://schemas.microsoft.com/office/drawing/2014/main" id="{583F96BE-E130-3FDD-576F-874BDC4A6C90}"/>
                </a:ext>
              </a:extLst>
            </p:cNvPr>
            <p:cNvSpPr/>
            <p:nvPr userDrawn="1"/>
          </p:nvSpPr>
          <p:spPr>
            <a:xfrm>
              <a:off x="6637090" y="2926737"/>
              <a:ext cx="126305" cy="132095"/>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Rektangel 62">
              <a:extLst>
                <a:ext uri="{FF2B5EF4-FFF2-40B4-BE49-F238E27FC236}">
                  <a16:creationId xmlns:a16="http://schemas.microsoft.com/office/drawing/2014/main" id="{33F1335E-E254-7491-5F15-30754BBD151E}"/>
                </a:ext>
              </a:extLst>
            </p:cNvPr>
            <p:cNvSpPr/>
            <p:nvPr userDrawn="1"/>
          </p:nvSpPr>
          <p:spPr>
            <a:xfrm>
              <a:off x="6637090" y="3059433"/>
              <a:ext cx="126305" cy="13209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33" name="Rektangel 1032">
              <a:extLst>
                <a:ext uri="{FF2B5EF4-FFF2-40B4-BE49-F238E27FC236}">
                  <a16:creationId xmlns:a16="http://schemas.microsoft.com/office/drawing/2014/main" id="{B691ED7D-5446-C50C-8BC0-D7AB6D614765}"/>
                </a:ext>
              </a:extLst>
            </p:cNvPr>
            <p:cNvSpPr/>
            <p:nvPr userDrawn="1"/>
          </p:nvSpPr>
          <p:spPr>
            <a:xfrm>
              <a:off x="6637090" y="3192130"/>
              <a:ext cx="126305" cy="13209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2" name="Rektangel 1041">
              <a:extLst>
                <a:ext uri="{FF2B5EF4-FFF2-40B4-BE49-F238E27FC236}">
                  <a16:creationId xmlns:a16="http://schemas.microsoft.com/office/drawing/2014/main" id="{7F5FD652-25CD-24B4-271B-3CFC6E465C27}"/>
                </a:ext>
              </a:extLst>
            </p:cNvPr>
            <p:cNvSpPr/>
            <p:nvPr userDrawn="1"/>
          </p:nvSpPr>
          <p:spPr>
            <a:xfrm>
              <a:off x="6812622" y="2661345"/>
              <a:ext cx="126305" cy="13209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3" name="Rektangel 1042">
              <a:extLst>
                <a:ext uri="{FF2B5EF4-FFF2-40B4-BE49-F238E27FC236}">
                  <a16:creationId xmlns:a16="http://schemas.microsoft.com/office/drawing/2014/main" id="{46276B80-6A92-8513-3337-2E24980A3660}"/>
                </a:ext>
              </a:extLst>
            </p:cNvPr>
            <p:cNvSpPr/>
            <p:nvPr userDrawn="1"/>
          </p:nvSpPr>
          <p:spPr>
            <a:xfrm>
              <a:off x="6812622" y="2794041"/>
              <a:ext cx="126305" cy="13209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4" name="Rektangel 1043">
              <a:extLst>
                <a:ext uri="{FF2B5EF4-FFF2-40B4-BE49-F238E27FC236}">
                  <a16:creationId xmlns:a16="http://schemas.microsoft.com/office/drawing/2014/main" id="{DF08EB8B-05A1-5D1E-3453-E35F156EA44C}"/>
                </a:ext>
              </a:extLst>
            </p:cNvPr>
            <p:cNvSpPr/>
            <p:nvPr userDrawn="1"/>
          </p:nvSpPr>
          <p:spPr>
            <a:xfrm>
              <a:off x="6812622" y="2926737"/>
              <a:ext cx="126305" cy="13209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5" name="Rektangel 1044">
              <a:extLst>
                <a:ext uri="{FF2B5EF4-FFF2-40B4-BE49-F238E27FC236}">
                  <a16:creationId xmlns:a16="http://schemas.microsoft.com/office/drawing/2014/main" id="{73BCDEB0-F256-9D9A-1735-36C73E5A4254}"/>
                </a:ext>
              </a:extLst>
            </p:cNvPr>
            <p:cNvSpPr/>
            <p:nvPr userDrawn="1"/>
          </p:nvSpPr>
          <p:spPr>
            <a:xfrm>
              <a:off x="6812622" y="3059433"/>
              <a:ext cx="126305" cy="13209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6" name="Rektangel 1045">
              <a:extLst>
                <a:ext uri="{FF2B5EF4-FFF2-40B4-BE49-F238E27FC236}">
                  <a16:creationId xmlns:a16="http://schemas.microsoft.com/office/drawing/2014/main" id="{8FB9E9DD-EB3E-746C-2937-90EBE84B3B2A}"/>
                </a:ext>
              </a:extLst>
            </p:cNvPr>
            <p:cNvSpPr/>
            <p:nvPr userDrawn="1"/>
          </p:nvSpPr>
          <p:spPr>
            <a:xfrm>
              <a:off x="6812622" y="3192130"/>
              <a:ext cx="126305" cy="132095"/>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7" name="Rektangel 1046">
              <a:extLst>
                <a:ext uri="{FF2B5EF4-FFF2-40B4-BE49-F238E27FC236}">
                  <a16:creationId xmlns:a16="http://schemas.microsoft.com/office/drawing/2014/main" id="{BF36CC62-D665-E681-0504-9607980B29D1}"/>
                </a:ext>
              </a:extLst>
            </p:cNvPr>
            <p:cNvSpPr/>
            <p:nvPr userDrawn="1"/>
          </p:nvSpPr>
          <p:spPr>
            <a:xfrm>
              <a:off x="6988154" y="2661345"/>
              <a:ext cx="126305" cy="13209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8" name="Rektangel 1047">
              <a:extLst>
                <a:ext uri="{FF2B5EF4-FFF2-40B4-BE49-F238E27FC236}">
                  <a16:creationId xmlns:a16="http://schemas.microsoft.com/office/drawing/2014/main" id="{2ED8E59C-4621-6900-D5FB-392B5F63EB15}"/>
                </a:ext>
              </a:extLst>
            </p:cNvPr>
            <p:cNvSpPr/>
            <p:nvPr userDrawn="1"/>
          </p:nvSpPr>
          <p:spPr>
            <a:xfrm>
              <a:off x="6988154" y="2794041"/>
              <a:ext cx="126305" cy="132095"/>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9" name="Rektangel 1048">
              <a:extLst>
                <a:ext uri="{FF2B5EF4-FFF2-40B4-BE49-F238E27FC236}">
                  <a16:creationId xmlns:a16="http://schemas.microsoft.com/office/drawing/2014/main" id="{1D1DFB72-8F94-C092-AB42-28E3BBF12D65}"/>
                </a:ext>
              </a:extLst>
            </p:cNvPr>
            <p:cNvSpPr/>
            <p:nvPr userDrawn="1"/>
          </p:nvSpPr>
          <p:spPr>
            <a:xfrm>
              <a:off x="6988154" y="2926737"/>
              <a:ext cx="126305" cy="132095"/>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0" name="Rektangel 1049">
              <a:extLst>
                <a:ext uri="{FF2B5EF4-FFF2-40B4-BE49-F238E27FC236}">
                  <a16:creationId xmlns:a16="http://schemas.microsoft.com/office/drawing/2014/main" id="{9B388C52-8786-0F82-B433-3A79F1A4541A}"/>
                </a:ext>
              </a:extLst>
            </p:cNvPr>
            <p:cNvSpPr/>
            <p:nvPr userDrawn="1"/>
          </p:nvSpPr>
          <p:spPr>
            <a:xfrm>
              <a:off x="6988154" y="3059433"/>
              <a:ext cx="126305" cy="13209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1" name="Rektangel 1050">
              <a:extLst>
                <a:ext uri="{FF2B5EF4-FFF2-40B4-BE49-F238E27FC236}">
                  <a16:creationId xmlns:a16="http://schemas.microsoft.com/office/drawing/2014/main" id="{D4A998FA-E595-5120-1049-A3CC1C33E72E}"/>
                </a:ext>
              </a:extLst>
            </p:cNvPr>
            <p:cNvSpPr/>
            <p:nvPr userDrawn="1"/>
          </p:nvSpPr>
          <p:spPr>
            <a:xfrm>
              <a:off x="6988154" y="3192130"/>
              <a:ext cx="126305" cy="13209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2" name="Rektangel 1051">
              <a:extLst>
                <a:ext uri="{FF2B5EF4-FFF2-40B4-BE49-F238E27FC236}">
                  <a16:creationId xmlns:a16="http://schemas.microsoft.com/office/drawing/2014/main" id="{C8E27C97-6977-891F-B3C0-4CDE580AF57D}"/>
                </a:ext>
              </a:extLst>
            </p:cNvPr>
            <p:cNvSpPr/>
            <p:nvPr userDrawn="1"/>
          </p:nvSpPr>
          <p:spPr>
            <a:xfrm>
              <a:off x="7163686" y="2661345"/>
              <a:ext cx="126305" cy="132095"/>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3" name="Rektangel 1052">
              <a:extLst>
                <a:ext uri="{FF2B5EF4-FFF2-40B4-BE49-F238E27FC236}">
                  <a16:creationId xmlns:a16="http://schemas.microsoft.com/office/drawing/2014/main" id="{19FB03B5-BA18-74B7-9DEB-889CA8566539}"/>
                </a:ext>
              </a:extLst>
            </p:cNvPr>
            <p:cNvSpPr/>
            <p:nvPr userDrawn="1"/>
          </p:nvSpPr>
          <p:spPr>
            <a:xfrm>
              <a:off x="7163686" y="2794041"/>
              <a:ext cx="126305" cy="132095"/>
            </a:xfrm>
            <a:prstGeom prst="rect">
              <a:avLst/>
            </a:prstGeom>
            <a:solidFill>
              <a:schemeClr val="accent3">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4" name="Rektangel 1053">
              <a:extLst>
                <a:ext uri="{FF2B5EF4-FFF2-40B4-BE49-F238E27FC236}">
                  <a16:creationId xmlns:a16="http://schemas.microsoft.com/office/drawing/2014/main" id="{57CEB0A0-35F5-997A-61EB-3E655B67D34B}"/>
                </a:ext>
              </a:extLst>
            </p:cNvPr>
            <p:cNvSpPr/>
            <p:nvPr userDrawn="1"/>
          </p:nvSpPr>
          <p:spPr>
            <a:xfrm>
              <a:off x="7163686" y="2926737"/>
              <a:ext cx="126305" cy="132095"/>
            </a:xfrm>
            <a:prstGeom prst="rect">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5" name="Rektangel 1054">
              <a:extLst>
                <a:ext uri="{FF2B5EF4-FFF2-40B4-BE49-F238E27FC236}">
                  <a16:creationId xmlns:a16="http://schemas.microsoft.com/office/drawing/2014/main" id="{187C5504-CF38-10EF-6656-9D373F47022B}"/>
                </a:ext>
              </a:extLst>
            </p:cNvPr>
            <p:cNvSpPr/>
            <p:nvPr userDrawn="1"/>
          </p:nvSpPr>
          <p:spPr>
            <a:xfrm>
              <a:off x="7163686" y="3059433"/>
              <a:ext cx="126305" cy="132095"/>
            </a:xfrm>
            <a:prstGeom prst="rect">
              <a:avLst/>
            </a:prstGeom>
            <a:solidFill>
              <a:schemeClr val="accent3">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6" name="Rektangel 1055">
              <a:extLst>
                <a:ext uri="{FF2B5EF4-FFF2-40B4-BE49-F238E27FC236}">
                  <a16:creationId xmlns:a16="http://schemas.microsoft.com/office/drawing/2014/main" id="{00ECB6FD-B078-6ED8-3BF0-E6FFFB4125FF}"/>
                </a:ext>
              </a:extLst>
            </p:cNvPr>
            <p:cNvSpPr/>
            <p:nvPr userDrawn="1"/>
          </p:nvSpPr>
          <p:spPr>
            <a:xfrm>
              <a:off x="7163686" y="3192130"/>
              <a:ext cx="126305" cy="132095"/>
            </a:xfrm>
            <a:prstGeom prst="rect">
              <a:avLst/>
            </a:prstGeom>
            <a:solidFill>
              <a:schemeClr val="accent3">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7" name="Rektangel 1056">
              <a:extLst>
                <a:ext uri="{FF2B5EF4-FFF2-40B4-BE49-F238E27FC236}">
                  <a16:creationId xmlns:a16="http://schemas.microsoft.com/office/drawing/2014/main" id="{2A81D134-CDD5-3A11-68DD-9A7DA325C5E2}"/>
                </a:ext>
              </a:extLst>
            </p:cNvPr>
            <p:cNvSpPr/>
            <p:nvPr userDrawn="1"/>
          </p:nvSpPr>
          <p:spPr>
            <a:xfrm>
              <a:off x="7339331" y="2661345"/>
              <a:ext cx="126305" cy="132095"/>
            </a:xfrm>
            <a:prstGeom prst="rect">
              <a:avLst/>
            </a:prstGeom>
            <a:solidFill>
              <a:schemeClr val="accent4">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8" name="Rektangel 1057">
              <a:extLst>
                <a:ext uri="{FF2B5EF4-FFF2-40B4-BE49-F238E27FC236}">
                  <a16:creationId xmlns:a16="http://schemas.microsoft.com/office/drawing/2014/main" id="{A3E6B7BF-B8DF-4895-BFF7-E48F3EA56C3C}"/>
                </a:ext>
              </a:extLst>
            </p:cNvPr>
            <p:cNvSpPr/>
            <p:nvPr userDrawn="1"/>
          </p:nvSpPr>
          <p:spPr>
            <a:xfrm>
              <a:off x="7339331" y="2794041"/>
              <a:ext cx="126305" cy="132095"/>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9" name="Rektangel 1058">
              <a:extLst>
                <a:ext uri="{FF2B5EF4-FFF2-40B4-BE49-F238E27FC236}">
                  <a16:creationId xmlns:a16="http://schemas.microsoft.com/office/drawing/2014/main" id="{C9880F48-FE6A-D652-5F55-4BD96B03F4E4}"/>
                </a:ext>
              </a:extLst>
            </p:cNvPr>
            <p:cNvSpPr/>
            <p:nvPr userDrawn="1"/>
          </p:nvSpPr>
          <p:spPr>
            <a:xfrm>
              <a:off x="7339331" y="2926737"/>
              <a:ext cx="126305" cy="132095"/>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0" name="Rektangel 1059">
              <a:extLst>
                <a:ext uri="{FF2B5EF4-FFF2-40B4-BE49-F238E27FC236}">
                  <a16:creationId xmlns:a16="http://schemas.microsoft.com/office/drawing/2014/main" id="{3D6EF6E0-55EF-D427-7BD3-3F9C9599C746}"/>
                </a:ext>
              </a:extLst>
            </p:cNvPr>
            <p:cNvSpPr/>
            <p:nvPr userDrawn="1"/>
          </p:nvSpPr>
          <p:spPr>
            <a:xfrm>
              <a:off x="7339331" y="3059433"/>
              <a:ext cx="126305" cy="132095"/>
            </a:xfrm>
            <a:prstGeom prst="rect">
              <a:avLst/>
            </a:prstGeom>
            <a:solidFill>
              <a:schemeClr val="accent4">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1" name="Rektangel 1060">
              <a:extLst>
                <a:ext uri="{FF2B5EF4-FFF2-40B4-BE49-F238E27FC236}">
                  <a16:creationId xmlns:a16="http://schemas.microsoft.com/office/drawing/2014/main" id="{BB5DD28F-1631-1EC1-63A2-5C34A28B0C19}"/>
                </a:ext>
              </a:extLst>
            </p:cNvPr>
            <p:cNvSpPr/>
            <p:nvPr userDrawn="1"/>
          </p:nvSpPr>
          <p:spPr>
            <a:xfrm>
              <a:off x="7339331" y="3192130"/>
              <a:ext cx="126305" cy="132095"/>
            </a:xfrm>
            <a:prstGeom prst="rect">
              <a:avLst/>
            </a:prstGeom>
            <a:solidFill>
              <a:schemeClr val="accent4">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2" name="Rektangel 1061">
              <a:extLst>
                <a:ext uri="{FF2B5EF4-FFF2-40B4-BE49-F238E27FC236}">
                  <a16:creationId xmlns:a16="http://schemas.microsoft.com/office/drawing/2014/main" id="{C2846DE4-F371-1BF5-4167-59B95320B756}"/>
                </a:ext>
              </a:extLst>
            </p:cNvPr>
            <p:cNvSpPr/>
            <p:nvPr userDrawn="1"/>
          </p:nvSpPr>
          <p:spPr>
            <a:xfrm>
              <a:off x="7513832" y="2661345"/>
              <a:ext cx="126305" cy="132095"/>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3" name="Rektangel 1062">
              <a:extLst>
                <a:ext uri="{FF2B5EF4-FFF2-40B4-BE49-F238E27FC236}">
                  <a16:creationId xmlns:a16="http://schemas.microsoft.com/office/drawing/2014/main" id="{D1FCE270-22E9-6108-5292-0A2E890C7042}"/>
                </a:ext>
              </a:extLst>
            </p:cNvPr>
            <p:cNvSpPr/>
            <p:nvPr userDrawn="1"/>
          </p:nvSpPr>
          <p:spPr>
            <a:xfrm>
              <a:off x="7513832" y="2794041"/>
              <a:ext cx="126305" cy="13209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4" name="Rektangel 1063">
              <a:extLst>
                <a:ext uri="{FF2B5EF4-FFF2-40B4-BE49-F238E27FC236}">
                  <a16:creationId xmlns:a16="http://schemas.microsoft.com/office/drawing/2014/main" id="{E0AB0C3D-3E2C-BA8B-F8FF-D1BAE2FD78AB}"/>
                </a:ext>
              </a:extLst>
            </p:cNvPr>
            <p:cNvSpPr/>
            <p:nvPr userDrawn="1"/>
          </p:nvSpPr>
          <p:spPr>
            <a:xfrm>
              <a:off x="7513832" y="2926737"/>
              <a:ext cx="126305" cy="132095"/>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5" name="Rektangel 1064">
              <a:extLst>
                <a:ext uri="{FF2B5EF4-FFF2-40B4-BE49-F238E27FC236}">
                  <a16:creationId xmlns:a16="http://schemas.microsoft.com/office/drawing/2014/main" id="{A5B9B835-C0B3-CE1F-0F4F-E77B314EE265}"/>
                </a:ext>
              </a:extLst>
            </p:cNvPr>
            <p:cNvSpPr/>
            <p:nvPr userDrawn="1"/>
          </p:nvSpPr>
          <p:spPr>
            <a:xfrm>
              <a:off x="7513832" y="3059433"/>
              <a:ext cx="126305" cy="132095"/>
            </a:xfrm>
            <a:prstGeom prst="rect">
              <a:avLst/>
            </a:prstGeom>
            <a:solidFill>
              <a:schemeClr val="accent5">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6" name="Rektangel 1065">
              <a:extLst>
                <a:ext uri="{FF2B5EF4-FFF2-40B4-BE49-F238E27FC236}">
                  <a16:creationId xmlns:a16="http://schemas.microsoft.com/office/drawing/2014/main" id="{B6F46CE6-CCAF-9D3F-1627-61487FF99D45}"/>
                </a:ext>
              </a:extLst>
            </p:cNvPr>
            <p:cNvSpPr/>
            <p:nvPr userDrawn="1"/>
          </p:nvSpPr>
          <p:spPr>
            <a:xfrm>
              <a:off x="7513832" y="3192130"/>
              <a:ext cx="126305" cy="132095"/>
            </a:xfrm>
            <a:prstGeom prst="rect">
              <a:avLst/>
            </a:prstGeom>
            <a:solidFill>
              <a:schemeClr val="accent5">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7" name="Rektangel 1066">
              <a:extLst>
                <a:ext uri="{FF2B5EF4-FFF2-40B4-BE49-F238E27FC236}">
                  <a16:creationId xmlns:a16="http://schemas.microsoft.com/office/drawing/2014/main" id="{B0D96E62-E6D5-5382-108B-2D8B21B1C7C0}"/>
                </a:ext>
              </a:extLst>
            </p:cNvPr>
            <p:cNvSpPr/>
            <p:nvPr userDrawn="1"/>
          </p:nvSpPr>
          <p:spPr>
            <a:xfrm>
              <a:off x="7690674" y="2661345"/>
              <a:ext cx="126305" cy="13209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8" name="Rektangel 1067">
              <a:extLst>
                <a:ext uri="{FF2B5EF4-FFF2-40B4-BE49-F238E27FC236}">
                  <a16:creationId xmlns:a16="http://schemas.microsoft.com/office/drawing/2014/main" id="{589AC037-F773-58BF-FA0E-B29A0BAE94D6}"/>
                </a:ext>
              </a:extLst>
            </p:cNvPr>
            <p:cNvSpPr/>
            <p:nvPr userDrawn="1"/>
          </p:nvSpPr>
          <p:spPr>
            <a:xfrm>
              <a:off x="7690674" y="2794041"/>
              <a:ext cx="126305" cy="132095"/>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9" name="Rektangel 1068">
              <a:extLst>
                <a:ext uri="{FF2B5EF4-FFF2-40B4-BE49-F238E27FC236}">
                  <a16:creationId xmlns:a16="http://schemas.microsoft.com/office/drawing/2014/main" id="{07045815-7B67-4A94-7C17-8D64E287040A}"/>
                </a:ext>
              </a:extLst>
            </p:cNvPr>
            <p:cNvSpPr/>
            <p:nvPr userDrawn="1"/>
          </p:nvSpPr>
          <p:spPr>
            <a:xfrm>
              <a:off x="7690674" y="2926737"/>
              <a:ext cx="126305" cy="13209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0" name="Rektangel 1069">
              <a:extLst>
                <a:ext uri="{FF2B5EF4-FFF2-40B4-BE49-F238E27FC236}">
                  <a16:creationId xmlns:a16="http://schemas.microsoft.com/office/drawing/2014/main" id="{D85D7A99-C5CD-38F6-939F-A3EF9E12781C}"/>
                </a:ext>
              </a:extLst>
            </p:cNvPr>
            <p:cNvSpPr/>
            <p:nvPr userDrawn="1"/>
          </p:nvSpPr>
          <p:spPr>
            <a:xfrm>
              <a:off x="7690674" y="3059433"/>
              <a:ext cx="126305" cy="13209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1" name="Rektangel 1070">
              <a:extLst>
                <a:ext uri="{FF2B5EF4-FFF2-40B4-BE49-F238E27FC236}">
                  <a16:creationId xmlns:a16="http://schemas.microsoft.com/office/drawing/2014/main" id="{32FB7A58-1D8F-5665-AC4F-BA2FE1869B27}"/>
                </a:ext>
              </a:extLst>
            </p:cNvPr>
            <p:cNvSpPr/>
            <p:nvPr userDrawn="1"/>
          </p:nvSpPr>
          <p:spPr>
            <a:xfrm>
              <a:off x="7690674" y="3192130"/>
              <a:ext cx="126305" cy="132095"/>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7" name="Rektangel 1076">
              <a:extLst>
                <a:ext uri="{FF2B5EF4-FFF2-40B4-BE49-F238E27FC236}">
                  <a16:creationId xmlns:a16="http://schemas.microsoft.com/office/drawing/2014/main" id="{5F9AF638-6FAD-3C50-00FA-ADD872158CE5}"/>
                </a:ext>
              </a:extLst>
            </p:cNvPr>
            <p:cNvSpPr/>
            <p:nvPr userDrawn="1"/>
          </p:nvSpPr>
          <p:spPr>
            <a:xfrm>
              <a:off x="6464595" y="23882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8" name="Rektangel 1077">
              <a:extLst>
                <a:ext uri="{FF2B5EF4-FFF2-40B4-BE49-F238E27FC236}">
                  <a16:creationId xmlns:a16="http://schemas.microsoft.com/office/drawing/2014/main" id="{C4749DD0-3DD2-A386-7BED-084BA84DBBE6}"/>
                </a:ext>
              </a:extLst>
            </p:cNvPr>
            <p:cNvSpPr/>
            <p:nvPr userDrawn="1"/>
          </p:nvSpPr>
          <p:spPr>
            <a:xfrm>
              <a:off x="6464595" y="2661345"/>
              <a:ext cx="126305" cy="13209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9" name="Rektangel 1078">
              <a:extLst>
                <a:ext uri="{FF2B5EF4-FFF2-40B4-BE49-F238E27FC236}">
                  <a16:creationId xmlns:a16="http://schemas.microsoft.com/office/drawing/2014/main" id="{B4499066-323D-EE08-E5A2-F43B0807892C}"/>
                </a:ext>
              </a:extLst>
            </p:cNvPr>
            <p:cNvSpPr/>
            <p:nvPr userDrawn="1"/>
          </p:nvSpPr>
          <p:spPr>
            <a:xfrm>
              <a:off x="6464595" y="2794041"/>
              <a:ext cx="126305" cy="132095"/>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0" name="Rektangel 1079">
              <a:extLst>
                <a:ext uri="{FF2B5EF4-FFF2-40B4-BE49-F238E27FC236}">
                  <a16:creationId xmlns:a16="http://schemas.microsoft.com/office/drawing/2014/main" id="{1BBF49EA-C637-CAB3-6569-11A2CFD31079}"/>
                </a:ext>
              </a:extLst>
            </p:cNvPr>
            <p:cNvSpPr/>
            <p:nvPr userDrawn="1"/>
          </p:nvSpPr>
          <p:spPr>
            <a:xfrm>
              <a:off x="6464595" y="2926737"/>
              <a:ext cx="126305" cy="13209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1" name="Rektangel 1080">
              <a:extLst>
                <a:ext uri="{FF2B5EF4-FFF2-40B4-BE49-F238E27FC236}">
                  <a16:creationId xmlns:a16="http://schemas.microsoft.com/office/drawing/2014/main" id="{1F27D949-C326-6486-1CD4-2B8AF35ADE78}"/>
                </a:ext>
              </a:extLst>
            </p:cNvPr>
            <p:cNvSpPr/>
            <p:nvPr userDrawn="1"/>
          </p:nvSpPr>
          <p:spPr>
            <a:xfrm>
              <a:off x="6464595" y="3059433"/>
              <a:ext cx="126305" cy="1320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2" name="Rektangel 1081">
              <a:extLst>
                <a:ext uri="{FF2B5EF4-FFF2-40B4-BE49-F238E27FC236}">
                  <a16:creationId xmlns:a16="http://schemas.microsoft.com/office/drawing/2014/main" id="{F216B4A1-3944-F8CE-8C9B-FA88B4D03E26}"/>
                </a:ext>
              </a:extLst>
            </p:cNvPr>
            <p:cNvSpPr/>
            <p:nvPr userDrawn="1"/>
          </p:nvSpPr>
          <p:spPr>
            <a:xfrm>
              <a:off x="6464595" y="3192130"/>
              <a:ext cx="126305" cy="132095"/>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3" name="Rektangel 1082">
              <a:extLst>
                <a:ext uri="{FF2B5EF4-FFF2-40B4-BE49-F238E27FC236}">
                  <a16:creationId xmlns:a16="http://schemas.microsoft.com/office/drawing/2014/main" id="{5F4ADBA2-1A1B-A4CA-F30B-B0C82CEC3557}"/>
                </a:ext>
              </a:extLst>
            </p:cNvPr>
            <p:cNvSpPr/>
            <p:nvPr userDrawn="1"/>
          </p:nvSpPr>
          <p:spPr>
            <a:xfrm>
              <a:off x="6108995" y="38106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4" name="Rektangel 1083">
              <a:extLst>
                <a:ext uri="{FF2B5EF4-FFF2-40B4-BE49-F238E27FC236}">
                  <a16:creationId xmlns:a16="http://schemas.microsoft.com/office/drawing/2014/main" id="{374BD5DA-8482-21B6-9413-9B1A45CF76C1}"/>
                </a:ext>
              </a:extLst>
            </p:cNvPr>
            <p:cNvSpPr/>
            <p:nvPr userDrawn="1"/>
          </p:nvSpPr>
          <p:spPr>
            <a:xfrm>
              <a:off x="6108995" y="3986378"/>
              <a:ext cx="126305" cy="126305"/>
            </a:xfrm>
            <a:prstGeom prst="rect">
              <a:avLst/>
            </a:prstGeom>
            <a:solidFill>
              <a:srgbClr val="0D4A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5" name="Rektangel 1084">
              <a:extLst>
                <a:ext uri="{FF2B5EF4-FFF2-40B4-BE49-F238E27FC236}">
                  <a16:creationId xmlns:a16="http://schemas.microsoft.com/office/drawing/2014/main" id="{5F6020BD-6733-E876-2089-C3084AEA1A1C}"/>
                </a:ext>
              </a:extLst>
            </p:cNvPr>
            <p:cNvSpPr/>
            <p:nvPr userDrawn="1"/>
          </p:nvSpPr>
          <p:spPr>
            <a:xfrm>
              <a:off x="6108995" y="4162061"/>
              <a:ext cx="126305" cy="126305"/>
            </a:xfrm>
            <a:prstGeom prst="rect">
              <a:avLst/>
            </a:prstGeom>
            <a:solidFill>
              <a:srgbClr val="4DA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6" name="Rektangel 1085">
              <a:extLst>
                <a:ext uri="{FF2B5EF4-FFF2-40B4-BE49-F238E27FC236}">
                  <a16:creationId xmlns:a16="http://schemas.microsoft.com/office/drawing/2014/main" id="{C4348C5F-5E10-920F-C2FB-889532E2F622}"/>
                </a:ext>
              </a:extLst>
            </p:cNvPr>
            <p:cNvSpPr/>
            <p:nvPr userDrawn="1"/>
          </p:nvSpPr>
          <p:spPr>
            <a:xfrm>
              <a:off x="6108995" y="4337745"/>
              <a:ext cx="126305" cy="126305"/>
            </a:xfrm>
            <a:prstGeom prst="rect">
              <a:avLst/>
            </a:prstGeom>
            <a:solidFill>
              <a:srgbClr val="C7EB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7" name="Rektangel 1086">
              <a:extLst>
                <a:ext uri="{FF2B5EF4-FFF2-40B4-BE49-F238E27FC236}">
                  <a16:creationId xmlns:a16="http://schemas.microsoft.com/office/drawing/2014/main" id="{D2D321FD-AE36-8DCA-8744-C0F46B88F58C}"/>
                </a:ext>
              </a:extLst>
            </p:cNvPr>
            <p:cNvSpPr/>
            <p:nvPr userDrawn="1"/>
          </p:nvSpPr>
          <p:spPr>
            <a:xfrm>
              <a:off x="6285031" y="3810695"/>
              <a:ext cx="126305" cy="12630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8" name="Rektangel 1087">
              <a:extLst>
                <a:ext uri="{FF2B5EF4-FFF2-40B4-BE49-F238E27FC236}">
                  <a16:creationId xmlns:a16="http://schemas.microsoft.com/office/drawing/2014/main" id="{A93DF2FE-61D7-AA01-C339-B2ECCF6D103B}"/>
                </a:ext>
              </a:extLst>
            </p:cNvPr>
            <p:cNvSpPr/>
            <p:nvPr userDrawn="1"/>
          </p:nvSpPr>
          <p:spPr>
            <a:xfrm>
              <a:off x="6285031" y="3986378"/>
              <a:ext cx="126305" cy="126305"/>
            </a:xfrm>
            <a:prstGeom prst="rect">
              <a:avLst/>
            </a:prstGeom>
            <a:solidFill>
              <a:srgbClr val="1C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9" name="Rektangel 1088">
              <a:extLst>
                <a:ext uri="{FF2B5EF4-FFF2-40B4-BE49-F238E27FC236}">
                  <a16:creationId xmlns:a16="http://schemas.microsoft.com/office/drawing/2014/main" id="{89244240-2B76-F8CB-21C9-2B1FA90DD280}"/>
                </a:ext>
              </a:extLst>
            </p:cNvPr>
            <p:cNvSpPr/>
            <p:nvPr userDrawn="1"/>
          </p:nvSpPr>
          <p:spPr>
            <a:xfrm>
              <a:off x="6285031" y="4162061"/>
              <a:ext cx="126305" cy="126305"/>
            </a:xfrm>
            <a:prstGeom prst="rect">
              <a:avLst/>
            </a:prstGeom>
            <a:solidFill>
              <a:srgbClr val="33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0" name="Rektangel 1089">
              <a:extLst>
                <a:ext uri="{FF2B5EF4-FFF2-40B4-BE49-F238E27FC236}">
                  <a16:creationId xmlns:a16="http://schemas.microsoft.com/office/drawing/2014/main" id="{33D9BE51-B8F2-F451-C1A3-3725C01F9D93}"/>
                </a:ext>
              </a:extLst>
            </p:cNvPr>
            <p:cNvSpPr/>
            <p:nvPr userDrawn="1"/>
          </p:nvSpPr>
          <p:spPr>
            <a:xfrm>
              <a:off x="6285031" y="4337745"/>
              <a:ext cx="126305" cy="126305"/>
            </a:xfrm>
            <a:prstGeom prst="rect">
              <a:avLst/>
            </a:prstGeom>
            <a:solidFill>
              <a:srgbClr val="B2E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1" name="Rektangel 1090">
              <a:extLst>
                <a:ext uri="{FF2B5EF4-FFF2-40B4-BE49-F238E27FC236}">
                  <a16:creationId xmlns:a16="http://schemas.microsoft.com/office/drawing/2014/main" id="{ACA30911-7D60-921E-C70A-F693BE675834}"/>
                </a:ext>
              </a:extLst>
            </p:cNvPr>
            <p:cNvSpPr/>
            <p:nvPr userDrawn="1"/>
          </p:nvSpPr>
          <p:spPr>
            <a:xfrm>
              <a:off x="6461067" y="38106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2" name="Rektangel 1091">
              <a:extLst>
                <a:ext uri="{FF2B5EF4-FFF2-40B4-BE49-F238E27FC236}">
                  <a16:creationId xmlns:a16="http://schemas.microsoft.com/office/drawing/2014/main" id="{7C3A2D5F-4466-B210-4CF0-4DBBC6BB3BA6}"/>
                </a:ext>
              </a:extLst>
            </p:cNvPr>
            <p:cNvSpPr/>
            <p:nvPr userDrawn="1"/>
          </p:nvSpPr>
          <p:spPr>
            <a:xfrm>
              <a:off x="6461067" y="3986378"/>
              <a:ext cx="126305" cy="126305"/>
            </a:xfrm>
            <a:prstGeom prst="rect">
              <a:avLst/>
            </a:prstGeom>
            <a:solidFill>
              <a:srgbClr val="78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3" name="Rektangel 1092">
              <a:extLst>
                <a:ext uri="{FF2B5EF4-FFF2-40B4-BE49-F238E27FC236}">
                  <a16:creationId xmlns:a16="http://schemas.microsoft.com/office/drawing/2014/main" id="{3DB1223D-C353-676D-5093-C19368A843EA}"/>
                </a:ext>
              </a:extLst>
            </p:cNvPr>
            <p:cNvSpPr/>
            <p:nvPr userDrawn="1"/>
          </p:nvSpPr>
          <p:spPr>
            <a:xfrm>
              <a:off x="6461067" y="4162061"/>
              <a:ext cx="126305" cy="126305"/>
            </a:xfrm>
            <a:prstGeom prst="rect">
              <a:avLst/>
            </a:prstGeom>
            <a:solidFill>
              <a:srgbClr val="E86A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4" name="Rektangel 1093">
              <a:extLst>
                <a:ext uri="{FF2B5EF4-FFF2-40B4-BE49-F238E27FC236}">
                  <a16:creationId xmlns:a16="http://schemas.microsoft.com/office/drawing/2014/main" id="{ECBE00DC-9A99-ED4F-7AB0-E71447F5BE95}"/>
                </a:ext>
              </a:extLst>
            </p:cNvPr>
            <p:cNvSpPr/>
            <p:nvPr userDrawn="1"/>
          </p:nvSpPr>
          <p:spPr>
            <a:xfrm>
              <a:off x="6461067" y="4337745"/>
              <a:ext cx="126305" cy="126305"/>
            </a:xfrm>
            <a:prstGeom prst="rect">
              <a:avLst/>
            </a:prstGeom>
            <a:solidFill>
              <a:srgbClr val="FFC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5" name="Rektangel 1094">
              <a:extLst>
                <a:ext uri="{FF2B5EF4-FFF2-40B4-BE49-F238E27FC236}">
                  <a16:creationId xmlns:a16="http://schemas.microsoft.com/office/drawing/2014/main" id="{5BAC4B2F-5948-684F-53E5-17024EA24387}"/>
                </a:ext>
              </a:extLst>
            </p:cNvPr>
            <p:cNvSpPr/>
            <p:nvPr userDrawn="1"/>
          </p:nvSpPr>
          <p:spPr>
            <a:xfrm>
              <a:off x="6637103" y="38106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6" name="Rektangel 1095">
              <a:extLst>
                <a:ext uri="{FF2B5EF4-FFF2-40B4-BE49-F238E27FC236}">
                  <a16:creationId xmlns:a16="http://schemas.microsoft.com/office/drawing/2014/main" id="{9DED6478-BDF3-512F-58F3-E36C2B3C3BAA}"/>
                </a:ext>
              </a:extLst>
            </p:cNvPr>
            <p:cNvSpPr/>
            <p:nvPr userDrawn="1"/>
          </p:nvSpPr>
          <p:spPr>
            <a:xfrm>
              <a:off x="6637103" y="3986378"/>
              <a:ext cx="126305" cy="126305"/>
            </a:xfrm>
            <a:prstGeom prst="rect">
              <a:avLst/>
            </a:prstGeom>
            <a:solidFill>
              <a:srgbClr val="A65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7" name="Rektangel 1096">
              <a:extLst>
                <a:ext uri="{FF2B5EF4-FFF2-40B4-BE49-F238E27FC236}">
                  <a16:creationId xmlns:a16="http://schemas.microsoft.com/office/drawing/2014/main" id="{6D820422-D0D9-5ACE-DB5E-ACF44106A99E}"/>
                </a:ext>
              </a:extLst>
            </p:cNvPr>
            <p:cNvSpPr/>
            <p:nvPr userDrawn="1"/>
          </p:nvSpPr>
          <p:spPr>
            <a:xfrm>
              <a:off x="6637103" y="4162061"/>
              <a:ext cx="126305" cy="126305"/>
            </a:xfrm>
            <a:prstGeom prst="rect">
              <a:avLst/>
            </a:prstGeom>
            <a:solidFill>
              <a:srgbClr val="FFB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8" name="Rektangel 1097">
              <a:extLst>
                <a:ext uri="{FF2B5EF4-FFF2-40B4-BE49-F238E27FC236}">
                  <a16:creationId xmlns:a16="http://schemas.microsoft.com/office/drawing/2014/main" id="{8B60BAF5-04DE-84E4-664B-F75D369387BB}"/>
                </a:ext>
              </a:extLst>
            </p:cNvPr>
            <p:cNvSpPr/>
            <p:nvPr userDrawn="1"/>
          </p:nvSpPr>
          <p:spPr>
            <a:xfrm>
              <a:off x="6637103" y="4337745"/>
              <a:ext cx="126305" cy="126305"/>
            </a:xfrm>
            <a:prstGeom prst="rect">
              <a:avLst/>
            </a:prstGeom>
            <a:solidFill>
              <a:srgbClr val="FFF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9" name="Rektangel 1098">
              <a:extLst>
                <a:ext uri="{FF2B5EF4-FFF2-40B4-BE49-F238E27FC236}">
                  <a16:creationId xmlns:a16="http://schemas.microsoft.com/office/drawing/2014/main" id="{2E36144B-8356-508C-530F-E4563E893F8E}"/>
                </a:ext>
              </a:extLst>
            </p:cNvPr>
            <p:cNvSpPr/>
            <p:nvPr userDrawn="1"/>
          </p:nvSpPr>
          <p:spPr>
            <a:xfrm>
              <a:off x="6813139" y="38106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0" name="Rektangel 1099">
              <a:extLst>
                <a:ext uri="{FF2B5EF4-FFF2-40B4-BE49-F238E27FC236}">
                  <a16:creationId xmlns:a16="http://schemas.microsoft.com/office/drawing/2014/main" id="{4A6003A8-E644-C22A-594E-648C05A084B5}"/>
                </a:ext>
              </a:extLst>
            </p:cNvPr>
            <p:cNvSpPr/>
            <p:nvPr userDrawn="1"/>
          </p:nvSpPr>
          <p:spPr>
            <a:xfrm>
              <a:off x="6813139" y="3986378"/>
              <a:ext cx="126305" cy="126305"/>
            </a:xfrm>
            <a:prstGeom prst="rect">
              <a:avLst/>
            </a:prstGeom>
            <a:solidFill>
              <a:srgbClr val="3232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1" name="Rektangel 1100">
              <a:extLst>
                <a:ext uri="{FF2B5EF4-FFF2-40B4-BE49-F238E27FC236}">
                  <a16:creationId xmlns:a16="http://schemas.microsoft.com/office/drawing/2014/main" id="{71252218-348E-C0A3-6703-29BD88D5A17F}"/>
                </a:ext>
              </a:extLst>
            </p:cNvPr>
            <p:cNvSpPr/>
            <p:nvPr userDrawn="1"/>
          </p:nvSpPr>
          <p:spPr>
            <a:xfrm>
              <a:off x="6813139" y="4162061"/>
              <a:ext cx="126305" cy="126305"/>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2" name="Rektangel 1101">
              <a:extLst>
                <a:ext uri="{FF2B5EF4-FFF2-40B4-BE49-F238E27FC236}">
                  <a16:creationId xmlns:a16="http://schemas.microsoft.com/office/drawing/2014/main" id="{F40D39AB-38A0-8D9F-98CF-0849C6CB1A97}"/>
                </a:ext>
              </a:extLst>
            </p:cNvPr>
            <p:cNvSpPr/>
            <p:nvPr userDrawn="1"/>
          </p:nvSpPr>
          <p:spPr>
            <a:xfrm>
              <a:off x="6813139" y="4337745"/>
              <a:ext cx="126305" cy="12630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3" name="Rektangel 1102">
              <a:extLst>
                <a:ext uri="{FF2B5EF4-FFF2-40B4-BE49-F238E27FC236}">
                  <a16:creationId xmlns:a16="http://schemas.microsoft.com/office/drawing/2014/main" id="{B0EEB85D-E1B5-BB7E-06F5-B7F663E237EA}"/>
                </a:ext>
              </a:extLst>
            </p:cNvPr>
            <p:cNvSpPr/>
            <p:nvPr userDrawn="1"/>
          </p:nvSpPr>
          <p:spPr>
            <a:xfrm>
              <a:off x="6989175" y="38106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4" name="Rektangel 1103">
              <a:extLst>
                <a:ext uri="{FF2B5EF4-FFF2-40B4-BE49-F238E27FC236}">
                  <a16:creationId xmlns:a16="http://schemas.microsoft.com/office/drawing/2014/main" id="{0C4BF3AC-6949-B173-1F6F-7ACF6CCCA68D}"/>
                </a:ext>
              </a:extLst>
            </p:cNvPr>
            <p:cNvSpPr/>
            <p:nvPr userDrawn="1"/>
          </p:nvSpPr>
          <p:spPr>
            <a:xfrm>
              <a:off x="6989175"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5" name="Rektangel 1104">
              <a:extLst>
                <a:ext uri="{FF2B5EF4-FFF2-40B4-BE49-F238E27FC236}">
                  <a16:creationId xmlns:a16="http://schemas.microsoft.com/office/drawing/2014/main" id="{5E724053-DDC1-BCE6-018B-3C13912CBCAA}"/>
                </a:ext>
              </a:extLst>
            </p:cNvPr>
            <p:cNvSpPr/>
            <p:nvPr userDrawn="1"/>
          </p:nvSpPr>
          <p:spPr>
            <a:xfrm>
              <a:off x="6989175"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7" name="Rektangel 1106">
              <a:extLst>
                <a:ext uri="{FF2B5EF4-FFF2-40B4-BE49-F238E27FC236}">
                  <a16:creationId xmlns:a16="http://schemas.microsoft.com/office/drawing/2014/main" id="{B89A7384-2EB1-E47E-4661-2C135E836BAB}"/>
                </a:ext>
              </a:extLst>
            </p:cNvPr>
            <p:cNvSpPr/>
            <p:nvPr userDrawn="1"/>
          </p:nvSpPr>
          <p:spPr>
            <a:xfrm>
              <a:off x="7165211"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8" name="Rektangel 1107">
              <a:extLst>
                <a:ext uri="{FF2B5EF4-FFF2-40B4-BE49-F238E27FC236}">
                  <a16:creationId xmlns:a16="http://schemas.microsoft.com/office/drawing/2014/main" id="{64053484-E065-730D-63D9-F3F09E971CEC}"/>
                </a:ext>
              </a:extLst>
            </p:cNvPr>
            <p:cNvSpPr/>
            <p:nvPr userDrawn="1"/>
          </p:nvSpPr>
          <p:spPr>
            <a:xfrm>
              <a:off x="7165211"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9" name="Rektangel 1108">
              <a:extLst>
                <a:ext uri="{FF2B5EF4-FFF2-40B4-BE49-F238E27FC236}">
                  <a16:creationId xmlns:a16="http://schemas.microsoft.com/office/drawing/2014/main" id="{E5345871-5F8B-2377-CAC8-6913E51EB927}"/>
                </a:ext>
              </a:extLst>
            </p:cNvPr>
            <p:cNvSpPr/>
            <p:nvPr userDrawn="1"/>
          </p:nvSpPr>
          <p:spPr>
            <a:xfrm>
              <a:off x="7165211"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1" name="Rektangel 1110">
              <a:extLst>
                <a:ext uri="{FF2B5EF4-FFF2-40B4-BE49-F238E27FC236}">
                  <a16:creationId xmlns:a16="http://schemas.microsoft.com/office/drawing/2014/main" id="{15038F50-63E9-76D9-070D-599071F6D0B1}"/>
                </a:ext>
              </a:extLst>
            </p:cNvPr>
            <p:cNvSpPr/>
            <p:nvPr userDrawn="1"/>
          </p:nvSpPr>
          <p:spPr>
            <a:xfrm>
              <a:off x="7341247"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2" name="Rektangel 1111">
              <a:extLst>
                <a:ext uri="{FF2B5EF4-FFF2-40B4-BE49-F238E27FC236}">
                  <a16:creationId xmlns:a16="http://schemas.microsoft.com/office/drawing/2014/main" id="{062851F2-FDB2-63C5-B741-C1CAD1FE3211}"/>
                </a:ext>
              </a:extLst>
            </p:cNvPr>
            <p:cNvSpPr/>
            <p:nvPr userDrawn="1"/>
          </p:nvSpPr>
          <p:spPr>
            <a:xfrm>
              <a:off x="7341247"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3" name="Rektangel 1112">
              <a:extLst>
                <a:ext uri="{FF2B5EF4-FFF2-40B4-BE49-F238E27FC236}">
                  <a16:creationId xmlns:a16="http://schemas.microsoft.com/office/drawing/2014/main" id="{DE4F3BAC-C90D-4B77-27FF-4CD535F909E2}"/>
                </a:ext>
              </a:extLst>
            </p:cNvPr>
            <p:cNvSpPr/>
            <p:nvPr userDrawn="1"/>
          </p:nvSpPr>
          <p:spPr>
            <a:xfrm>
              <a:off x="7341247"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5" name="Rektangel 1114">
              <a:extLst>
                <a:ext uri="{FF2B5EF4-FFF2-40B4-BE49-F238E27FC236}">
                  <a16:creationId xmlns:a16="http://schemas.microsoft.com/office/drawing/2014/main" id="{6625D88E-960F-4248-3CEB-C2E5020321B6}"/>
                </a:ext>
              </a:extLst>
            </p:cNvPr>
            <p:cNvSpPr/>
            <p:nvPr userDrawn="1"/>
          </p:nvSpPr>
          <p:spPr>
            <a:xfrm>
              <a:off x="7517283"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6" name="Rektangel 1115">
              <a:extLst>
                <a:ext uri="{FF2B5EF4-FFF2-40B4-BE49-F238E27FC236}">
                  <a16:creationId xmlns:a16="http://schemas.microsoft.com/office/drawing/2014/main" id="{C10CFB8F-8E16-B335-A926-3A4BAA2E78D5}"/>
                </a:ext>
              </a:extLst>
            </p:cNvPr>
            <p:cNvSpPr/>
            <p:nvPr userDrawn="1"/>
          </p:nvSpPr>
          <p:spPr>
            <a:xfrm>
              <a:off x="7517283"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7" name="Rektangel 1116">
              <a:extLst>
                <a:ext uri="{FF2B5EF4-FFF2-40B4-BE49-F238E27FC236}">
                  <a16:creationId xmlns:a16="http://schemas.microsoft.com/office/drawing/2014/main" id="{1BAFE015-800E-787E-0572-90F6C0823C14}"/>
                </a:ext>
              </a:extLst>
            </p:cNvPr>
            <p:cNvSpPr/>
            <p:nvPr userDrawn="1"/>
          </p:nvSpPr>
          <p:spPr>
            <a:xfrm>
              <a:off x="7517283"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9" name="Rektangel 1118">
              <a:extLst>
                <a:ext uri="{FF2B5EF4-FFF2-40B4-BE49-F238E27FC236}">
                  <a16:creationId xmlns:a16="http://schemas.microsoft.com/office/drawing/2014/main" id="{4A97B2EF-9E28-C94C-6879-E7C073C12C39}"/>
                </a:ext>
              </a:extLst>
            </p:cNvPr>
            <p:cNvSpPr/>
            <p:nvPr userDrawn="1"/>
          </p:nvSpPr>
          <p:spPr>
            <a:xfrm>
              <a:off x="7693320"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0" name="Rektangel 1119">
              <a:extLst>
                <a:ext uri="{FF2B5EF4-FFF2-40B4-BE49-F238E27FC236}">
                  <a16:creationId xmlns:a16="http://schemas.microsoft.com/office/drawing/2014/main" id="{0046F9B6-9CA1-5B09-D162-A1A23AA1E72E}"/>
                </a:ext>
              </a:extLst>
            </p:cNvPr>
            <p:cNvSpPr/>
            <p:nvPr userDrawn="1"/>
          </p:nvSpPr>
          <p:spPr>
            <a:xfrm>
              <a:off x="7693320"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1" name="Rektangel 1120">
              <a:extLst>
                <a:ext uri="{FF2B5EF4-FFF2-40B4-BE49-F238E27FC236}">
                  <a16:creationId xmlns:a16="http://schemas.microsoft.com/office/drawing/2014/main" id="{555E2503-2C99-3601-4234-B5374905D676}"/>
                </a:ext>
              </a:extLst>
            </p:cNvPr>
            <p:cNvSpPr/>
            <p:nvPr userDrawn="1"/>
          </p:nvSpPr>
          <p:spPr>
            <a:xfrm>
              <a:off x="7693320"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1" name="Rektangel med rundade hörn 10">
            <a:extLst>
              <a:ext uri="{FF2B5EF4-FFF2-40B4-BE49-F238E27FC236}">
                <a16:creationId xmlns:a16="http://schemas.microsoft.com/office/drawing/2014/main" id="{636AEB1C-664E-B3BB-DB73-01E07A3BF846}"/>
              </a:ext>
            </a:extLst>
          </p:cNvPr>
          <p:cNvSpPr/>
          <p:nvPr userDrawn="1"/>
        </p:nvSpPr>
        <p:spPr>
          <a:xfrm>
            <a:off x="6062449" y="2168771"/>
            <a:ext cx="800154" cy="97738"/>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6" name="Rektangel med rundade hörn 1125">
            <a:extLst>
              <a:ext uri="{FF2B5EF4-FFF2-40B4-BE49-F238E27FC236}">
                <a16:creationId xmlns:a16="http://schemas.microsoft.com/office/drawing/2014/main" id="{F5D2D686-1879-1B11-9682-DCB8A43C167A}"/>
              </a:ext>
            </a:extLst>
          </p:cNvPr>
          <p:cNvSpPr/>
          <p:nvPr userDrawn="1"/>
        </p:nvSpPr>
        <p:spPr>
          <a:xfrm>
            <a:off x="6062449" y="2800595"/>
            <a:ext cx="800154" cy="331200"/>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8" name="Grupp 37">
            <a:extLst>
              <a:ext uri="{FF2B5EF4-FFF2-40B4-BE49-F238E27FC236}">
                <a16:creationId xmlns:a16="http://schemas.microsoft.com/office/drawing/2014/main" id="{6F818A9C-F465-3CE9-20FA-7BDEA4C864A3}"/>
              </a:ext>
            </a:extLst>
          </p:cNvPr>
          <p:cNvGrpSpPr/>
          <p:nvPr userDrawn="1"/>
        </p:nvGrpSpPr>
        <p:grpSpPr>
          <a:xfrm>
            <a:off x="6074571" y="3306851"/>
            <a:ext cx="781200" cy="90681"/>
            <a:chOff x="6511014" y="2308965"/>
            <a:chExt cx="602272" cy="346936"/>
          </a:xfrm>
        </p:grpSpPr>
        <p:sp>
          <p:nvSpPr>
            <p:cNvPr id="39" name="Rektangel med rundade hörn 38">
              <a:extLst>
                <a:ext uri="{FF2B5EF4-FFF2-40B4-BE49-F238E27FC236}">
                  <a16:creationId xmlns:a16="http://schemas.microsoft.com/office/drawing/2014/main" id="{341D2BCA-FEB1-3F16-2075-DBBCEE121133}"/>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0" name="Rak 39">
              <a:extLst>
                <a:ext uri="{FF2B5EF4-FFF2-40B4-BE49-F238E27FC236}">
                  <a16:creationId xmlns:a16="http://schemas.microsoft.com/office/drawing/2014/main" id="{245C22F3-BAE7-75A9-96B0-E39BB2EFEC22}"/>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41" name="Rak 40">
              <a:extLst>
                <a:ext uri="{FF2B5EF4-FFF2-40B4-BE49-F238E27FC236}">
                  <a16:creationId xmlns:a16="http://schemas.microsoft.com/office/drawing/2014/main" id="{1947DE09-EBCF-E910-33E6-512123ADAAFA}"/>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grpSp>
        <p:nvGrpSpPr>
          <p:cNvPr id="1127" name="Grupp 1126">
            <a:extLst>
              <a:ext uri="{FF2B5EF4-FFF2-40B4-BE49-F238E27FC236}">
                <a16:creationId xmlns:a16="http://schemas.microsoft.com/office/drawing/2014/main" id="{5E961FC3-B409-F6A8-2D6C-145379049C89}"/>
              </a:ext>
            </a:extLst>
          </p:cNvPr>
          <p:cNvGrpSpPr/>
          <p:nvPr userDrawn="1"/>
        </p:nvGrpSpPr>
        <p:grpSpPr>
          <a:xfrm>
            <a:off x="6074571" y="2295574"/>
            <a:ext cx="781200" cy="324083"/>
            <a:chOff x="6511014" y="2308965"/>
            <a:chExt cx="602272" cy="346936"/>
          </a:xfrm>
        </p:grpSpPr>
        <p:sp>
          <p:nvSpPr>
            <p:cNvPr id="1128" name="Rektangel med rundade hörn 1127">
              <a:extLst>
                <a:ext uri="{FF2B5EF4-FFF2-40B4-BE49-F238E27FC236}">
                  <a16:creationId xmlns:a16="http://schemas.microsoft.com/office/drawing/2014/main" id="{2B5BA7A3-F734-9E73-0F7B-B2A14C010F59}"/>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29" name="Rak 1128">
              <a:extLst>
                <a:ext uri="{FF2B5EF4-FFF2-40B4-BE49-F238E27FC236}">
                  <a16:creationId xmlns:a16="http://schemas.microsoft.com/office/drawing/2014/main" id="{23AB9D37-FDD0-9B73-576D-D72C040BD7D8}"/>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1130" name="Rak 1129">
              <a:extLst>
                <a:ext uri="{FF2B5EF4-FFF2-40B4-BE49-F238E27FC236}">
                  <a16:creationId xmlns:a16="http://schemas.microsoft.com/office/drawing/2014/main" id="{3A5FBCF0-695B-2C2E-D769-6AEE9E5D9CA6}"/>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27242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ccessibility Office 2013/2016">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120FD48D-1F42-B341-AF85-AE480DB64991}" type="datetime1">
              <a:rPr lang="sv-SE" smtClean="0"/>
              <a:t>2026-06-29</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a:solidFill>
                  <a:schemeClr val="tx2"/>
                </a:solidFill>
                <a:latin typeface="+mj-lt"/>
              </a:rPr>
              <a:t>Make your presentation accessible</a:t>
            </a:r>
          </a:p>
        </p:txBody>
      </p:sp>
      <p:sp>
        <p:nvSpPr>
          <p:cNvPr id="2" name="textruta 1">
            <a:extLst>
              <a:ext uri="{FF2B5EF4-FFF2-40B4-BE49-F238E27FC236}">
                <a16:creationId xmlns:a16="http://schemas.microsoft.com/office/drawing/2014/main" id="{1A0056A6-C8C3-8E39-A19D-E42D44FC04A1}"/>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a:solidFill>
                  <a:schemeClr val="accent1"/>
                </a:solidFill>
                <a:latin typeface="+mn-lt"/>
              </a:rPr>
              <a:t>The template is set up to be as accessibility-friendly as possible, but there are two things you need to do yourself as you add content. </a:t>
            </a:r>
            <a:r>
              <a:rPr lang="en-US" sz="1600" b="1" noProof="0">
                <a:solidFill>
                  <a:schemeClr val="accent1"/>
                </a:solidFill>
                <a:latin typeface="+mn-lt"/>
              </a:rPr>
              <a:t>The instructions below are for Office 2013/2016.</a:t>
            </a:r>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a:t>Right-click on an image/figure and select the option "Format Picture." A tab will then open on the right side of the window. Choose the </a:t>
            </a:r>
            <a:r>
              <a:rPr lang="en-US" sz="1200" i="1"/>
              <a:t>Size and Properties</a:t>
            </a:r>
            <a:r>
              <a:rPr lang="en-US" sz="1200"/>
              <a:t> of the figure, then select </a:t>
            </a:r>
            <a:r>
              <a:rPr lang="en-US" sz="1200" i="1"/>
              <a:t>Alternative Text</a:t>
            </a:r>
            <a:r>
              <a:rPr lang="en-US" sz="1200"/>
              <a:t>. Describe your image/figure in 1-2 sentences that will be read aloud by screen readers for those with visual impairments.</a:t>
            </a:r>
          </a:p>
          <a:p>
            <a:pPr marL="0" indent="0">
              <a:spcAft>
                <a:spcPts val="1000"/>
              </a:spcAft>
              <a:buNone/>
            </a:pPr>
            <a:r>
              <a:rPr lang="en-US" sz="120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3216265"/>
          </a:xfrm>
          <a:prstGeom prst="rect">
            <a:avLst/>
          </a:prstGeom>
          <a:noFill/>
        </p:spPr>
        <p:txBody>
          <a:bodyPr wrap="square" rtlCol="0">
            <a:spAutoFit/>
          </a:bodyPr>
          <a:lstStyle/>
          <a:p>
            <a:pPr>
              <a:spcAft>
                <a:spcPts val="600"/>
              </a:spcAft>
            </a:pPr>
            <a:r>
              <a:rPr lang="en-US" sz="120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a:solidFill>
                  <a:schemeClr val="accent1"/>
                </a:solidFill>
                <a:latin typeface="+mj-lt"/>
              </a:rPr>
              <a:t>You can control the reading order by:</a:t>
            </a:r>
          </a:p>
          <a:p>
            <a:pPr marL="228600" indent="-228600">
              <a:spcAft>
                <a:spcPts val="600"/>
              </a:spcAft>
              <a:buClr>
                <a:schemeClr val="accent1"/>
              </a:buClr>
              <a:buFont typeface="+mj-lt"/>
              <a:buAutoNum type="arabicPeriod"/>
            </a:pPr>
            <a:r>
              <a:rPr lang="en-US" sz="1200"/>
              <a:t>Selecting an object in the file.</a:t>
            </a:r>
          </a:p>
          <a:p>
            <a:pPr marL="228600" indent="-228600">
              <a:spcAft>
                <a:spcPts val="600"/>
              </a:spcAft>
              <a:buClr>
                <a:schemeClr val="accent1"/>
              </a:buClr>
              <a:buFont typeface="+mj-lt"/>
              <a:buAutoNum type="arabicPeriod"/>
            </a:pPr>
            <a:r>
              <a:rPr lang="en-US" sz="1200"/>
              <a:t>Choosing the "Format" tab that appears on the right side of the ribbon.</a:t>
            </a:r>
          </a:p>
          <a:p>
            <a:pPr marL="228600" indent="-228600">
              <a:spcAft>
                <a:spcPts val="600"/>
              </a:spcAft>
              <a:buClr>
                <a:schemeClr val="accent1"/>
              </a:buClr>
              <a:buFont typeface="+mj-lt"/>
              <a:buAutoNum type="arabicPeriod"/>
            </a:pPr>
            <a:r>
              <a:rPr lang="en-US" sz="1200"/>
              <a:t>Selecting "Selection Pane" in the "Arrange" group.</a:t>
            </a:r>
          </a:p>
          <a:p>
            <a:pPr marL="228600" indent="-228600">
              <a:spcAft>
                <a:spcPts val="600"/>
              </a:spcAft>
              <a:buClr>
                <a:schemeClr val="accent1"/>
              </a:buClr>
              <a:buFont typeface="+mj-lt"/>
              <a:buAutoNum type="arabicPeriod"/>
            </a:pPr>
            <a:r>
              <a:rPr lang="en-US" sz="1200"/>
              <a:t>Selecting one or more objects in the list.</a:t>
            </a:r>
          </a:p>
          <a:p>
            <a:pPr marL="228600" indent="-228600">
              <a:spcAft>
                <a:spcPts val="600"/>
              </a:spcAft>
              <a:buClr>
                <a:schemeClr val="accent1"/>
              </a:buClr>
              <a:buFont typeface="+mj-lt"/>
              <a:buAutoNum type="arabicPeriod"/>
            </a:pPr>
            <a:r>
              <a:rPr lang="en-US" sz="1200"/>
              <a:t>Dragging the selection upward or downward, or clicking the "Up" button.</a:t>
            </a:r>
          </a:p>
          <a:p>
            <a:pPr marL="228600" indent="-228600">
              <a:spcAft>
                <a:spcPts val="600"/>
              </a:spcAft>
              <a:buClr>
                <a:schemeClr val="accent1"/>
              </a:buClr>
              <a:buFont typeface="+mj-lt"/>
              <a:buAutoNum type="arabicPeriod"/>
            </a:pPr>
            <a:r>
              <a:rPr lang="en-US" sz="1200"/>
              <a:t>Dragging the objects until they have the desired order. This will not affect the layout on the page, only the order in which they are read by screen readers.</a:t>
            </a:r>
          </a:p>
        </p:txBody>
      </p:sp>
    </p:spTree>
    <p:extLst>
      <p:ext uri="{BB962C8B-B14F-4D97-AF65-F5344CB8AC3E}">
        <p14:creationId xmlns:p14="http://schemas.microsoft.com/office/powerpoint/2010/main" val="460740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ccessibility Office 365/2019">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45830D3C-297D-AF4B-BF84-42155CB091D6}" type="datetime1">
              <a:rPr lang="sv-SE" smtClean="0"/>
              <a:t>2026-06-29</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a:t>Right-click on an image/figure and select the option "Format Picture." A tab will then open on the right side of the window. Choose the </a:t>
            </a:r>
            <a:r>
              <a:rPr lang="en-US" sz="1200" i="1"/>
              <a:t>Size and Properties</a:t>
            </a:r>
            <a:r>
              <a:rPr lang="en-US" sz="1200"/>
              <a:t> of the figure, then select </a:t>
            </a:r>
            <a:r>
              <a:rPr lang="en-US" sz="1200" i="1"/>
              <a:t>Alternative Text</a:t>
            </a:r>
            <a:r>
              <a:rPr lang="en-US" sz="1200"/>
              <a:t>. Describe your image/figure in 1-2 sentences that will be read aloud by screen readers for those with visual impairments.</a:t>
            </a:r>
          </a:p>
          <a:p>
            <a:pPr marL="0" indent="0">
              <a:spcAft>
                <a:spcPts val="1000"/>
              </a:spcAft>
              <a:buNone/>
            </a:pPr>
            <a:r>
              <a:rPr lang="en-US" sz="120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2246769"/>
          </a:xfrm>
          <a:prstGeom prst="rect">
            <a:avLst/>
          </a:prstGeom>
          <a:noFill/>
        </p:spPr>
        <p:txBody>
          <a:bodyPr wrap="square" rtlCol="0">
            <a:spAutoFit/>
          </a:bodyPr>
          <a:lstStyle/>
          <a:p>
            <a:pPr marL="0" indent="0">
              <a:spcAft>
                <a:spcPts val="600"/>
              </a:spcAft>
              <a:buNone/>
            </a:pPr>
            <a:r>
              <a:rPr lang="en-US" sz="120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a:solidFill>
                  <a:schemeClr val="accent1"/>
                </a:solidFill>
              </a:rPr>
              <a:t>You can control the reading order by:</a:t>
            </a:r>
          </a:p>
          <a:p>
            <a:pPr marL="228600" indent="-228600">
              <a:spcAft>
                <a:spcPts val="600"/>
              </a:spcAft>
              <a:buClr>
                <a:schemeClr val="accent1"/>
              </a:buClr>
              <a:buFont typeface="+mj-lt"/>
              <a:buAutoNum type="arabicPeriod"/>
            </a:pPr>
            <a:r>
              <a:rPr lang="en-US" sz="1200"/>
              <a:t>On the </a:t>
            </a:r>
            <a:r>
              <a:rPr lang="en-US" sz="1200" i="1"/>
              <a:t>Home</a:t>
            </a:r>
            <a:r>
              <a:rPr lang="en-US" sz="1200"/>
              <a:t> tab, select </a:t>
            </a:r>
            <a:r>
              <a:rPr lang="en-US" sz="1200" i="1"/>
              <a:t>Arrange</a:t>
            </a:r>
          </a:p>
          <a:p>
            <a:pPr marL="228600" indent="-228600">
              <a:spcAft>
                <a:spcPts val="600"/>
              </a:spcAft>
              <a:buClr>
                <a:schemeClr val="accent1"/>
              </a:buClr>
              <a:buFont typeface="+mj-lt"/>
              <a:buAutoNum type="arabicPeriod"/>
            </a:pPr>
            <a:r>
              <a:rPr lang="en-US" sz="1200"/>
              <a:t>From the </a:t>
            </a:r>
            <a:r>
              <a:rPr lang="en-US" sz="1200" i="1"/>
              <a:t>Arrange </a:t>
            </a:r>
            <a:r>
              <a:rPr lang="en-US" sz="1200"/>
              <a:t>menu, choose "Selection Pane.“</a:t>
            </a:r>
          </a:p>
          <a:p>
            <a:pPr marL="228600" indent="-228600">
              <a:spcAft>
                <a:spcPts val="600"/>
              </a:spcAft>
              <a:buClr>
                <a:schemeClr val="accent1"/>
              </a:buClr>
              <a:buFont typeface="+mj-lt"/>
              <a:buAutoNum type="arabicPeriod"/>
            </a:pPr>
            <a:r>
              <a:rPr lang="en-US" sz="1200"/>
              <a:t>A tab will open on the right side of the window. Drag the objects until they have the desired order. This will not affect the layout on the page, only the order in which they are read by screen readers.</a:t>
            </a:r>
          </a:p>
        </p:txBody>
      </p:sp>
      <p:sp>
        <p:nvSpPr>
          <p:cNvPr id="6" name="textruta 5">
            <a:extLst>
              <a:ext uri="{FF2B5EF4-FFF2-40B4-BE49-F238E27FC236}">
                <a16:creationId xmlns:a16="http://schemas.microsoft.com/office/drawing/2014/main" id="{60BCB9D5-FB2E-F01B-B2C5-5BFB4C55D46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a:solidFill>
                  <a:schemeClr val="tx2"/>
                </a:solidFill>
                <a:latin typeface="+mj-lt"/>
              </a:rPr>
              <a:t>Make your presentation accessible</a:t>
            </a:r>
          </a:p>
        </p:txBody>
      </p:sp>
      <p:sp>
        <p:nvSpPr>
          <p:cNvPr id="8" name="textruta 7">
            <a:extLst>
              <a:ext uri="{FF2B5EF4-FFF2-40B4-BE49-F238E27FC236}">
                <a16:creationId xmlns:a16="http://schemas.microsoft.com/office/drawing/2014/main" id="{83F6329C-964B-2CDD-13A7-0D9A1FF8FB4F}"/>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a:solidFill>
                  <a:schemeClr val="accent1"/>
                </a:solidFill>
                <a:latin typeface="+mn-lt"/>
              </a:rPr>
              <a:t>The template is set up to be as accessibility-friendly as possible, but there are two things you need to do yourself as you add content. </a:t>
            </a:r>
            <a:r>
              <a:rPr lang="en-US" sz="1600" b="1" noProof="0">
                <a:solidFill>
                  <a:schemeClr val="accent1"/>
                </a:solidFill>
                <a:latin typeface="+mn-lt"/>
              </a:rPr>
              <a:t>The instructions below are for Office 365 or Office 2019.</a:t>
            </a:r>
          </a:p>
        </p:txBody>
      </p:sp>
    </p:spTree>
    <p:extLst>
      <p:ext uri="{BB962C8B-B14F-4D97-AF65-F5344CB8AC3E}">
        <p14:creationId xmlns:p14="http://schemas.microsoft.com/office/powerpoint/2010/main" val="788371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hapter, image,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75DBF22-A5DA-3B43-92C3-F6BCD51A4216}"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19509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chapter, sand">
    <p:bg>
      <p:bgPr>
        <a:solidFill>
          <a:schemeClr val="bg2"/>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B3563A2-9CD9-4FFB-4072-1AE98552F2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0F5ACA-7455-4642-BFE0-35A3360E2D3F}"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689938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hapter, image,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7029E1-9B44-DE43-98B9-EBAFD8B9E3F1}"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Tree>
    <p:extLst>
      <p:ext uri="{BB962C8B-B14F-4D97-AF65-F5344CB8AC3E}">
        <p14:creationId xmlns:p14="http://schemas.microsoft.com/office/powerpoint/2010/main" val="373490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Title/chapter, KTH blue">
    <p:bg>
      <p:bgPr>
        <a:solidFill>
          <a:schemeClr val="accent1"/>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BD7C2495-EEC2-B0B4-E314-5E0AAC7DA05C}"/>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pic>
        <p:nvPicPr>
          <p:cNvPr id="8" name="Bild 7">
            <a:extLst>
              <a:ext uri="{FF2B5EF4-FFF2-40B4-BE49-F238E27FC236}">
                <a16:creationId xmlns:a16="http://schemas.microsoft.com/office/drawing/2014/main" id="{2A6CC77B-C027-6CAF-7D4C-2E3A15A5169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EECCBBAF-5C49-D145-9814-61A8103632A9}"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1096779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KTH blue">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823D8581-A4D9-BE4A-AEA5-9282CF05EB42}"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pic>
        <p:nvPicPr>
          <p:cNvPr id="9" name="Bild 8">
            <a:extLst>
              <a:ext uri="{FF2B5EF4-FFF2-40B4-BE49-F238E27FC236}">
                <a16:creationId xmlns:a16="http://schemas.microsoft.com/office/drawing/2014/main" id="{B9CCB106-B724-D4FC-9180-F2081684D467}"/>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30707105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20414E7-5508-776E-6BBC-4EE50480958F}"/>
              </a:ext>
            </a:extLst>
          </p:cNvPr>
          <p:cNvSpPr>
            <a:spLocks noGrp="1"/>
          </p:cNvSpPr>
          <p:nvPr>
            <p:ph type="title"/>
          </p:nvPr>
        </p:nvSpPr>
        <p:spPr>
          <a:xfrm>
            <a:off x="600075" y="1095632"/>
            <a:ext cx="10990263" cy="568412"/>
          </a:xfrm>
          <a:prstGeom prst="rect">
            <a:avLst/>
          </a:prstGeom>
        </p:spPr>
        <p:txBody>
          <a:bodyPr vert="horz" lIns="91440" tIns="108000" rIns="91440" bIns="45720" rtlCol="0" anchor="t">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006EF76-9662-2CD9-346E-23511E804736}"/>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E3A2378-EA0B-2CB0-A3C0-B0181DFC31CC}"/>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a:solidFill>
                  <a:schemeClr val="accent2"/>
                </a:solidFill>
              </a:defRPr>
            </a:lvl1pPr>
          </a:lstStyle>
          <a:p>
            <a:fld id="{888E4D63-BE2C-4D4B-BBD2-256262659A9F}" type="datetime1">
              <a:rPr lang="sv-SE" smtClean="0"/>
              <a:t>2026-06-29</a:t>
            </a:fld>
            <a:endParaRPr lang="sv-SE"/>
          </a:p>
        </p:txBody>
      </p:sp>
      <p:sp>
        <p:nvSpPr>
          <p:cNvPr id="5" name="Platshållare för sidfot 4">
            <a:extLst>
              <a:ext uri="{FF2B5EF4-FFF2-40B4-BE49-F238E27FC236}">
                <a16:creationId xmlns:a16="http://schemas.microsoft.com/office/drawing/2014/main" id="{24CA2E8D-AD94-B894-C4F1-B88C763BA32D}"/>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a:solidFill>
                  <a:schemeClr val="accent2"/>
                </a:solidFill>
              </a:defRPr>
            </a:lvl1pPr>
          </a:lstStyle>
          <a:p>
            <a:r>
              <a:rPr lang="sv-SE"/>
              <a:t>Presentation footer</a:t>
            </a:r>
          </a:p>
        </p:txBody>
      </p:sp>
      <p:sp>
        <p:nvSpPr>
          <p:cNvPr id="6" name="Platshållare för bildnummer 5">
            <a:extLst>
              <a:ext uri="{FF2B5EF4-FFF2-40B4-BE49-F238E27FC236}">
                <a16:creationId xmlns:a16="http://schemas.microsoft.com/office/drawing/2014/main" id="{045617BD-973D-B163-E4ED-D245FDF0BDFC}"/>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a:solidFill>
                  <a:schemeClr val="accent2"/>
                </a:solidFill>
              </a:defRPr>
            </a:lvl1pPr>
          </a:lstStyle>
          <a:p>
            <a:fld id="{B716C8F4-20CD-364A-8A8E-DE130115B178}" type="slidenum">
              <a:rPr lang="sv-SE" smtClean="0"/>
              <a:pPr/>
              <a:t>‹#›</a:t>
            </a:fld>
            <a:endParaRPr lang="sv-SE"/>
          </a:p>
        </p:txBody>
      </p:sp>
      <p:pic>
        <p:nvPicPr>
          <p:cNvPr id="11" name="Bild 10">
            <a:extLst>
              <a:ext uri="{FF2B5EF4-FFF2-40B4-BE49-F238E27FC236}">
                <a16:creationId xmlns:a16="http://schemas.microsoft.com/office/drawing/2014/main" id="{57E3D58E-4C99-E6D1-B925-E182668FA2E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118368451"/>
      </p:ext>
    </p:extLst>
  </p:cSld>
  <p:clrMap bg1="lt1" tx1="dk1" bg2="lt2" tx2="dk2" accent1="accent1" accent2="accent2" accent3="accent3" accent4="accent4" accent5="accent5" accent6="accent6" hlink="hlink" folHlink="folHlink"/>
  <p:sldLayoutIdLst>
    <p:sldLayoutId id="2147483649" r:id="rId1"/>
    <p:sldLayoutId id="2147483679" r:id="rId2"/>
    <p:sldLayoutId id="2147483659" r:id="rId3"/>
    <p:sldLayoutId id="2147483651" r:id="rId4"/>
    <p:sldLayoutId id="2147483670" r:id="rId5"/>
    <p:sldLayoutId id="2147483660" r:id="rId6"/>
    <p:sldLayoutId id="2147483671" r:id="rId7"/>
    <p:sldLayoutId id="2147483661" r:id="rId8"/>
    <p:sldLayoutId id="2147483672" r:id="rId9"/>
    <p:sldLayoutId id="2147483662" r:id="rId10"/>
    <p:sldLayoutId id="2147483673" r:id="rId11"/>
    <p:sldLayoutId id="2147483650" r:id="rId12"/>
    <p:sldLayoutId id="2147483685" r:id="rId13"/>
    <p:sldLayoutId id="2147483688" r:id="rId14"/>
    <p:sldLayoutId id="2147483686" r:id="rId15"/>
    <p:sldLayoutId id="2147483687" r:id="rId16"/>
    <p:sldLayoutId id="2147483652" r:id="rId17"/>
    <p:sldLayoutId id="2147483653" r:id="rId18"/>
    <p:sldLayoutId id="2147483656" r:id="rId19"/>
    <p:sldLayoutId id="2147483657" r:id="rId20"/>
    <p:sldLayoutId id="2147483663" r:id="rId21"/>
    <p:sldLayoutId id="2147483694" r:id="rId22"/>
    <p:sldLayoutId id="2147483693" r:id="rId23"/>
    <p:sldLayoutId id="2147483684" r:id="rId24"/>
    <p:sldLayoutId id="2147483683" r:id="rId25"/>
    <p:sldLayoutId id="2147483681" r:id="rId26"/>
    <p:sldLayoutId id="2147483682" r:id="rId27"/>
    <p:sldLayoutId id="2147483676" r:id="rId28"/>
    <p:sldLayoutId id="2147483677" r:id="rId29"/>
    <p:sldLayoutId id="2147483678" r:id="rId30"/>
    <p:sldLayoutId id="2147483654" r:id="rId31"/>
    <p:sldLayoutId id="2147483668" r:id="rId32"/>
    <p:sldLayoutId id="2147483667" r:id="rId33"/>
    <p:sldLayoutId id="2147483669" r:id="rId34"/>
    <p:sldLayoutId id="2147483666" r:id="rId35"/>
    <p:sldLayoutId id="2147483689" r:id="rId36"/>
    <p:sldLayoutId id="2147483690" r:id="rId37"/>
    <p:sldLayoutId id="2147483691" r:id="rId38"/>
    <p:sldLayoutId id="2147483692" r:id="rId39"/>
    <p:sldLayoutId id="2147483655" r:id="rId40"/>
    <p:sldLayoutId id="2147483696" r:id="rId41"/>
    <p:sldLayoutId id="2147483697" r:id="rId42"/>
    <p:sldLayoutId id="2147483664" r:id="rId43"/>
    <p:sldLayoutId id="2147483695" r:id="rId44"/>
    <p:sldLayoutId id="2147483658" r:id="rId45"/>
    <p:sldLayoutId id="2147483674" r:id="rId46"/>
    <p:sldLayoutId id="2147483675" r:id="rId47"/>
  </p:sldLayoutIdLst>
  <p:hf sldNum="0" hdr="0" ft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78" userDrawn="1">
          <p15:clr>
            <a:srgbClr val="F26B43"/>
          </p15:clr>
        </p15:guide>
        <p15:guide id="4" pos="1343" userDrawn="1">
          <p15:clr>
            <a:srgbClr val="F26B43"/>
          </p15:clr>
        </p15:guide>
        <p15:guide id="5" pos="1570" userDrawn="1">
          <p15:clr>
            <a:srgbClr val="F26B43"/>
          </p15:clr>
        </p15:guide>
        <p15:guide id="6" pos="2535" userDrawn="1">
          <p15:clr>
            <a:srgbClr val="F26B43"/>
          </p15:clr>
        </p15:guide>
        <p15:guide id="7" pos="2761" userDrawn="1">
          <p15:clr>
            <a:srgbClr val="F26B43"/>
          </p15:clr>
        </p15:guide>
        <p15:guide id="8" pos="3726" userDrawn="1">
          <p15:clr>
            <a:srgbClr val="F26B43"/>
          </p15:clr>
        </p15:guide>
        <p15:guide id="9" pos="3953" userDrawn="1">
          <p15:clr>
            <a:srgbClr val="F26B43"/>
          </p15:clr>
        </p15:guide>
        <p15:guide id="10" pos="4918" userDrawn="1">
          <p15:clr>
            <a:srgbClr val="F26B43"/>
          </p15:clr>
        </p15:guide>
        <p15:guide id="11" pos="5144" userDrawn="1">
          <p15:clr>
            <a:srgbClr val="F26B43"/>
          </p15:clr>
        </p15:guide>
        <p15:guide id="12" pos="6109" userDrawn="1">
          <p15:clr>
            <a:srgbClr val="F26B43"/>
          </p15:clr>
        </p15:guide>
        <p15:guide id="13" pos="6336" userDrawn="1">
          <p15:clr>
            <a:srgbClr val="F26B43"/>
          </p15:clr>
        </p15:guide>
        <p15:guide id="14" pos="7301" userDrawn="1">
          <p15:clr>
            <a:srgbClr val="F26B43"/>
          </p15:clr>
        </p15:guide>
        <p15:guide id="15" orient="horz" userDrawn="1">
          <p15:clr>
            <a:srgbClr val="F26B43"/>
          </p15:clr>
        </p15:guide>
        <p15:guide id="16" orient="horz" pos="4320" userDrawn="1">
          <p15:clr>
            <a:srgbClr val="F26B43"/>
          </p15:clr>
        </p15:guide>
        <p15:guide id="17" orient="horz" pos="514" userDrawn="1">
          <p15:clr>
            <a:srgbClr val="F26B43"/>
          </p15:clr>
        </p15:guide>
        <p15:guide id="18" orient="horz" pos="861" userDrawn="1">
          <p15:clr>
            <a:srgbClr val="F26B43"/>
          </p15:clr>
        </p15:guide>
        <p15:guide id="19" orient="horz" pos="1209" userDrawn="1">
          <p15:clr>
            <a:srgbClr val="F26B43"/>
          </p15:clr>
        </p15:guide>
        <p15:guide id="20" orient="horz" pos="1570" userDrawn="1">
          <p15:clr>
            <a:srgbClr val="F26B43"/>
          </p15:clr>
        </p15:guide>
        <p15:guide id="21" orient="horz" pos="1903" userDrawn="1">
          <p15:clr>
            <a:srgbClr val="F26B43"/>
          </p15:clr>
        </p15:guide>
        <p15:guide id="22" orient="horz" pos="2250" userDrawn="1">
          <p15:clr>
            <a:srgbClr val="F26B43"/>
          </p15:clr>
        </p15:guide>
        <p15:guide id="23" orient="horz" pos="2597" userDrawn="1">
          <p15:clr>
            <a:srgbClr val="F26B43"/>
          </p15:clr>
        </p15:guide>
        <p15:guide id="24" orient="horz" pos="2945" userDrawn="1">
          <p15:clr>
            <a:srgbClr val="F26B43"/>
          </p15:clr>
        </p15:guide>
        <p15:guide id="25" orient="horz" pos="3292" userDrawn="1">
          <p15:clr>
            <a:srgbClr val="F26B43"/>
          </p15:clr>
        </p15:guide>
        <p15:guide id="26" orient="horz" pos="3639" userDrawn="1">
          <p15:clr>
            <a:srgbClr val="F26B43"/>
          </p15:clr>
        </p15:guide>
        <p15:guide id="27" orient="horz" pos="398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34.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853" y="3571875"/>
            <a:ext cx="8743547" cy="2023382"/>
          </a:xfrm>
        </p:spPr>
        <p:txBody>
          <a:bodyPr/>
          <a:lstStyle/>
          <a:p>
            <a:r>
              <a:rPr lang="sv-SE" dirty="0" err="1"/>
              <a:t>School</a:t>
            </a:r>
            <a:r>
              <a:rPr lang="sv-SE" dirty="0"/>
              <a:t> </a:t>
            </a:r>
            <a:r>
              <a:rPr lang="sv-SE" dirty="0" err="1"/>
              <a:t>of</a:t>
            </a:r>
            <a:r>
              <a:rPr lang="sv-SE" dirty="0"/>
              <a:t> </a:t>
            </a:r>
            <a:r>
              <a:rPr lang="sv-SE" dirty="0" err="1"/>
              <a:t>Engineering</a:t>
            </a:r>
            <a:r>
              <a:rPr lang="sv-SE" dirty="0"/>
              <a:t> Sciences i Chemistry, </a:t>
            </a:r>
            <a:r>
              <a:rPr lang="sv-SE" dirty="0" err="1"/>
              <a:t>Biotechnology</a:t>
            </a:r>
            <a:r>
              <a:rPr lang="sv-SE" dirty="0"/>
              <a:t> and Health</a:t>
            </a:r>
          </a:p>
        </p:txBody>
      </p:sp>
    </p:spTree>
    <p:extLst>
      <p:ext uri="{BB962C8B-B14F-4D97-AF65-F5344CB8AC3E}">
        <p14:creationId xmlns:p14="http://schemas.microsoft.com/office/powerpoint/2010/main" val="432503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SE" dirty="0"/>
              <a:t>Foundation year programme </a:t>
            </a:r>
            <a:endParaRPr lang="sv-SE" dirty="0"/>
          </a:p>
        </p:txBody>
      </p:sp>
      <p:sp>
        <p:nvSpPr>
          <p:cNvPr id="3" name="Platshållare för innehåll 2"/>
          <p:cNvSpPr>
            <a:spLocks noGrp="1"/>
          </p:cNvSpPr>
          <p:nvPr>
            <p:ph sz="half" idx="1"/>
          </p:nvPr>
        </p:nvSpPr>
        <p:spPr>
          <a:xfrm>
            <a:off x="600075" y="2405743"/>
            <a:ext cx="4929982" cy="3922030"/>
          </a:xfrm>
        </p:spPr>
        <p:txBody>
          <a:bodyPr/>
          <a:lstStyle/>
          <a:p>
            <a:r>
              <a:rPr lang="sv-SE" dirty="0" err="1"/>
              <a:t>Qualifies</a:t>
            </a:r>
            <a:r>
              <a:rPr lang="sv-SE" dirty="0"/>
              <a:t> </a:t>
            </a:r>
            <a:r>
              <a:rPr lang="sv-SE" dirty="0" err="1"/>
              <a:t>you</a:t>
            </a:r>
            <a:r>
              <a:rPr lang="sv-SE" dirty="0"/>
              <a:t> to </a:t>
            </a:r>
            <a:r>
              <a:rPr lang="sv-SE" dirty="0" err="1"/>
              <a:t>apply</a:t>
            </a:r>
            <a:r>
              <a:rPr lang="sv-SE" dirty="0"/>
              <a:t> for </a:t>
            </a:r>
            <a:r>
              <a:rPr lang="sv-SE" dirty="0" err="1"/>
              <a:t>KTH’s</a:t>
            </a:r>
            <a:r>
              <a:rPr lang="sv-SE" dirty="0"/>
              <a:t> </a:t>
            </a:r>
            <a:r>
              <a:rPr lang="sv-SE" dirty="0" err="1"/>
              <a:t>engineering</a:t>
            </a:r>
            <a:r>
              <a:rPr lang="sv-SE" dirty="0"/>
              <a:t> </a:t>
            </a:r>
            <a:r>
              <a:rPr lang="sv-SE" dirty="0" err="1"/>
              <a:t>programmes</a:t>
            </a:r>
            <a:r>
              <a:rPr lang="sv-SE" dirty="0"/>
              <a:t>.</a:t>
            </a:r>
          </a:p>
          <a:p>
            <a:r>
              <a:rPr lang="sv-SE" dirty="0"/>
              <a:t>Study </a:t>
            </a:r>
            <a:r>
              <a:rPr lang="sv-SE" dirty="0" err="1"/>
              <a:t>skills</a:t>
            </a:r>
            <a:r>
              <a:rPr lang="sv-SE" dirty="0"/>
              <a:t> for the </a:t>
            </a:r>
            <a:r>
              <a:rPr lang="sv-SE" dirty="0" err="1"/>
              <a:t>future</a:t>
            </a:r>
            <a:r>
              <a:rPr lang="sv-SE" dirty="0"/>
              <a:t>.</a:t>
            </a:r>
          </a:p>
          <a:p>
            <a:r>
              <a:rPr lang="sv-SE" dirty="0"/>
              <a:t>The </a:t>
            </a:r>
            <a:r>
              <a:rPr lang="sv-SE" dirty="0" err="1"/>
              <a:t>opportunity</a:t>
            </a:r>
            <a:r>
              <a:rPr lang="sv-SE" dirty="0"/>
              <a:t> to </a:t>
            </a:r>
            <a:r>
              <a:rPr lang="sv-SE" dirty="0" err="1"/>
              <a:t>apply</a:t>
            </a:r>
            <a:r>
              <a:rPr lang="sv-SE" dirty="0"/>
              <a:t> for a </a:t>
            </a:r>
            <a:r>
              <a:rPr lang="sv-SE" dirty="0" err="1"/>
              <a:t>reserved</a:t>
            </a:r>
            <a:r>
              <a:rPr lang="sv-SE" dirty="0"/>
              <a:t> </a:t>
            </a:r>
            <a:r>
              <a:rPr lang="sv-SE" dirty="0" err="1"/>
              <a:t>place</a:t>
            </a:r>
            <a:r>
              <a:rPr lang="sv-SE" dirty="0"/>
              <a:t> at KTH </a:t>
            </a:r>
            <a:r>
              <a:rPr lang="sv-SE" dirty="0" err="1"/>
              <a:t>upon</a:t>
            </a:r>
            <a:r>
              <a:rPr lang="sv-SE" dirty="0"/>
              <a:t> </a:t>
            </a:r>
            <a:r>
              <a:rPr lang="sv-SE" dirty="0" err="1"/>
              <a:t>completion</a:t>
            </a:r>
            <a:r>
              <a:rPr lang="sv-SE" dirty="0"/>
              <a:t> </a:t>
            </a:r>
            <a:r>
              <a:rPr lang="sv-SE" dirty="0" err="1"/>
              <a:t>of</a:t>
            </a:r>
            <a:r>
              <a:rPr lang="sv-SE" dirty="0"/>
              <a:t> </a:t>
            </a:r>
            <a:r>
              <a:rPr lang="sv-SE" dirty="0" err="1"/>
              <a:t>your</a:t>
            </a:r>
            <a:r>
              <a:rPr lang="sv-SE" dirty="0"/>
              <a:t> studies.</a:t>
            </a:r>
          </a:p>
        </p:txBody>
      </p:sp>
      <p:pic>
        <p:nvPicPr>
          <p:cNvPr id="5" name="Platshållare för bild 4" descr="Studenter pluggar på KTH:s bibliotek." title="Tekniskt baså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000" y="0"/>
            <a:ext cx="6095999" cy="6857998"/>
          </a:xfrm>
        </p:spPr>
      </p:pic>
    </p:spTree>
    <p:extLst>
      <p:ext uri="{BB962C8B-B14F-4D97-AF65-F5344CB8AC3E}">
        <p14:creationId xmlns:p14="http://schemas.microsoft.com/office/powerpoint/2010/main" val="2564908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SE" dirty="0"/>
              <a:t>Bachelor of Science in Engineering</a:t>
            </a:r>
            <a:br>
              <a:rPr lang="en-SE" dirty="0"/>
            </a:br>
            <a:endParaRPr lang="sv-SE" dirty="0"/>
          </a:p>
        </p:txBody>
      </p:sp>
      <p:sp>
        <p:nvSpPr>
          <p:cNvPr id="3" name="Content Placeholder 2"/>
          <p:cNvSpPr>
            <a:spLocks noGrp="1"/>
          </p:cNvSpPr>
          <p:nvPr>
            <p:ph sz="half" idx="1"/>
          </p:nvPr>
        </p:nvSpPr>
        <p:spPr>
          <a:xfrm>
            <a:off x="600076" y="2394857"/>
            <a:ext cx="4929982" cy="3372846"/>
          </a:xfrm>
        </p:spPr>
        <p:txBody>
          <a:bodyPr/>
          <a:lstStyle/>
          <a:p>
            <a:r>
              <a:rPr lang="sv-SE" dirty="0"/>
              <a:t>Computer Science – Systems </a:t>
            </a:r>
            <a:r>
              <a:rPr lang="sv-SE" dirty="0" err="1"/>
              <a:t>Development</a:t>
            </a:r>
            <a:r>
              <a:rPr lang="sv-SE" dirty="0"/>
              <a:t> and Digital Infrastructure 180 </a:t>
            </a:r>
            <a:r>
              <a:rPr lang="sv-SE" dirty="0" err="1"/>
              <a:t>hp</a:t>
            </a:r>
            <a:endParaRPr lang="sv-SE" dirty="0"/>
          </a:p>
          <a:p>
            <a:r>
              <a:rPr lang="sv-SE" dirty="0" err="1"/>
              <a:t>Electrical</a:t>
            </a:r>
            <a:r>
              <a:rPr lang="sv-SE" dirty="0"/>
              <a:t> </a:t>
            </a:r>
            <a:r>
              <a:rPr lang="sv-SE" dirty="0" err="1"/>
              <a:t>Engineering</a:t>
            </a:r>
            <a:r>
              <a:rPr lang="sv-SE" dirty="0"/>
              <a:t> 180 </a:t>
            </a:r>
            <a:r>
              <a:rPr lang="sv-SE" dirty="0" err="1"/>
              <a:t>hp</a:t>
            </a:r>
            <a:endParaRPr lang="sv-SE" dirty="0"/>
          </a:p>
          <a:p>
            <a:r>
              <a:rPr lang="sv-SE" dirty="0" err="1"/>
              <a:t>Chemical</a:t>
            </a:r>
            <a:r>
              <a:rPr lang="sv-SE" dirty="0"/>
              <a:t> </a:t>
            </a:r>
            <a:r>
              <a:rPr lang="sv-SE" dirty="0" err="1"/>
              <a:t>Engineering</a:t>
            </a:r>
            <a:r>
              <a:rPr lang="sv-SE" dirty="0"/>
              <a:t> 180 </a:t>
            </a:r>
            <a:r>
              <a:rPr lang="sv-SE" dirty="0" err="1"/>
              <a:t>hp</a:t>
            </a:r>
            <a:endParaRPr lang="sv-SE" dirty="0"/>
          </a:p>
          <a:p>
            <a:r>
              <a:rPr lang="sv-SE" dirty="0"/>
              <a:t>Medical </a:t>
            </a:r>
            <a:r>
              <a:rPr lang="sv-SE" dirty="0" err="1"/>
              <a:t>Technology</a:t>
            </a:r>
            <a:r>
              <a:rPr lang="sv-SE" dirty="0"/>
              <a:t> 180 </a:t>
            </a:r>
            <a:r>
              <a:rPr lang="sv-SE" dirty="0" err="1"/>
              <a:t>hp</a:t>
            </a:r>
            <a:endParaRPr lang="sv-SE" dirty="0"/>
          </a:p>
          <a:p>
            <a:r>
              <a:rPr lang="sv-SE" dirty="0" err="1"/>
              <a:t>Engineering</a:t>
            </a:r>
            <a:r>
              <a:rPr lang="sv-SE" dirty="0"/>
              <a:t> and </a:t>
            </a:r>
            <a:r>
              <a:rPr lang="sv-SE" dirty="0" err="1"/>
              <a:t>Economics</a:t>
            </a:r>
            <a:r>
              <a:rPr lang="sv-SE" dirty="0"/>
              <a:t> 180 </a:t>
            </a:r>
            <a:r>
              <a:rPr lang="sv-SE" dirty="0" err="1"/>
              <a:t>hp</a:t>
            </a:r>
            <a:endParaRPr lang="sv-SE" dirty="0"/>
          </a:p>
        </p:txBody>
      </p:sp>
      <p:sp>
        <p:nvSpPr>
          <p:cNvPr id="4" name="Text Placeholder 3"/>
          <p:cNvSpPr>
            <a:spLocks noGrp="1"/>
          </p:cNvSpPr>
          <p:nvPr>
            <p:ph type="body" sz="quarter" idx="14"/>
          </p:nvPr>
        </p:nvSpPr>
        <p:spPr/>
        <p:txBody>
          <a:bodyPr/>
          <a:lstStyle/>
          <a:p>
            <a:r>
              <a:rPr lang="en-SE" dirty="0"/>
              <a:t>Master of Science in Engineering</a:t>
            </a:r>
            <a:endParaRPr lang="sv-SE" dirty="0"/>
          </a:p>
        </p:txBody>
      </p:sp>
      <p:sp>
        <p:nvSpPr>
          <p:cNvPr id="5" name="Content Placeholder 4"/>
          <p:cNvSpPr>
            <a:spLocks noGrp="1"/>
          </p:cNvSpPr>
          <p:nvPr>
            <p:ph sz="half" idx="13"/>
          </p:nvPr>
        </p:nvSpPr>
        <p:spPr>
          <a:xfrm>
            <a:off x="6661947" y="2394857"/>
            <a:ext cx="4941306" cy="3932916"/>
          </a:xfrm>
        </p:spPr>
        <p:txBody>
          <a:bodyPr/>
          <a:lstStyle/>
          <a:p>
            <a:r>
              <a:rPr lang="sv-SE" dirty="0" err="1"/>
              <a:t>Biotechnology</a:t>
            </a:r>
            <a:r>
              <a:rPr lang="sv-SE" dirty="0"/>
              <a:t> 300 </a:t>
            </a:r>
            <a:r>
              <a:rPr lang="sv-SE" dirty="0" err="1"/>
              <a:t>hp</a:t>
            </a:r>
            <a:endParaRPr lang="sv-SE" dirty="0"/>
          </a:p>
          <a:p>
            <a:r>
              <a:rPr lang="sv-SE" dirty="0"/>
              <a:t>Medical </a:t>
            </a:r>
            <a:r>
              <a:rPr lang="sv-SE" dirty="0" err="1"/>
              <a:t>Technology</a:t>
            </a:r>
            <a:r>
              <a:rPr lang="sv-SE" dirty="0"/>
              <a:t> 300 </a:t>
            </a:r>
            <a:r>
              <a:rPr lang="sv-SE" dirty="0" err="1"/>
              <a:t>hp</a:t>
            </a:r>
            <a:endParaRPr lang="sv-SE" dirty="0"/>
          </a:p>
          <a:p>
            <a:r>
              <a:rPr lang="sv-SE" dirty="0" err="1"/>
              <a:t>Engineering</a:t>
            </a:r>
            <a:r>
              <a:rPr lang="sv-SE" dirty="0"/>
              <a:t> Chemistry 300 </a:t>
            </a:r>
            <a:r>
              <a:rPr lang="sv-SE" dirty="0" err="1"/>
              <a:t>hp</a:t>
            </a:r>
            <a:endParaRPr lang="sv-SE" dirty="0"/>
          </a:p>
        </p:txBody>
      </p:sp>
    </p:spTree>
    <p:extLst>
      <p:ext uri="{BB962C8B-B14F-4D97-AF65-F5344CB8AC3E}">
        <p14:creationId xmlns:p14="http://schemas.microsoft.com/office/powerpoint/2010/main" val="3198129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vå studenter har slagit sig ner i gröngräset med sina böcker. De vänder blad i en bok." title="Internationella masterprogram"/>
          <p:cNvSpPr>
            <a:spLocks noGrp="1"/>
          </p:cNvSpPr>
          <p:nvPr>
            <p:ph type="title"/>
          </p:nvPr>
        </p:nvSpPr>
        <p:spPr>
          <a:xfrm>
            <a:off x="600075" y="947714"/>
            <a:ext cx="4929982" cy="977612"/>
          </a:xfrm>
        </p:spPr>
        <p:txBody>
          <a:bodyPr/>
          <a:lstStyle/>
          <a:p>
            <a:r>
              <a:rPr lang="sv-SE" dirty="0"/>
              <a:t>International </a:t>
            </a:r>
            <a:r>
              <a:rPr lang="sv-SE" dirty="0" err="1"/>
              <a:t>Master’s</a:t>
            </a:r>
            <a:r>
              <a:rPr lang="sv-SE" dirty="0"/>
              <a:t> </a:t>
            </a:r>
            <a:r>
              <a:rPr lang="sv-SE" dirty="0" err="1"/>
              <a:t>programmes</a:t>
            </a:r>
            <a:endParaRPr lang="sv-SE" dirty="0"/>
          </a:p>
        </p:txBody>
      </p:sp>
      <p:sp>
        <p:nvSpPr>
          <p:cNvPr id="3" name="Content Placeholder 2"/>
          <p:cNvSpPr>
            <a:spLocks noGrp="1"/>
          </p:cNvSpPr>
          <p:nvPr>
            <p:ph sz="half" idx="1"/>
          </p:nvPr>
        </p:nvSpPr>
        <p:spPr>
          <a:xfrm>
            <a:off x="600075" y="2216638"/>
            <a:ext cx="4929982" cy="4206072"/>
          </a:xfrm>
        </p:spPr>
        <p:txBody>
          <a:bodyPr vert="horz" lIns="91440" tIns="45720" rIns="91440" bIns="45720" rtlCol="0" anchor="t">
            <a:noAutofit/>
          </a:bodyPr>
          <a:lstStyle/>
          <a:p>
            <a:r>
              <a:rPr lang="en-US" dirty="0"/>
              <a:t>Chemical Engineering for Energy </a:t>
            </a:r>
            <a:br>
              <a:rPr lang="en-US" dirty="0"/>
            </a:br>
            <a:r>
              <a:rPr lang="en-US" dirty="0"/>
              <a:t>and Environment</a:t>
            </a:r>
          </a:p>
          <a:p>
            <a:r>
              <a:rPr lang="en-US" dirty="0"/>
              <a:t>Data-driven Health</a:t>
            </a:r>
            <a:endParaRPr lang="sv-SE" dirty="0"/>
          </a:p>
          <a:p>
            <a:r>
              <a:rPr lang="en-US" dirty="0"/>
              <a:t>Industrial and Environmental Biotechnology</a:t>
            </a:r>
          </a:p>
          <a:p>
            <a:r>
              <a:rPr lang="en-US" dirty="0"/>
              <a:t>Macromolecular Materials</a:t>
            </a:r>
            <a:endParaRPr lang="sv-SE" dirty="0"/>
          </a:p>
          <a:p>
            <a:r>
              <a:rPr lang="en-US" dirty="0"/>
              <a:t>Medical Biotechnology</a:t>
            </a:r>
            <a:endParaRPr lang="sv-SE" dirty="0"/>
          </a:p>
          <a:p>
            <a:r>
              <a:rPr lang="en-US" dirty="0"/>
              <a:t>Medical Engineering</a:t>
            </a:r>
            <a:endParaRPr lang="sv-SE" dirty="0"/>
          </a:p>
          <a:p>
            <a:r>
              <a:rPr lang="en-US" dirty="0"/>
              <a:t>Molecular Science and Engineering</a:t>
            </a:r>
            <a:endParaRPr lang="sv-SE" dirty="0"/>
          </a:p>
          <a:p>
            <a:r>
              <a:rPr lang="en-US" dirty="0"/>
              <a:t>Molecular Techniques in Life Science</a:t>
            </a:r>
            <a:endParaRPr lang="sv-SE" dirty="0"/>
          </a:p>
          <a:p>
            <a:r>
              <a:rPr lang="sv-SE" dirty="0"/>
              <a:t>Sports </a:t>
            </a:r>
            <a:r>
              <a:rPr lang="sv-SE" dirty="0" err="1"/>
              <a:t>Technology</a:t>
            </a:r>
            <a:endParaRPr lang="sv-SE" dirty="0"/>
          </a:p>
          <a:p>
            <a:r>
              <a:rPr lang="sv-SE" dirty="0" err="1"/>
              <a:t>Technology</a:t>
            </a:r>
            <a:r>
              <a:rPr lang="sv-SE" dirty="0"/>
              <a:t>, Work and Health</a:t>
            </a:r>
          </a:p>
          <a:p>
            <a:r>
              <a:rPr lang="sv-SE" dirty="0" err="1"/>
              <a:t>Molecular</a:t>
            </a:r>
            <a:r>
              <a:rPr lang="sv-SE" dirty="0"/>
              <a:t> </a:t>
            </a:r>
            <a:r>
              <a:rPr lang="sv-SE" dirty="0" err="1"/>
              <a:t>Biotechnology</a:t>
            </a:r>
            <a:r>
              <a:rPr lang="sv-SE" dirty="0"/>
              <a:t> and </a:t>
            </a:r>
            <a:r>
              <a:rPr lang="sv-SE" dirty="0" err="1"/>
              <a:t>Bioinformatics</a:t>
            </a:r>
            <a:endParaRPr lang="sv-SE" dirty="0"/>
          </a:p>
        </p:txBody>
      </p:sp>
      <p:pic>
        <p:nvPicPr>
          <p:cNvPr id="5" name="Picture Placeholder 4" descr="Studenter pluggar i gröngräset på Campus Valhallavägen." title="Internationella masterprogram"/>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7544" y="1737"/>
            <a:ext cx="6092911" cy="6854524"/>
          </a:xfrm>
        </p:spPr>
      </p:pic>
    </p:spTree>
    <p:extLst>
      <p:ext uri="{BB962C8B-B14F-4D97-AF65-F5344CB8AC3E}">
        <p14:creationId xmlns:p14="http://schemas.microsoft.com/office/powerpoint/2010/main" val="969880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Doktorander arbetar i labbet. De bär vita rockar , blå handskar och skyddsglasögon." title="Doktorsprogram"/>
          <p:cNvSpPr>
            <a:spLocks noGrp="1"/>
          </p:cNvSpPr>
          <p:nvPr>
            <p:ph type="title"/>
          </p:nvPr>
        </p:nvSpPr>
        <p:spPr/>
        <p:txBody>
          <a:bodyPr/>
          <a:lstStyle/>
          <a:p>
            <a:r>
              <a:rPr lang="sv-SE" dirty="0" err="1"/>
              <a:t>Doctoral</a:t>
            </a:r>
            <a:r>
              <a:rPr lang="sv-SE" dirty="0"/>
              <a:t> </a:t>
            </a:r>
            <a:r>
              <a:rPr lang="sv-SE" dirty="0" err="1"/>
              <a:t>programmes</a:t>
            </a:r>
            <a:endParaRPr lang="sv-SE" dirty="0"/>
          </a:p>
        </p:txBody>
      </p:sp>
      <p:sp>
        <p:nvSpPr>
          <p:cNvPr id="3" name="Content Placeholder 2"/>
          <p:cNvSpPr>
            <a:spLocks noGrp="1"/>
          </p:cNvSpPr>
          <p:nvPr>
            <p:ph sz="half" idx="1"/>
          </p:nvPr>
        </p:nvSpPr>
        <p:spPr>
          <a:xfrm>
            <a:off x="600075" y="1925147"/>
            <a:ext cx="4929982" cy="4402627"/>
          </a:xfrm>
        </p:spPr>
        <p:txBody>
          <a:bodyPr vert="horz" lIns="91440" tIns="45720" rIns="91440" bIns="45720" rtlCol="0" anchor="t">
            <a:noAutofit/>
          </a:bodyPr>
          <a:lstStyle/>
          <a:p>
            <a:r>
              <a:rPr lang="sv-SE" dirty="0" err="1"/>
              <a:t>Biotechnology</a:t>
            </a:r>
            <a:endParaRPr lang="sv-SE" dirty="0"/>
          </a:p>
          <a:p>
            <a:r>
              <a:rPr lang="sv-SE" dirty="0" err="1"/>
              <a:t>Chemical</a:t>
            </a:r>
            <a:r>
              <a:rPr lang="sv-SE" dirty="0"/>
              <a:t> Science and </a:t>
            </a:r>
            <a:r>
              <a:rPr lang="sv-SE" dirty="0" err="1"/>
              <a:t>Engineering</a:t>
            </a:r>
            <a:endParaRPr lang="sv-SE" dirty="0"/>
          </a:p>
          <a:p>
            <a:r>
              <a:rPr lang="sv-SE" dirty="0"/>
              <a:t>Medical </a:t>
            </a:r>
            <a:r>
              <a:rPr lang="sv-SE" dirty="0" err="1"/>
              <a:t>Technology</a:t>
            </a:r>
            <a:endParaRPr lang="sv-SE" dirty="0"/>
          </a:p>
          <a:p>
            <a:r>
              <a:rPr lang="sv-SE" dirty="0" err="1"/>
              <a:t>Technology</a:t>
            </a:r>
            <a:r>
              <a:rPr lang="sv-SE" dirty="0"/>
              <a:t> and Health</a:t>
            </a:r>
          </a:p>
        </p:txBody>
      </p:sp>
      <p:pic>
        <p:nvPicPr>
          <p:cNvPr id="5" name="Picture Placeholder 4" descr="Doktorander arbetar i ett labb med vita rockar, blå handskar och skyddsglasögon." title="Doktorsprogram"/>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6096577" y="649"/>
            <a:ext cx="6094844" cy="6856700"/>
          </a:xfrm>
        </p:spPr>
      </p:pic>
    </p:spTree>
    <p:extLst>
      <p:ext uri="{BB962C8B-B14F-4D97-AF65-F5344CB8AC3E}">
        <p14:creationId xmlns:p14="http://schemas.microsoft.com/office/powerpoint/2010/main" val="1712591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Global </a:t>
            </a:r>
            <a:r>
              <a:rPr lang="sv-SE" dirty="0" err="1"/>
              <a:t>challenges</a:t>
            </a:r>
            <a:endParaRPr lang="sv-SE" dirty="0"/>
          </a:p>
        </p:txBody>
      </p:sp>
      <p:sp>
        <p:nvSpPr>
          <p:cNvPr id="3" name="Content Placeholder 2"/>
          <p:cNvSpPr>
            <a:spLocks noGrp="1"/>
          </p:cNvSpPr>
          <p:nvPr>
            <p:ph sz="half" idx="1"/>
          </p:nvPr>
        </p:nvSpPr>
        <p:spPr>
          <a:xfrm>
            <a:off x="600075" y="1970314"/>
            <a:ext cx="4929982" cy="4357460"/>
          </a:xfrm>
        </p:spPr>
        <p:txBody>
          <a:bodyPr/>
          <a:lstStyle/>
          <a:p>
            <a:r>
              <a:rPr lang="sv-SE" dirty="0"/>
              <a:t>Sustainable </a:t>
            </a:r>
            <a:r>
              <a:rPr lang="sv-SE" dirty="0" err="1"/>
              <a:t>energy</a:t>
            </a:r>
            <a:r>
              <a:rPr lang="sv-SE" dirty="0"/>
              <a:t> </a:t>
            </a:r>
          </a:p>
          <a:p>
            <a:r>
              <a:rPr lang="sv-SE" dirty="0"/>
              <a:t>Health and an </a:t>
            </a:r>
            <a:r>
              <a:rPr lang="sv-SE" dirty="0" err="1"/>
              <a:t>ageing</a:t>
            </a:r>
            <a:r>
              <a:rPr lang="sv-SE" dirty="0"/>
              <a:t> population</a:t>
            </a:r>
          </a:p>
          <a:p>
            <a:r>
              <a:rPr lang="sv-SE" dirty="0"/>
              <a:t>Climate </a:t>
            </a:r>
            <a:r>
              <a:rPr lang="sv-SE" dirty="0" err="1"/>
              <a:t>change</a:t>
            </a:r>
            <a:endParaRPr lang="sv-SE" dirty="0"/>
          </a:p>
          <a:p>
            <a:r>
              <a:rPr lang="sv-SE" dirty="0"/>
              <a:t>Sustainable </a:t>
            </a:r>
            <a:r>
              <a:rPr lang="sv-SE" dirty="0" err="1"/>
              <a:t>production</a:t>
            </a:r>
            <a:r>
              <a:rPr lang="sv-SE" dirty="0"/>
              <a:t> and </a:t>
            </a:r>
            <a:r>
              <a:rPr lang="sv-SE" dirty="0" err="1"/>
              <a:t>working</a:t>
            </a:r>
            <a:r>
              <a:rPr lang="sv-SE" dirty="0"/>
              <a:t> </a:t>
            </a:r>
            <a:r>
              <a:rPr lang="sv-SE" dirty="0" err="1"/>
              <a:t>life</a:t>
            </a:r>
            <a:endParaRPr lang="sv-SE" dirty="0"/>
          </a:p>
          <a:p>
            <a:r>
              <a:rPr lang="sv-SE" dirty="0" err="1"/>
              <a:t>Food</a:t>
            </a:r>
            <a:r>
              <a:rPr lang="sv-SE" dirty="0"/>
              <a:t> </a:t>
            </a:r>
            <a:r>
              <a:rPr lang="sv-SE" dirty="0" err="1"/>
              <a:t>production</a:t>
            </a:r>
            <a:endParaRPr lang="sv-SE" dirty="0"/>
          </a:p>
          <a:p>
            <a:r>
              <a:rPr lang="sv-SE" dirty="0"/>
              <a:t>Clean </a:t>
            </a:r>
            <a:r>
              <a:rPr lang="sv-SE" dirty="0" err="1"/>
              <a:t>water</a:t>
            </a:r>
            <a:endParaRPr lang="sv-SE" dirty="0"/>
          </a:p>
        </p:txBody>
      </p:sp>
      <p:pic>
        <p:nvPicPr>
          <p:cNvPr id="5" name="Picture Placeholder 4" descr="Ett genomskinligt jordklot formad som en kula ligger bland ormbunkar, och trädkronor speglas i klotet." title="Globala utmaninga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762" y="858"/>
            <a:ext cx="6094475" cy="6856284"/>
          </a:xfrm>
        </p:spPr>
      </p:pic>
    </p:spTree>
    <p:extLst>
      <p:ext uri="{BB962C8B-B14F-4D97-AF65-F5344CB8AC3E}">
        <p14:creationId xmlns:p14="http://schemas.microsoft.com/office/powerpoint/2010/main" val="564033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Research</a:t>
            </a:r>
          </a:p>
        </p:txBody>
      </p:sp>
    </p:spTree>
    <p:extLst>
      <p:ext uri="{BB962C8B-B14F-4D97-AF65-F5344CB8AC3E}">
        <p14:creationId xmlns:p14="http://schemas.microsoft.com/office/powerpoint/2010/main" val="1675207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title="Forskningscentrum"/>
          <p:cNvSpPr>
            <a:spLocks noGrp="1"/>
          </p:cNvSpPr>
          <p:nvPr>
            <p:ph type="title"/>
          </p:nvPr>
        </p:nvSpPr>
        <p:spPr/>
        <p:txBody>
          <a:bodyPr/>
          <a:lstStyle/>
          <a:p>
            <a:r>
              <a:rPr lang="sv-SE" dirty="0"/>
              <a:t>Research Centres</a:t>
            </a:r>
          </a:p>
        </p:txBody>
      </p:sp>
      <p:sp>
        <p:nvSpPr>
          <p:cNvPr id="3" name="Content Placeholder 2"/>
          <p:cNvSpPr>
            <a:spLocks noGrp="1"/>
          </p:cNvSpPr>
          <p:nvPr>
            <p:ph sz="half" idx="1"/>
          </p:nvPr>
        </p:nvSpPr>
        <p:spPr>
          <a:xfrm>
            <a:off x="600075" y="1783080"/>
            <a:ext cx="4929982" cy="5074920"/>
          </a:xfrm>
        </p:spPr>
        <p:txBody>
          <a:bodyPr vert="horz" lIns="91440" tIns="45720" rIns="91440" bIns="45720" rtlCol="0" anchor="t">
            <a:noAutofit/>
          </a:bodyPr>
          <a:lstStyle/>
          <a:p>
            <a:r>
              <a:rPr lang="sv-SE" dirty="0"/>
              <a:t>2MILab</a:t>
            </a:r>
          </a:p>
          <a:p>
            <a:r>
              <a:rPr lang="sv-SE" dirty="0"/>
              <a:t>ACCELERATE</a:t>
            </a:r>
          </a:p>
          <a:p>
            <a:r>
              <a:rPr lang="sv-SE" dirty="0" err="1"/>
              <a:t>AdBIOPRO</a:t>
            </a:r>
            <a:endParaRPr lang="sv-SE" dirty="0"/>
          </a:p>
          <a:p>
            <a:r>
              <a:rPr lang="sv-SE" dirty="0"/>
              <a:t>AIMES </a:t>
            </a:r>
          </a:p>
          <a:p>
            <a:r>
              <a:rPr lang="sv-SE" dirty="0"/>
              <a:t>[A.C.T.I.V.E.] Space</a:t>
            </a:r>
          </a:p>
          <a:p>
            <a:r>
              <a:rPr lang="sv-SE" dirty="0" err="1"/>
              <a:t>Batteries</a:t>
            </a:r>
            <a:r>
              <a:rPr lang="sv-SE" dirty="0"/>
              <a:t> Sweden (BASE) </a:t>
            </a:r>
          </a:p>
          <a:p>
            <a:r>
              <a:rPr lang="sv-SE" dirty="0" err="1"/>
              <a:t>CellNova</a:t>
            </a:r>
            <a:endParaRPr lang="sv-SE" dirty="0"/>
          </a:p>
          <a:p>
            <a:r>
              <a:rPr lang="en-US" dirty="0"/>
              <a:t>CEM4MAT</a:t>
            </a:r>
          </a:p>
          <a:p>
            <a:r>
              <a:rPr lang="sv-SE" dirty="0"/>
              <a:t>Centre for Data Driven Health (CDDH)</a:t>
            </a:r>
          </a:p>
          <a:p>
            <a:r>
              <a:rPr lang="sv-SE" dirty="0" err="1"/>
              <a:t>GeneNova</a:t>
            </a:r>
            <a:endParaRPr lang="sv-SE" dirty="0"/>
          </a:p>
          <a:p>
            <a:r>
              <a:rPr lang="sv-SE" dirty="0"/>
              <a:t>Greenhouse </a:t>
            </a:r>
            <a:r>
              <a:rPr lang="sv-SE" dirty="0" err="1"/>
              <a:t>Labs</a:t>
            </a:r>
            <a:endParaRPr lang="sv-SE" dirty="0"/>
          </a:p>
          <a:p>
            <a:r>
              <a:rPr lang="sv-SE" dirty="0"/>
              <a:t>Human Protein Atlas</a:t>
            </a:r>
          </a:p>
          <a:p>
            <a:r>
              <a:rPr lang="sv-SE" dirty="0"/>
              <a:t>Integration Lab</a:t>
            </a:r>
          </a:p>
          <a:p>
            <a:endParaRPr lang="sv-SE" dirty="0"/>
          </a:p>
          <a:p>
            <a:endParaRPr lang="sv-SE" dirty="0"/>
          </a:p>
        </p:txBody>
      </p:sp>
      <p:pic>
        <p:nvPicPr>
          <p:cNvPr id="5" name="Picture Placeholder 4" descr="Stora vattendroppar skapar ringar på vattnet. Vattnet blänker i blått och gult." title="Forskningscentrum"/>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8603" y="2928"/>
            <a:ext cx="6090794" cy="6852144"/>
          </a:xfrm>
        </p:spPr>
      </p:pic>
    </p:spTree>
    <p:extLst>
      <p:ext uri="{BB962C8B-B14F-4D97-AF65-F5344CB8AC3E}">
        <p14:creationId xmlns:p14="http://schemas.microsoft.com/office/powerpoint/2010/main" val="3836248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Research Centres</a:t>
            </a:r>
          </a:p>
        </p:txBody>
      </p:sp>
      <p:sp>
        <p:nvSpPr>
          <p:cNvPr id="3" name="Content Placeholder 2"/>
          <p:cNvSpPr>
            <a:spLocks noGrp="1"/>
          </p:cNvSpPr>
          <p:nvPr>
            <p:ph sz="half" idx="1"/>
          </p:nvPr>
        </p:nvSpPr>
        <p:spPr>
          <a:xfrm>
            <a:off x="600075" y="1973037"/>
            <a:ext cx="4929982" cy="4354736"/>
          </a:xfrm>
        </p:spPr>
        <p:txBody>
          <a:bodyPr vert="horz" lIns="91440" tIns="45720" rIns="91440" bIns="45720" rtlCol="0" anchor="t">
            <a:noAutofit/>
          </a:bodyPr>
          <a:lstStyle/>
          <a:p>
            <a:r>
              <a:rPr lang="sv-SE" dirty="0"/>
              <a:t>Jonasson Centre for Medical </a:t>
            </a:r>
            <a:r>
              <a:rPr lang="sv-SE" dirty="0" err="1"/>
              <a:t>Imaging</a:t>
            </a:r>
            <a:endParaRPr lang="sv-SE" dirty="0"/>
          </a:p>
          <a:p>
            <a:r>
              <a:rPr lang="sv-SE" dirty="0"/>
              <a:t>KTH Centre for Sports </a:t>
            </a:r>
            <a:r>
              <a:rPr lang="sv-SE" dirty="0" err="1"/>
              <a:t>Technology</a:t>
            </a:r>
            <a:endParaRPr lang="sv-SE" dirty="0"/>
          </a:p>
          <a:p>
            <a:r>
              <a:rPr lang="sv-SE" dirty="0"/>
              <a:t>KTH FOOD</a:t>
            </a:r>
          </a:p>
          <a:p>
            <a:r>
              <a:rPr lang="sv-SE" dirty="0" err="1"/>
              <a:t>MedTechLabs</a:t>
            </a:r>
            <a:endParaRPr lang="sv-SE" dirty="0"/>
          </a:p>
          <a:p>
            <a:r>
              <a:rPr lang="sv-SE" dirty="0"/>
              <a:t>National </a:t>
            </a:r>
            <a:r>
              <a:rPr lang="sv-SE" dirty="0" err="1"/>
              <a:t>Genomics</a:t>
            </a:r>
            <a:r>
              <a:rPr lang="sv-SE" dirty="0"/>
              <a:t> Infrastructure (NGI)</a:t>
            </a:r>
          </a:p>
          <a:p>
            <a:r>
              <a:rPr lang="sv-SE" dirty="0" err="1"/>
              <a:t>Treesearch</a:t>
            </a:r>
            <a:endParaRPr lang="sv-SE" dirty="0"/>
          </a:p>
          <a:p>
            <a:r>
              <a:rPr lang="sv-SE" dirty="0"/>
              <a:t>Wallenberg Center for Protein Research (WCPR)</a:t>
            </a:r>
          </a:p>
          <a:p>
            <a:r>
              <a:rPr lang="sv-SE" dirty="0"/>
              <a:t>Wallenberg Wood Science Center (WWSC)</a:t>
            </a:r>
          </a:p>
          <a:p>
            <a:r>
              <a:rPr lang="en-GB" dirty="0"/>
              <a:t>National Nuclear Magnetic Resonance Infrastructure (</a:t>
            </a:r>
            <a:r>
              <a:rPr lang="en-GB" dirty="0" err="1"/>
              <a:t>SwedNMR</a:t>
            </a:r>
            <a:r>
              <a:rPr lang="en-GB" dirty="0"/>
              <a:t>) </a:t>
            </a:r>
            <a:endParaRPr lang="sv-SE" dirty="0"/>
          </a:p>
          <a:p>
            <a:endParaRPr lang="sv-SE" dirty="0"/>
          </a:p>
        </p:txBody>
      </p:sp>
      <p:pic>
        <p:nvPicPr>
          <p:cNvPr id="5" name="Picture Placeholder 4" descr="Strån från äldre vetesorter är snyggt bundna i tre knippen." title="Forskningscentrum"/>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808" y="909"/>
            <a:ext cx="6094383" cy="6856180"/>
          </a:xfrm>
        </p:spPr>
      </p:pic>
    </p:spTree>
    <p:extLst>
      <p:ext uri="{BB962C8B-B14F-4D97-AF65-F5344CB8AC3E}">
        <p14:creationId xmlns:p14="http://schemas.microsoft.com/office/powerpoint/2010/main" val="728367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err="1"/>
              <a:t>SciLifeLab</a:t>
            </a:r>
            <a:endParaRPr lang="sv-SE"/>
          </a:p>
        </p:txBody>
      </p:sp>
      <p:sp>
        <p:nvSpPr>
          <p:cNvPr id="3" name="Content Placeholder 2"/>
          <p:cNvSpPr>
            <a:spLocks noGrp="1"/>
          </p:cNvSpPr>
          <p:nvPr>
            <p:ph sz="half" idx="1"/>
          </p:nvPr>
        </p:nvSpPr>
        <p:spPr>
          <a:xfrm>
            <a:off x="600075" y="1976807"/>
            <a:ext cx="4929982" cy="4350965"/>
          </a:xfrm>
        </p:spPr>
        <p:txBody>
          <a:bodyPr/>
          <a:lstStyle/>
          <a:p>
            <a:pPr lvl="0"/>
            <a:r>
              <a:rPr lang="sv-SE" dirty="0"/>
              <a:t>National Centre for </a:t>
            </a:r>
            <a:r>
              <a:rPr lang="sv-SE" dirty="0" err="1"/>
              <a:t>Molecular</a:t>
            </a:r>
            <a:r>
              <a:rPr lang="sv-SE" dirty="0"/>
              <a:t> Biosciences.</a:t>
            </a:r>
          </a:p>
          <a:p>
            <a:pPr lvl="0"/>
            <a:r>
              <a:rPr lang="sv-SE" dirty="0"/>
              <a:t>Research in </a:t>
            </a:r>
            <a:r>
              <a:rPr lang="sv-SE" dirty="0" err="1"/>
              <a:t>health</a:t>
            </a:r>
            <a:r>
              <a:rPr lang="sv-SE" dirty="0"/>
              <a:t> and the </a:t>
            </a:r>
            <a:r>
              <a:rPr lang="sv-SE" dirty="0" err="1"/>
              <a:t>environment</a:t>
            </a:r>
            <a:r>
              <a:rPr lang="sv-SE" dirty="0"/>
              <a:t>.</a:t>
            </a:r>
          </a:p>
          <a:p>
            <a:pPr lvl="0"/>
            <a:r>
              <a:rPr lang="sv-SE" dirty="0"/>
              <a:t>Leading </a:t>
            </a:r>
            <a:r>
              <a:rPr lang="sv-SE" dirty="0" err="1"/>
              <a:t>technical</a:t>
            </a:r>
            <a:r>
              <a:rPr lang="sv-SE" dirty="0"/>
              <a:t> </a:t>
            </a:r>
            <a:r>
              <a:rPr lang="sv-SE" dirty="0" err="1"/>
              <a:t>expertise</a:t>
            </a:r>
            <a:r>
              <a:rPr lang="sv-SE" dirty="0"/>
              <a:t> </a:t>
            </a:r>
            <a:r>
              <a:rPr lang="sv-SE" dirty="0" err="1"/>
              <a:t>with</a:t>
            </a:r>
            <a:r>
              <a:rPr lang="sv-SE" dirty="0"/>
              <a:t> </a:t>
            </a:r>
            <a:r>
              <a:rPr lang="sv-SE" dirty="0" err="1"/>
              <a:t>advanced</a:t>
            </a:r>
            <a:r>
              <a:rPr lang="sv-SE" dirty="0"/>
              <a:t> </a:t>
            </a:r>
            <a:r>
              <a:rPr lang="sv-SE" dirty="0" err="1"/>
              <a:t>knowledge</a:t>
            </a:r>
            <a:r>
              <a:rPr lang="sv-SE" dirty="0"/>
              <a:t> in </a:t>
            </a:r>
            <a:r>
              <a:rPr lang="sv-SE" dirty="0" err="1"/>
              <a:t>translational</a:t>
            </a:r>
            <a:r>
              <a:rPr lang="sv-SE" dirty="0"/>
              <a:t> medicine and </a:t>
            </a:r>
            <a:r>
              <a:rPr lang="sv-SE" dirty="0" err="1"/>
              <a:t>molecular</a:t>
            </a:r>
            <a:r>
              <a:rPr lang="sv-SE" dirty="0"/>
              <a:t> </a:t>
            </a:r>
            <a:r>
              <a:rPr lang="sv-SE" dirty="0" err="1"/>
              <a:t>biosciences</a:t>
            </a:r>
            <a:r>
              <a:rPr lang="sv-SE" dirty="0"/>
              <a:t>.</a:t>
            </a:r>
          </a:p>
          <a:p>
            <a:pPr lvl="0"/>
            <a:r>
              <a:rPr lang="sv-SE" dirty="0" err="1"/>
              <a:t>Run</a:t>
            </a:r>
            <a:r>
              <a:rPr lang="sv-SE" dirty="0"/>
              <a:t> in </a:t>
            </a:r>
            <a:r>
              <a:rPr lang="sv-SE" dirty="0" err="1"/>
              <a:t>collaboration</a:t>
            </a:r>
            <a:r>
              <a:rPr lang="sv-SE" dirty="0"/>
              <a:t> </a:t>
            </a:r>
            <a:r>
              <a:rPr lang="sv-SE" dirty="0" err="1"/>
              <a:t>with</a:t>
            </a:r>
            <a:r>
              <a:rPr lang="sv-SE" dirty="0"/>
              <a:t> Karolinska Institutet, Stockholm University and Uppsala University.</a:t>
            </a:r>
          </a:p>
        </p:txBody>
      </p:sp>
      <p:pic>
        <p:nvPicPr>
          <p:cNvPr id="5" name="Picture Placeholder 4" descr="Fasaden till SciLifeLab är rund och fotograferad i grodperspektiv mot en blå himmel med vita moln." title="SciLifeLab"/>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415" y="467"/>
            <a:ext cx="6095169" cy="6857065"/>
          </a:xfrm>
        </p:spPr>
      </p:pic>
    </p:spTree>
    <p:extLst>
      <p:ext uri="{BB962C8B-B14F-4D97-AF65-F5344CB8AC3E}">
        <p14:creationId xmlns:p14="http://schemas.microsoft.com/office/powerpoint/2010/main" val="198021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115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descr="Två kvinnliga teknologer klappar i händerna och ler. De är klädda i röda studentoveraller och bär vita T-tröjor med texten ”Fadder”. Bakom dem skymtar KTH:s logotyp i guld." title="Sveriges största tekniska universitet"/>
          <p:cNvSpPr>
            <a:spLocks noGrp="1"/>
          </p:cNvSpPr>
          <p:nvPr>
            <p:ph type="title"/>
          </p:nvPr>
        </p:nvSpPr>
        <p:spPr/>
        <p:txBody>
          <a:bodyPr/>
          <a:lstStyle/>
          <a:p>
            <a:r>
              <a:rPr lang="sv-SE" dirty="0" err="1"/>
              <a:t>Sweden’s</a:t>
            </a:r>
            <a:r>
              <a:rPr lang="sv-SE" dirty="0"/>
              <a:t> </a:t>
            </a:r>
            <a:r>
              <a:rPr lang="sv-SE" dirty="0" err="1"/>
              <a:t>largest</a:t>
            </a:r>
            <a:r>
              <a:rPr lang="sv-SE" dirty="0"/>
              <a:t> </a:t>
            </a:r>
            <a:r>
              <a:rPr lang="sv-SE" dirty="0" err="1"/>
              <a:t>technical</a:t>
            </a:r>
            <a:r>
              <a:rPr lang="sv-SE" dirty="0"/>
              <a:t> </a:t>
            </a:r>
            <a:r>
              <a:rPr lang="sv-SE" dirty="0" err="1"/>
              <a:t>university</a:t>
            </a:r>
            <a:endParaRPr lang="sv-SE" dirty="0"/>
          </a:p>
        </p:txBody>
      </p:sp>
      <p:sp>
        <p:nvSpPr>
          <p:cNvPr id="3" name="Platshållare för innehåll 2"/>
          <p:cNvSpPr>
            <a:spLocks noGrp="1"/>
          </p:cNvSpPr>
          <p:nvPr>
            <p:ph sz="half" idx="1"/>
          </p:nvPr>
        </p:nvSpPr>
        <p:spPr/>
        <p:txBody>
          <a:bodyPr vert="horz" lIns="91440" tIns="45720" rIns="91440" bIns="45720" rtlCol="0" anchor="t">
            <a:noAutofit/>
          </a:bodyPr>
          <a:lstStyle/>
          <a:p>
            <a:r>
              <a:rPr lang="sv-SE" dirty="0"/>
              <a:t>14,000 full-</a:t>
            </a:r>
            <a:r>
              <a:rPr lang="sv-SE" dirty="0" err="1"/>
              <a:t>time</a:t>
            </a:r>
            <a:r>
              <a:rPr lang="sv-SE" dirty="0"/>
              <a:t> students</a:t>
            </a:r>
          </a:p>
          <a:p>
            <a:r>
              <a:rPr lang="sv-SE" dirty="0"/>
              <a:t>1,700 </a:t>
            </a:r>
            <a:r>
              <a:rPr lang="sv-SE" dirty="0" err="1"/>
              <a:t>postgraduate</a:t>
            </a:r>
            <a:r>
              <a:rPr lang="sv-SE" dirty="0"/>
              <a:t> students</a:t>
            </a:r>
          </a:p>
          <a:p>
            <a:r>
              <a:rPr lang="sv-SE" dirty="0"/>
              <a:t>3,600 full-</a:t>
            </a:r>
            <a:r>
              <a:rPr lang="sv-SE" dirty="0" err="1"/>
              <a:t>time</a:t>
            </a:r>
            <a:r>
              <a:rPr lang="sv-SE" dirty="0"/>
              <a:t> </a:t>
            </a:r>
            <a:r>
              <a:rPr lang="sv-SE" dirty="0" err="1"/>
              <a:t>equivalents</a:t>
            </a:r>
            <a:endParaRPr lang="sv-SE" dirty="0"/>
          </a:p>
          <a:p>
            <a:r>
              <a:rPr lang="sv-SE" dirty="0"/>
              <a:t>Three </a:t>
            </a:r>
            <a:r>
              <a:rPr lang="sv-SE" dirty="0" err="1"/>
              <a:t>campuses</a:t>
            </a:r>
            <a:r>
              <a:rPr lang="sv-SE" dirty="0"/>
              <a:t> in the Stockholm region</a:t>
            </a:r>
          </a:p>
        </p:txBody>
      </p:sp>
      <p:pic>
        <p:nvPicPr>
          <p:cNvPr id="5" name="Platshållare för bild 4" descr="Två kvinnliga teknologer klappar i händerna och ler. De har på sig röda studentoveraller och vita T-tröjor med texten &quot;Fadder&quot;. KTH:s logotyp syns bakom dem i guld." title="Sveriges största tekniska universitet"/>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000" y="0"/>
            <a:ext cx="6096000" cy="6857999"/>
          </a:xfrm>
        </p:spPr>
      </p:pic>
    </p:spTree>
    <p:extLst>
      <p:ext uri="{BB962C8B-B14F-4D97-AF65-F5344CB8AC3E}">
        <p14:creationId xmlns:p14="http://schemas.microsoft.com/office/powerpoint/2010/main" val="3985162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descr="Studenter utforskar material i ett labb." title="Skolan för kemi, bioteknologi och hälsa"/>
          <p:cNvSpPr>
            <a:spLocks noGrp="1"/>
          </p:cNvSpPr>
          <p:nvPr>
            <p:ph type="title"/>
          </p:nvPr>
        </p:nvSpPr>
        <p:spPr>
          <a:xfrm>
            <a:off x="600076" y="1095631"/>
            <a:ext cx="5158467" cy="2507539"/>
          </a:xfrm>
        </p:spPr>
        <p:txBody>
          <a:bodyPr/>
          <a:lstStyle/>
          <a:p>
            <a:r>
              <a:rPr lang="sv-SE" sz="3200" dirty="0"/>
              <a:t>The </a:t>
            </a:r>
            <a:r>
              <a:rPr lang="sv-SE" sz="3200" dirty="0" err="1"/>
              <a:t>School</a:t>
            </a:r>
            <a:r>
              <a:rPr lang="sv-SE" sz="3200" dirty="0"/>
              <a:t> </a:t>
            </a:r>
            <a:r>
              <a:rPr lang="sv-SE" sz="3200" dirty="0" err="1"/>
              <a:t>of</a:t>
            </a:r>
            <a:r>
              <a:rPr lang="sv-SE" sz="3200" dirty="0"/>
              <a:t> </a:t>
            </a:r>
            <a:r>
              <a:rPr lang="sv-SE" sz="3200" dirty="0" err="1"/>
              <a:t>Engineering</a:t>
            </a:r>
            <a:r>
              <a:rPr lang="sv-SE" sz="3200" dirty="0"/>
              <a:t> Sciences in Chemistry, </a:t>
            </a:r>
            <a:r>
              <a:rPr lang="sv-SE" sz="3200" dirty="0" err="1"/>
              <a:t>Biotechnology</a:t>
            </a:r>
            <a:r>
              <a:rPr lang="sv-SE" sz="3200" dirty="0"/>
              <a:t> and Health</a:t>
            </a:r>
            <a:endParaRPr lang="en-US" sz="3200" dirty="0"/>
          </a:p>
        </p:txBody>
      </p:sp>
      <p:sp>
        <p:nvSpPr>
          <p:cNvPr id="3" name="Platshållare för innehåll 2"/>
          <p:cNvSpPr>
            <a:spLocks noGrp="1"/>
          </p:cNvSpPr>
          <p:nvPr>
            <p:ph sz="half" idx="1"/>
          </p:nvPr>
        </p:nvSpPr>
        <p:spPr>
          <a:xfrm>
            <a:off x="600076" y="2636606"/>
            <a:ext cx="4929982" cy="3843567"/>
          </a:xfrm>
        </p:spPr>
        <p:txBody>
          <a:bodyPr vert="horz" lIns="91440" tIns="45720" rIns="91440" bIns="45720" rtlCol="0" anchor="t">
            <a:noAutofit/>
          </a:bodyPr>
          <a:lstStyle/>
          <a:p>
            <a:r>
              <a:rPr lang="sv-SE" dirty="0" err="1"/>
              <a:t>KTH’s</a:t>
            </a:r>
            <a:r>
              <a:rPr lang="sv-SE" dirty="0"/>
              <a:t> second-</a:t>
            </a:r>
            <a:r>
              <a:rPr lang="sv-SE" dirty="0" err="1"/>
              <a:t>largest</a:t>
            </a:r>
            <a:r>
              <a:rPr lang="sv-SE" dirty="0"/>
              <a:t> </a:t>
            </a:r>
            <a:r>
              <a:rPr lang="sv-SE" dirty="0" err="1"/>
              <a:t>school</a:t>
            </a:r>
            <a:endParaRPr lang="sv-SE" dirty="0"/>
          </a:p>
          <a:p>
            <a:r>
              <a:rPr lang="sv-SE" dirty="0"/>
              <a:t>2,400 full-</a:t>
            </a:r>
            <a:r>
              <a:rPr lang="sv-SE" dirty="0" err="1"/>
              <a:t>time</a:t>
            </a:r>
            <a:r>
              <a:rPr lang="sv-SE" dirty="0"/>
              <a:t> students </a:t>
            </a:r>
          </a:p>
          <a:p>
            <a:r>
              <a:rPr lang="sv-SE" dirty="0"/>
              <a:t>+300 </a:t>
            </a:r>
            <a:r>
              <a:rPr lang="sv-SE" dirty="0" err="1"/>
              <a:t>postgraduate</a:t>
            </a:r>
            <a:r>
              <a:rPr lang="sv-SE" dirty="0"/>
              <a:t> students</a:t>
            </a:r>
          </a:p>
          <a:p>
            <a:r>
              <a:rPr lang="sv-SE" dirty="0"/>
              <a:t>718 </a:t>
            </a:r>
            <a:r>
              <a:rPr lang="sv-SE" dirty="0" err="1"/>
              <a:t>staff</a:t>
            </a:r>
            <a:r>
              <a:rPr lang="sv-SE" dirty="0"/>
              <a:t> </a:t>
            </a:r>
            <a:r>
              <a:rPr lang="sv-SE" dirty="0" err="1"/>
              <a:t>members</a:t>
            </a:r>
            <a:endParaRPr lang="sv-SE" dirty="0"/>
          </a:p>
          <a:p>
            <a:r>
              <a:rPr lang="sv-SE" dirty="0"/>
              <a:t>110 professors</a:t>
            </a:r>
          </a:p>
          <a:p>
            <a:r>
              <a:rPr lang="sv-SE" dirty="0"/>
              <a:t>36 </a:t>
            </a:r>
            <a:r>
              <a:rPr lang="sv-SE" dirty="0" err="1"/>
              <a:t>associate</a:t>
            </a:r>
            <a:r>
              <a:rPr lang="sv-SE" dirty="0"/>
              <a:t> professors</a:t>
            </a:r>
          </a:p>
          <a:p>
            <a:r>
              <a:rPr lang="sv-SE" dirty="0"/>
              <a:t>15 </a:t>
            </a:r>
            <a:r>
              <a:rPr lang="sv-SE" dirty="0" err="1"/>
              <a:t>assistant</a:t>
            </a:r>
            <a:r>
              <a:rPr lang="sv-SE" dirty="0"/>
              <a:t> professors</a:t>
            </a:r>
          </a:p>
          <a:p>
            <a:r>
              <a:rPr lang="sv-SE" dirty="0"/>
              <a:t>103 researchers</a:t>
            </a:r>
          </a:p>
          <a:p>
            <a:r>
              <a:rPr lang="sv-SE" dirty="0" err="1"/>
              <a:t>Four</a:t>
            </a:r>
            <a:r>
              <a:rPr lang="sv-SE" dirty="0"/>
              <a:t> </a:t>
            </a:r>
            <a:r>
              <a:rPr lang="sv-SE" dirty="0" err="1"/>
              <a:t>locations</a:t>
            </a:r>
            <a:endParaRPr lang="sv-SE" dirty="0"/>
          </a:p>
        </p:txBody>
      </p:sp>
      <p:pic>
        <p:nvPicPr>
          <p:cNvPr id="5" name="Platshållare för bild 4" descr="Studenter utforskar material i ett labb." title="Skolan för kemi, bioteknologi och hälsa"/>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6096000" y="0"/>
            <a:ext cx="6096000" cy="6857999"/>
          </a:xfrm>
        </p:spPr>
      </p:pic>
    </p:spTree>
    <p:extLst>
      <p:ext uri="{BB962C8B-B14F-4D97-AF65-F5344CB8AC3E}">
        <p14:creationId xmlns:p14="http://schemas.microsoft.com/office/powerpoint/2010/main" val="629921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and education on four locations</a:t>
            </a:r>
            <a:endParaRPr lang="sv-SE" dirty="0"/>
          </a:p>
        </p:txBody>
      </p:sp>
      <p:pic>
        <p:nvPicPr>
          <p:cNvPr id="15" name="Picture Placeholder 14" descr="Students walk towards the chemistry building on the Valhallavägen campus. The letter 'K' shines in gold on a red brick wall in front of them." title="Campus Valhallavägen"/>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0410" y="1921043"/>
            <a:ext cx="2449637" cy="3089467"/>
          </a:xfrm>
        </p:spPr>
      </p:pic>
      <p:sp>
        <p:nvSpPr>
          <p:cNvPr id="4" name="Text Placeholder 3"/>
          <p:cNvSpPr>
            <a:spLocks noGrp="1"/>
          </p:cNvSpPr>
          <p:nvPr>
            <p:ph type="body" sz="quarter" idx="17"/>
          </p:nvPr>
        </p:nvSpPr>
        <p:spPr/>
        <p:txBody>
          <a:bodyPr/>
          <a:lstStyle/>
          <a:p>
            <a:r>
              <a:rPr lang="sv-SE" dirty="0"/>
              <a:t>KTH Campus</a:t>
            </a:r>
          </a:p>
          <a:p>
            <a:endParaRPr lang="sv-SE" dirty="0"/>
          </a:p>
        </p:txBody>
      </p:sp>
      <p:pic>
        <p:nvPicPr>
          <p:cNvPr id="14" name="Picture Placeholder 13" descr="Light enters through the large glass surfaces of the AlbaNova roof." title="Campus AlbaNova"/>
          <p:cNvPicPr>
            <a:picLocks noGrp="1" noChangeAspect="1"/>
          </p:cNvPicPr>
          <p:nvPr>
            <p:ph type="pic" sz="quarter" idx="14"/>
          </p:nvPr>
        </p:nvPicPr>
        <p:blipFill>
          <a:blip r:embed="rId4">
            <a:extLst>
              <a:ext uri="{28A0092B-C50C-407E-A947-70E740481C1C}">
                <a14:useLocalDpi xmlns:a14="http://schemas.microsoft.com/office/drawing/2010/main" val="0"/>
              </a:ext>
            </a:extLst>
          </a:blip>
          <a:stretch>
            <a:fillRect/>
          </a:stretch>
        </p:blipFill>
        <p:spPr>
          <a:xfrm>
            <a:off x="3446727" y="1920621"/>
            <a:ext cx="2450307" cy="3090312"/>
          </a:xfrm>
        </p:spPr>
      </p:pic>
      <p:sp>
        <p:nvSpPr>
          <p:cNvPr id="6" name="Text Placeholder 5"/>
          <p:cNvSpPr>
            <a:spLocks noGrp="1"/>
          </p:cNvSpPr>
          <p:nvPr>
            <p:ph type="body" sz="quarter" idx="18"/>
          </p:nvPr>
        </p:nvSpPr>
        <p:spPr/>
        <p:txBody>
          <a:bodyPr/>
          <a:lstStyle/>
          <a:p>
            <a:r>
              <a:rPr lang="sv-SE" dirty="0" err="1"/>
              <a:t>AlbaNova</a:t>
            </a:r>
            <a:endParaRPr lang="sv-SE" dirty="0"/>
          </a:p>
        </p:txBody>
      </p:sp>
      <p:pic>
        <p:nvPicPr>
          <p:cNvPr id="16" name="Picture Placeholder 15" descr="The SciLifeLab logo is in white on the grey wall." title="Campus Solna"/>
          <p:cNvPicPr>
            <a:picLocks noGrp="1" noChangeAspect="1"/>
          </p:cNvPicPr>
          <p:nvPr>
            <p:ph type="pic" sz="quarter" idx="15"/>
          </p:nvPr>
        </p:nvPicPr>
        <p:blipFill>
          <a:blip r:embed="rId5">
            <a:extLst>
              <a:ext uri="{28A0092B-C50C-407E-A947-70E740481C1C}">
                <a14:useLocalDpi xmlns:a14="http://schemas.microsoft.com/office/drawing/2010/main" val="0"/>
              </a:ext>
            </a:extLst>
          </a:blip>
          <a:stretch>
            <a:fillRect/>
          </a:stretch>
        </p:blipFill>
        <p:spPr>
          <a:xfrm>
            <a:off x="6293563" y="1920854"/>
            <a:ext cx="2449938" cy="3089847"/>
          </a:xfrm>
        </p:spPr>
      </p:pic>
      <p:sp>
        <p:nvSpPr>
          <p:cNvPr id="8" name="Text Placeholder 7"/>
          <p:cNvSpPr>
            <a:spLocks noGrp="1"/>
          </p:cNvSpPr>
          <p:nvPr>
            <p:ph type="body" sz="quarter" idx="19"/>
          </p:nvPr>
        </p:nvSpPr>
        <p:spPr/>
        <p:txBody>
          <a:bodyPr/>
          <a:lstStyle/>
          <a:p>
            <a:r>
              <a:rPr lang="sv-SE" dirty="0"/>
              <a:t>KTH Solna</a:t>
            </a:r>
          </a:p>
        </p:txBody>
      </p:sp>
      <p:pic>
        <p:nvPicPr>
          <p:cNvPr id="11" name="Picture Placeholder 10" descr="The light court at Campus Flemingsberg is full of students." title="Campus Flemingsberg"/>
          <p:cNvPicPr>
            <a:picLocks noGrp="1" noChangeAspect="1"/>
          </p:cNvPicPr>
          <p:nvPr>
            <p:ph type="pic" sz="quarter" idx="16"/>
          </p:nvPr>
        </p:nvPicPr>
        <p:blipFill>
          <a:blip r:embed="rId6">
            <a:extLst>
              <a:ext uri="{28A0092B-C50C-407E-A947-70E740481C1C}">
                <a14:useLocalDpi xmlns:a14="http://schemas.microsoft.com/office/drawing/2010/main" val="0"/>
              </a:ext>
            </a:extLst>
          </a:blip>
          <a:stretch>
            <a:fillRect/>
          </a:stretch>
        </p:blipFill>
        <p:spPr>
          <a:xfrm>
            <a:off x="9140219" y="1920858"/>
            <a:ext cx="2449930" cy="3089837"/>
          </a:xfrm>
        </p:spPr>
      </p:pic>
      <p:sp>
        <p:nvSpPr>
          <p:cNvPr id="10" name="Text Placeholder 9"/>
          <p:cNvSpPr>
            <a:spLocks noGrp="1"/>
          </p:cNvSpPr>
          <p:nvPr>
            <p:ph type="body" sz="quarter" idx="20"/>
          </p:nvPr>
        </p:nvSpPr>
        <p:spPr/>
        <p:txBody>
          <a:bodyPr/>
          <a:lstStyle/>
          <a:p>
            <a:r>
              <a:rPr lang="sv-SE" dirty="0"/>
              <a:t>KTH Flemingsberg</a:t>
            </a:r>
          </a:p>
          <a:p>
            <a:endParaRPr lang="sv-SE" dirty="0"/>
          </a:p>
        </p:txBody>
      </p:sp>
    </p:spTree>
    <p:extLst>
      <p:ext uri="{BB962C8B-B14F-4D97-AF65-F5344CB8AC3E}">
        <p14:creationId xmlns:p14="http://schemas.microsoft.com/office/powerpoint/2010/main" val="530015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descr="Två forskare arbetar i ett labb. De har på sig orange handskar och vita rockar. Skyddsvisiren är uppfällda medan de justerar en apparat." title="Forskningsområden"/>
          <p:cNvSpPr>
            <a:spLocks noGrp="1"/>
          </p:cNvSpPr>
          <p:nvPr>
            <p:ph type="title"/>
          </p:nvPr>
        </p:nvSpPr>
        <p:spPr/>
        <p:txBody>
          <a:bodyPr/>
          <a:lstStyle/>
          <a:p>
            <a:r>
              <a:rPr lang="sv-SE" dirty="0"/>
              <a:t>Research areas</a:t>
            </a:r>
          </a:p>
        </p:txBody>
      </p:sp>
      <p:sp>
        <p:nvSpPr>
          <p:cNvPr id="3" name="Platshållare för innehåll 2"/>
          <p:cNvSpPr>
            <a:spLocks noGrp="1"/>
          </p:cNvSpPr>
          <p:nvPr>
            <p:ph sz="half" idx="1"/>
          </p:nvPr>
        </p:nvSpPr>
        <p:spPr>
          <a:xfrm>
            <a:off x="600076" y="1975273"/>
            <a:ext cx="4929982" cy="4535549"/>
          </a:xfrm>
        </p:spPr>
        <p:txBody>
          <a:bodyPr/>
          <a:lstStyle/>
          <a:p>
            <a:r>
              <a:rPr lang="sv-SE" dirty="0"/>
              <a:t>Health</a:t>
            </a:r>
          </a:p>
          <a:p>
            <a:r>
              <a:rPr lang="sv-SE" dirty="0"/>
              <a:t>Materials</a:t>
            </a:r>
          </a:p>
          <a:p>
            <a:r>
              <a:rPr lang="sv-SE" dirty="0"/>
              <a:t>Energy</a:t>
            </a:r>
          </a:p>
          <a:p>
            <a:r>
              <a:rPr lang="sv-SE" dirty="0"/>
              <a:t>Environment</a:t>
            </a:r>
          </a:p>
        </p:txBody>
      </p:sp>
      <p:pic>
        <p:nvPicPr>
          <p:cNvPr id="5" name="Platshållare för bild 4" descr="Två forskare arbetar i ett labb. De har på sig orange handskar och vita rockar. Skyddsvisiren är uppfällda medan de justerar en apparat." title="Forskningsområden"/>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001" y="0"/>
            <a:ext cx="6095999" cy="6857998"/>
          </a:xfrm>
        </p:spPr>
      </p:pic>
    </p:spTree>
    <p:extLst>
      <p:ext uri="{BB962C8B-B14F-4D97-AF65-F5344CB8AC3E}">
        <p14:creationId xmlns:p14="http://schemas.microsoft.com/office/powerpoint/2010/main" val="13992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a:t>CBH’s</a:t>
            </a:r>
            <a:r>
              <a:rPr lang="sv-SE" dirty="0"/>
              <a:t> organisation </a:t>
            </a:r>
          </a:p>
        </p:txBody>
      </p:sp>
      <p:pic>
        <p:nvPicPr>
          <p:cNvPr id="9" name="Picture Placeholder 8">
            <a:extLst>
              <a:ext uri="{FF2B5EF4-FFF2-40B4-BE49-F238E27FC236}">
                <a16:creationId xmlns:a16="http://schemas.microsoft.com/office/drawing/2014/main" id="{5F696A8A-8F66-83B4-16DA-B8533C1DA015}"/>
              </a:ext>
            </a:extLst>
          </p:cNvPr>
          <p:cNvPicPr>
            <a:picLocks noGrp="1" noChangeAspect="1"/>
          </p:cNvPicPr>
          <p:nvPr>
            <p:ph type="pic" sz="quarter" idx="13"/>
          </p:nvPr>
        </p:nvPicPr>
        <p:blipFill>
          <a:blip r:embed="rId3"/>
          <a:srcRect t="14326" b="14326"/>
          <a:stretch>
            <a:fillRect/>
          </a:stretch>
        </p:blipFill>
        <p:spPr>
          <a:xfrm>
            <a:off x="600075" y="1919288"/>
            <a:ext cx="10990264" cy="4408487"/>
          </a:xfrm>
          <a:prstGeom prst="rect">
            <a:avLst/>
          </a:prstGeom>
        </p:spPr>
      </p:pic>
    </p:spTree>
    <p:extLst>
      <p:ext uri="{BB962C8B-B14F-4D97-AF65-F5344CB8AC3E}">
        <p14:creationId xmlns:p14="http://schemas.microsoft.com/office/powerpoint/2010/main" val="3098097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descr="En lärare pratar engagerat med en student." title="Medarbetare"/>
          <p:cNvSpPr>
            <a:spLocks noGrp="1"/>
          </p:cNvSpPr>
          <p:nvPr>
            <p:ph type="title"/>
          </p:nvPr>
        </p:nvSpPr>
        <p:spPr/>
        <p:txBody>
          <a:bodyPr/>
          <a:lstStyle/>
          <a:p>
            <a:r>
              <a:rPr lang="sv-SE" dirty="0"/>
              <a:t>Staff</a:t>
            </a:r>
          </a:p>
        </p:txBody>
      </p:sp>
      <p:sp>
        <p:nvSpPr>
          <p:cNvPr id="3" name="Platshållare för innehåll 2"/>
          <p:cNvSpPr>
            <a:spLocks noGrp="1"/>
          </p:cNvSpPr>
          <p:nvPr>
            <p:ph sz="half" idx="1"/>
          </p:nvPr>
        </p:nvSpPr>
        <p:spPr>
          <a:xfrm>
            <a:off x="600075" y="1771325"/>
            <a:ext cx="4929982" cy="4046300"/>
          </a:xfrm>
        </p:spPr>
        <p:txBody>
          <a:bodyPr/>
          <a:lstStyle/>
          <a:p>
            <a:r>
              <a:rPr lang="sv-SE" dirty="0"/>
              <a:t>65 professors </a:t>
            </a:r>
          </a:p>
          <a:p>
            <a:r>
              <a:rPr lang="sv-SE" dirty="0"/>
              <a:t>45 </a:t>
            </a:r>
            <a:r>
              <a:rPr lang="sv-SE" dirty="0" err="1"/>
              <a:t>associate</a:t>
            </a:r>
            <a:r>
              <a:rPr lang="sv-SE" dirty="0"/>
              <a:t> professors</a:t>
            </a:r>
          </a:p>
          <a:p>
            <a:r>
              <a:rPr lang="sv-SE" dirty="0"/>
              <a:t>18 </a:t>
            </a:r>
            <a:r>
              <a:rPr lang="sv-SE" dirty="0" err="1"/>
              <a:t>assistant</a:t>
            </a:r>
            <a:r>
              <a:rPr lang="sv-SE" dirty="0"/>
              <a:t> professors</a:t>
            </a:r>
          </a:p>
          <a:p>
            <a:r>
              <a:rPr lang="sv-SE" dirty="0"/>
              <a:t>37 </a:t>
            </a:r>
            <a:r>
              <a:rPr lang="sv-SE" dirty="0" err="1"/>
              <a:t>lecturers</a:t>
            </a:r>
            <a:r>
              <a:rPr lang="sv-SE" dirty="0"/>
              <a:t> </a:t>
            </a:r>
          </a:p>
          <a:p>
            <a:r>
              <a:rPr lang="sv-SE" dirty="0"/>
              <a:t>172 researchers and research </a:t>
            </a:r>
            <a:r>
              <a:rPr lang="sv-SE" dirty="0" err="1"/>
              <a:t>engineers</a:t>
            </a:r>
            <a:r>
              <a:rPr lang="sv-SE" dirty="0"/>
              <a:t> </a:t>
            </a:r>
          </a:p>
          <a:p>
            <a:r>
              <a:rPr lang="sv-SE" dirty="0"/>
              <a:t>237 </a:t>
            </a:r>
            <a:r>
              <a:rPr lang="sv-SE" dirty="0" err="1"/>
              <a:t>doctoral</a:t>
            </a:r>
            <a:r>
              <a:rPr lang="sv-SE" dirty="0"/>
              <a:t> students </a:t>
            </a:r>
          </a:p>
          <a:p>
            <a:r>
              <a:rPr lang="sv-SE" dirty="0"/>
              <a:t>107 </a:t>
            </a:r>
            <a:r>
              <a:rPr lang="en-SE" dirty="0"/>
              <a:t>technical and administrative staff</a:t>
            </a:r>
            <a:endParaRPr lang="sv-SE" dirty="0"/>
          </a:p>
        </p:txBody>
      </p:sp>
      <p:pic>
        <p:nvPicPr>
          <p:cNvPr id="5" name="Platshållare för bild 4" descr="En lärare har en engagerad konversation med en student." title="Medarbetare"/>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707617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a:t>Economy</a:t>
            </a:r>
            <a:r>
              <a:rPr lang="sv-SE" dirty="0"/>
              <a:t> and </a:t>
            </a:r>
            <a:r>
              <a:rPr lang="sv-SE" dirty="0" err="1"/>
              <a:t>financing</a:t>
            </a:r>
            <a:endParaRPr lang="sv-SE" dirty="0"/>
          </a:p>
        </p:txBody>
      </p:sp>
      <p:sp>
        <p:nvSpPr>
          <p:cNvPr id="3" name="Content Placeholder 2"/>
          <p:cNvSpPr>
            <a:spLocks noGrp="1"/>
          </p:cNvSpPr>
          <p:nvPr>
            <p:ph sz="half" idx="1"/>
          </p:nvPr>
        </p:nvSpPr>
        <p:spPr>
          <a:xfrm>
            <a:off x="600076" y="2415152"/>
            <a:ext cx="4929981" cy="3352551"/>
          </a:xfrm>
        </p:spPr>
        <p:txBody>
          <a:bodyPr vert="horz" lIns="91440" tIns="45720" rIns="91440" bIns="45720" rtlCol="0" anchor="t">
            <a:noAutofit/>
          </a:bodyPr>
          <a:lstStyle/>
          <a:p>
            <a:r>
              <a:rPr lang="sv-SE" dirty="0" err="1">
                <a:solidFill>
                  <a:srgbClr val="004791"/>
                </a:solidFill>
                <a:latin typeface="Arial"/>
                <a:cs typeface="Arial"/>
              </a:rPr>
              <a:t>Approximately</a:t>
            </a:r>
            <a:r>
              <a:rPr lang="sv-SE" dirty="0">
                <a:solidFill>
                  <a:srgbClr val="004791"/>
                </a:solidFill>
                <a:latin typeface="Arial"/>
                <a:cs typeface="Arial"/>
              </a:rPr>
              <a:t> 1.36 billion kronor in </a:t>
            </a:r>
            <a:r>
              <a:rPr lang="sv-SE" dirty="0" err="1">
                <a:solidFill>
                  <a:srgbClr val="004791"/>
                </a:solidFill>
                <a:latin typeface="Arial"/>
                <a:cs typeface="Arial"/>
              </a:rPr>
              <a:t>turnover</a:t>
            </a:r>
            <a:r>
              <a:rPr lang="sv-SE" dirty="0">
                <a:solidFill>
                  <a:srgbClr val="004791"/>
                </a:solidFill>
                <a:latin typeface="Arial"/>
                <a:cs typeface="Arial"/>
              </a:rPr>
              <a:t> (</a:t>
            </a:r>
            <a:r>
              <a:rPr lang="sv-SE" dirty="0" err="1">
                <a:solidFill>
                  <a:srgbClr val="004791"/>
                </a:solidFill>
                <a:latin typeface="Arial"/>
                <a:cs typeface="Arial"/>
              </a:rPr>
              <a:t>including</a:t>
            </a:r>
            <a:r>
              <a:rPr lang="sv-SE" dirty="0">
                <a:solidFill>
                  <a:srgbClr val="004791"/>
                </a:solidFill>
                <a:latin typeface="Arial"/>
                <a:cs typeface="Arial"/>
              </a:rPr>
              <a:t> transfers)      </a:t>
            </a:r>
          </a:p>
          <a:p>
            <a:r>
              <a:rPr lang="sv-SE" dirty="0" err="1">
                <a:solidFill>
                  <a:srgbClr val="004791"/>
                </a:solidFill>
                <a:latin typeface="Arial"/>
                <a:cs typeface="Arial"/>
              </a:rPr>
              <a:t>External</a:t>
            </a:r>
            <a:r>
              <a:rPr lang="sv-SE" dirty="0">
                <a:solidFill>
                  <a:srgbClr val="004791"/>
                </a:solidFill>
                <a:latin typeface="Arial"/>
                <a:cs typeface="Arial"/>
              </a:rPr>
              <a:t> </a:t>
            </a:r>
            <a:r>
              <a:rPr lang="sv-SE" dirty="0" err="1">
                <a:solidFill>
                  <a:srgbClr val="004791"/>
                </a:solidFill>
                <a:latin typeface="Arial"/>
                <a:cs typeface="Arial"/>
              </a:rPr>
              <a:t>funding</a:t>
            </a:r>
            <a:r>
              <a:rPr lang="sv-SE" dirty="0">
                <a:solidFill>
                  <a:srgbClr val="004791"/>
                </a:solidFill>
                <a:latin typeface="Arial"/>
                <a:cs typeface="Arial"/>
              </a:rPr>
              <a:t> (41 %)</a:t>
            </a:r>
          </a:p>
          <a:p>
            <a:r>
              <a:rPr lang="sv-SE" dirty="0">
                <a:solidFill>
                  <a:srgbClr val="004791"/>
                </a:solidFill>
                <a:latin typeface="Arial"/>
                <a:cs typeface="Arial"/>
              </a:rPr>
              <a:t>Grants for </a:t>
            </a:r>
            <a:r>
              <a:rPr lang="sv-SE" dirty="0" err="1">
                <a:solidFill>
                  <a:srgbClr val="004791"/>
                </a:solidFill>
                <a:latin typeface="Arial"/>
                <a:cs typeface="Arial"/>
              </a:rPr>
              <a:t>postgraduate</a:t>
            </a:r>
            <a:r>
              <a:rPr lang="sv-SE" dirty="0">
                <a:solidFill>
                  <a:srgbClr val="004791"/>
                </a:solidFill>
                <a:latin typeface="Arial"/>
                <a:cs typeface="Arial"/>
              </a:rPr>
              <a:t> </a:t>
            </a:r>
            <a:r>
              <a:rPr lang="sv-SE" dirty="0" err="1">
                <a:solidFill>
                  <a:srgbClr val="004791"/>
                </a:solidFill>
                <a:latin typeface="Arial"/>
                <a:cs typeface="Arial"/>
              </a:rPr>
              <a:t>education</a:t>
            </a:r>
            <a:r>
              <a:rPr lang="sv-SE" dirty="0">
                <a:solidFill>
                  <a:srgbClr val="004791"/>
                </a:solidFill>
                <a:latin typeface="Arial"/>
                <a:cs typeface="Arial"/>
              </a:rPr>
              <a:t> (27 %)</a:t>
            </a:r>
          </a:p>
          <a:p>
            <a:r>
              <a:rPr lang="sv-SE" dirty="0">
                <a:solidFill>
                  <a:srgbClr val="004791"/>
                </a:solidFill>
                <a:latin typeface="Arial"/>
                <a:cs typeface="Arial"/>
              </a:rPr>
              <a:t>Grants for </a:t>
            </a:r>
            <a:r>
              <a:rPr lang="sv-SE" dirty="0" err="1">
                <a:solidFill>
                  <a:srgbClr val="004791"/>
                </a:solidFill>
                <a:latin typeface="Arial"/>
                <a:cs typeface="Arial"/>
              </a:rPr>
              <a:t>undergraduate</a:t>
            </a:r>
            <a:r>
              <a:rPr lang="sv-SE" dirty="0">
                <a:solidFill>
                  <a:srgbClr val="004791"/>
                </a:solidFill>
                <a:latin typeface="Arial"/>
                <a:cs typeface="Arial"/>
              </a:rPr>
              <a:t> </a:t>
            </a:r>
            <a:r>
              <a:rPr lang="sv-SE" dirty="0" err="1">
                <a:solidFill>
                  <a:srgbClr val="004791"/>
                </a:solidFill>
                <a:latin typeface="Arial"/>
                <a:cs typeface="Arial"/>
              </a:rPr>
              <a:t>education</a:t>
            </a:r>
            <a:r>
              <a:rPr lang="sv-SE" dirty="0">
                <a:solidFill>
                  <a:srgbClr val="004791"/>
                </a:solidFill>
                <a:latin typeface="Arial"/>
                <a:cs typeface="Arial"/>
              </a:rPr>
              <a:t> (17 %)</a:t>
            </a:r>
          </a:p>
          <a:p>
            <a:r>
              <a:rPr lang="sv-SE" dirty="0" err="1">
                <a:solidFill>
                  <a:srgbClr val="004791"/>
                </a:solidFill>
                <a:latin typeface="Arial"/>
                <a:cs typeface="Arial"/>
              </a:rPr>
              <a:t>Other</a:t>
            </a:r>
            <a:r>
              <a:rPr lang="sv-SE" dirty="0">
                <a:solidFill>
                  <a:srgbClr val="004791"/>
                </a:solidFill>
                <a:latin typeface="Arial"/>
                <a:cs typeface="Arial"/>
              </a:rPr>
              <a:t> (15 %)</a:t>
            </a:r>
            <a:endParaRPr lang="sv-SE" dirty="0"/>
          </a:p>
          <a:p>
            <a:endParaRPr lang="sv-SE" dirty="0"/>
          </a:p>
          <a:p>
            <a:endParaRPr lang="sv-SE" dirty="0"/>
          </a:p>
        </p:txBody>
      </p:sp>
      <p:sp>
        <p:nvSpPr>
          <p:cNvPr id="4" name="Text Placeholder 3"/>
          <p:cNvSpPr>
            <a:spLocks noGrp="1"/>
          </p:cNvSpPr>
          <p:nvPr>
            <p:ph type="body" sz="quarter" idx="14"/>
          </p:nvPr>
        </p:nvSpPr>
        <p:spPr/>
        <p:txBody>
          <a:bodyPr/>
          <a:lstStyle/>
          <a:p>
            <a:r>
              <a:rPr lang="sv-SE" dirty="0"/>
              <a:t>The ten </a:t>
            </a:r>
            <a:r>
              <a:rPr lang="sv-SE" dirty="0" err="1"/>
              <a:t>largest</a:t>
            </a:r>
            <a:r>
              <a:rPr lang="sv-SE" dirty="0"/>
              <a:t> </a:t>
            </a:r>
            <a:r>
              <a:rPr lang="sv-SE" dirty="0" err="1"/>
              <a:t>external</a:t>
            </a:r>
            <a:r>
              <a:rPr lang="sv-SE" dirty="0"/>
              <a:t> funders</a:t>
            </a:r>
          </a:p>
        </p:txBody>
      </p:sp>
      <p:sp>
        <p:nvSpPr>
          <p:cNvPr id="5" name="Content Placeholder 4"/>
          <p:cNvSpPr>
            <a:spLocks noGrp="1"/>
          </p:cNvSpPr>
          <p:nvPr>
            <p:ph sz="half" idx="13"/>
          </p:nvPr>
        </p:nvSpPr>
        <p:spPr>
          <a:xfrm>
            <a:off x="6661947" y="2415152"/>
            <a:ext cx="4941306" cy="3912621"/>
          </a:xfrm>
        </p:spPr>
        <p:txBody>
          <a:bodyPr vert="horz" lIns="91440" tIns="45720" rIns="91440" bIns="45720" rtlCol="0" anchor="t">
            <a:noAutofit/>
          </a:bodyPr>
          <a:lstStyle/>
          <a:p>
            <a:pPr marL="342900" indent="-342900">
              <a:buAutoNum type="arabicPeriod"/>
            </a:pPr>
            <a:r>
              <a:rPr lang="sv-SE" dirty="0"/>
              <a:t>The Swedish Research Council (21%)</a:t>
            </a:r>
          </a:p>
          <a:p>
            <a:pPr marL="342900" indent="-342900">
              <a:buAutoNum type="arabicPeriod"/>
            </a:pPr>
            <a:r>
              <a:rPr lang="sv-SE" dirty="0"/>
              <a:t>The Wallenberg Foundations (19%)</a:t>
            </a:r>
          </a:p>
          <a:p>
            <a:pPr marL="342900" indent="-342900">
              <a:buAutoNum type="arabicPeriod"/>
            </a:pPr>
            <a:r>
              <a:rPr lang="sv-SE" dirty="0"/>
              <a:t>The EU (18%)</a:t>
            </a:r>
          </a:p>
          <a:p>
            <a:pPr marL="342900" indent="-342900">
              <a:buAutoNum type="arabicPeriod"/>
            </a:pPr>
            <a:r>
              <a:rPr lang="sv-SE" dirty="0"/>
              <a:t>Vinnova (10%)</a:t>
            </a:r>
          </a:p>
          <a:p>
            <a:pPr marL="342900" indent="-342900">
              <a:buAutoNum type="arabicPeriod"/>
            </a:pPr>
            <a:r>
              <a:rPr lang="sv-SE" dirty="0"/>
              <a:t>The Swedish Energy Agency (10%)</a:t>
            </a:r>
          </a:p>
          <a:p>
            <a:pPr marL="342900" indent="-342900">
              <a:buAutoNum type="arabicPeriod"/>
            </a:pPr>
            <a:r>
              <a:rPr lang="sv-SE" dirty="0"/>
              <a:t>Formas (8%)</a:t>
            </a:r>
          </a:p>
          <a:p>
            <a:pPr marL="342900" indent="-342900">
              <a:buAutoNum type="arabicPeriod"/>
            </a:pPr>
            <a:r>
              <a:rPr lang="sv-SE" dirty="0" err="1"/>
              <a:t>HPA’s</a:t>
            </a:r>
            <a:r>
              <a:rPr lang="sv-SE" dirty="0"/>
              <a:t> Research Foundation (5%)</a:t>
            </a:r>
          </a:p>
          <a:p>
            <a:pPr marL="342900" indent="-342900">
              <a:buAutoNum type="arabicPeriod"/>
            </a:pPr>
            <a:r>
              <a:rPr lang="sv-SE" dirty="0"/>
              <a:t>The Foundation for Strategic Research (5%)</a:t>
            </a:r>
          </a:p>
          <a:p>
            <a:pPr marL="342900" indent="-342900">
              <a:buAutoNum type="arabicPeriod"/>
            </a:pPr>
            <a:r>
              <a:rPr lang="sv-SE" dirty="0"/>
              <a:t>The Novo Nordisk Foundation (2%)</a:t>
            </a:r>
          </a:p>
          <a:p>
            <a:pPr marL="342900" indent="-342900">
              <a:buAutoNum type="arabicPeriod"/>
            </a:pPr>
            <a:r>
              <a:rPr lang="sv-SE" dirty="0"/>
              <a:t>The Swedish Cancer </a:t>
            </a:r>
            <a:r>
              <a:rPr lang="sv-SE" dirty="0" err="1"/>
              <a:t>Society</a:t>
            </a:r>
            <a:r>
              <a:rPr lang="sv-SE" dirty="0"/>
              <a:t> (2%)</a:t>
            </a:r>
          </a:p>
        </p:txBody>
      </p:sp>
    </p:spTree>
    <p:extLst>
      <p:ext uri="{BB962C8B-B14F-4D97-AF65-F5344CB8AC3E}">
        <p14:creationId xmlns:p14="http://schemas.microsoft.com/office/powerpoint/2010/main" val="3169241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a:t>Education</a:t>
            </a:r>
            <a:endParaRPr lang="sv-SE" dirty="0"/>
          </a:p>
        </p:txBody>
      </p:sp>
    </p:spTree>
    <p:extLst>
      <p:ext uri="{BB962C8B-B14F-4D97-AF65-F5344CB8AC3E}">
        <p14:creationId xmlns:p14="http://schemas.microsoft.com/office/powerpoint/2010/main" val="2446220065"/>
      </p:ext>
    </p:extLst>
  </p:cSld>
  <p:clrMapOvr>
    <a:masterClrMapping/>
  </p:clrMapOvr>
</p:sld>
</file>

<file path=ppt/theme/theme1.xml><?xml version="1.0" encoding="utf-8"?>
<a:theme xmlns:a="http://schemas.openxmlformats.org/drawingml/2006/main" name="Office-tema">
  <a:themeElements>
    <a:clrScheme name="KTH">
      <a:dk1>
        <a:srgbClr val="000000"/>
      </a:dk1>
      <a:lt1>
        <a:srgbClr val="FFFFFF"/>
      </a:lt1>
      <a:dk2>
        <a:srgbClr val="000061"/>
      </a:dk2>
      <a:lt2>
        <a:srgbClr val="EBE5E0"/>
      </a:lt2>
      <a:accent1>
        <a:srgbClr val="004791"/>
      </a:accent1>
      <a:accent2>
        <a:srgbClr val="6198D2"/>
      </a:accent2>
      <a:accent3>
        <a:srgbClr val="000061"/>
      </a:accent3>
      <a:accent4>
        <a:srgbClr val="DEF0FF"/>
      </a:accent4>
      <a:accent5>
        <a:srgbClr val="EBE5DF"/>
      </a:accent5>
      <a:accent6>
        <a:srgbClr val="0028ED"/>
      </a:accent6>
      <a:hlink>
        <a:srgbClr val="3878C2"/>
      </a:hlink>
      <a:folHlink>
        <a:srgbClr val="004691"/>
      </a:folHlink>
    </a:clrScheme>
    <a:fontScheme name="Office">
      <a:majorFont>
        <a:latin typeface="Figtree"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Figtree"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and">
      <a:srgbClr val="EBE5E0"/>
    </a:custClr>
    <a:custClr name="KTH blue">
      <a:srgbClr val="004791"/>
    </a:custClr>
    <a:custClr name="Sky blue">
      <a:srgbClr val="6298D2"/>
    </a:custClr>
    <a:custClr name="Navy blue">
      <a:srgbClr val="000061"/>
    </a:custClr>
    <a:custClr name="Light blue">
      <a:srgbClr val="DEF0FF"/>
    </a:custClr>
    <a:custClr name="Digital blue">
      <a:srgbClr val="0029ED"/>
    </a:custClr>
    <a:custClr name="Blank">
      <a:srgbClr val="FFFFFF"/>
    </a:custClr>
    <a:custClr name="Blank">
      <a:srgbClr val="FFFFFF"/>
    </a:custClr>
    <a:custClr name="Blank">
      <a:srgbClr val="FFFFFF"/>
    </a:custClr>
    <a:custClr name="Blank">
      <a:srgbClr val="FFFFFF"/>
    </a:custClr>
    <a:custClr name="Dark green">
      <a:srgbClr val="0D4A21"/>
    </a:custClr>
    <a:custClr name="Dark turquoise">
      <a:srgbClr val="1C434C"/>
    </a:custClr>
    <a:custClr name="Dark brick">
      <a:srgbClr val="78001A"/>
    </a:custClr>
    <a:custClr name="Dark yellow">
      <a:srgbClr val="A65900"/>
    </a:custClr>
    <a:custClr name="Dark grey">
      <a:srgbClr val="323232"/>
    </a:custClr>
    <a:custClr name="Blank">
      <a:srgbClr val="FFFFFF"/>
    </a:custClr>
    <a:custClr name="Blank">
      <a:srgbClr val="FFFFFF"/>
    </a:custClr>
    <a:custClr name="Blank">
      <a:srgbClr val="FFFFFF"/>
    </a:custClr>
    <a:custClr name="Blank">
      <a:srgbClr val="FFFFFF"/>
    </a:custClr>
    <a:custClr name="Blank">
      <a:srgbClr val="FFFFFF"/>
    </a:custClr>
    <a:custClr name="Green">
      <a:srgbClr val="4DA060"/>
    </a:custClr>
    <a:custClr name="Turquoise">
      <a:srgbClr val="339C9C"/>
    </a:custClr>
    <a:custClr name="Brick">
      <a:srgbClr val="E86A58"/>
    </a:custClr>
    <a:custClr name="Yellow">
      <a:srgbClr val="FFBE00"/>
    </a:custClr>
    <a:custClr name="Grey">
      <a:srgbClr val="A5A5A5"/>
    </a:custClr>
    <a:custClr name="Blank">
      <a:srgbClr val="FFFFFF"/>
    </a:custClr>
    <a:custClr name="Blank">
      <a:srgbClr val="FFFFFF"/>
    </a:custClr>
    <a:custClr name="Blank">
      <a:srgbClr val="FFFFFF"/>
    </a:custClr>
    <a:custClr name="Blank">
      <a:srgbClr val="FFFFFF"/>
    </a:custClr>
    <a:custClr name="Blank">
      <a:srgbClr val="FFFFFF"/>
    </a:custClr>
    <a:custClr name="Light green">
      <a:srgbClr val="C7EBBA"/>
    </a:custClr>
    <a:custClr name="Light turquoise">
      <a:srgbClr val="B2E0E0"/>
    </a:custClr>
    <a:custClr name="Light brick">
      <a:srgbClr val="FFCCC4"/>
    </a:custClr>
    <a:custClr name="Light yellow">
      <a:srgbClr val="FFF0B0"/>
    </a:custClr>
    <a:custClr name="Light grey">
      <a:srgbClr val="E6E6E6"/>
    </a:custClr>
  </a:custClrLst>
  <a:extLst>
    <a:ext uri="{05A4C25C-085E-4340-85A3-A5531E510DB2}">
      <thm15:themeFamily xmlns:thm15="http://schemas.microsoft.com/office/thememl/2012/main" name="KTH_presentation_template_Figtree" id="{E6011EE6-5294-D344-AE93-F618069F8922}" vid="{45727F30-E711-A740-91D8-A34DFFD32AA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DC47A8D1A358F24C8C9F32679A310F7E" ma:contentTypeVersion="14" ma:contentTypeDescription="Skapa ett nytt dokument." ma:contentTypeScope="" ma:versionID="c5bb91f96346a810ba9cc96e66cbcb71">
  <xsd:schema xmlns:xsd="http://www.w3.org/2001/XMLSchema" xmlns:xs="http://www.w3.org/2001/XMLSchema" xmlns:p="http://schemas.microsoft.com/office/2006/metadata/properties" xmlns:ns2="ee62ac3a-4a39-44c1-a0ae-2140c09c8336" xmlns:ns3="cdcdfcd9-2e07-4193-8a93-c1f183c4bf50" targetNamespace="http://schemas.microsoft.com/office/2006/metadata/properties" ma:root="true" ma:fieldsID="2acfa4373a0709ac434dceb24cb81ac6" ns2:_="" ns3:_="">
    <xsd:import namespace="ee62ac3a-4a39-44c1-a0ae-2140c09c8336"/>
    <xsd:import namespace="cdcdfcd9-2e07-4193-8a93-c1f183c4bf5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62ac3a-4a39-44c1-a0ae-2140c09c83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93a65192-9734-4a36-9c54-dd0325533d7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cdfcd9-2e07-4193-8a93-c1f183c4bf5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ce0f3e4-0d8c-499c-9051-31137007bd46}" ma:internalName="TaxCatchAll" ma:showField="CatchAllData" ma:web="cdcdfcd9-2e07-4193-8a93-c1f183c4bf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dcdfcd9-2e07-4193-8a93-c1f183c4bf50" xsi:nil="true"/>
    <lcf76f155ced4ddcb4097134ff3c332f xmlns="ee62ac3a-4a39-44c1-a0ae-2140c09c833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9E32607-A5B2-45EB-B319-17EF25206F88}">
  <ds:schemaRefs>
    <ds:schemaRef ds:uri="http://schemas.microsoft.com/sharepoint/v3/contenttype/forms"/>
  </ds:schemaRefs>
</ds:datastoreItem>
</file>

<file path=customXml/itemProps2.xml><?xml version="1.0" encoding="utf-8"?>
<ds:datastoreItem xmlns:ds="http://schemas.openxmlformats.org/officeDocument/2006/customXml" ds:itemID="{EA298823-A7CE-43EB-B37B-0FA75C0332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62ac3a-4a39-44c1-a0ae-2140c09c8336"/>
    <ds:schemaRef ds:uri="cdcdfcd9-2e07-4193-8a93-c1f183c4bf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3B8D7C-C14E-4742-8DDD-10B6FB1D14B0}">
  <ds:schemaRefs>
    <ds:schemaRef ds:uri="cdcdfcd9-2e07-4193-8a93-c1f183c4bf50"/>
    <ds:schemaRef ds:uri="ee62ac3a-4a39-44c1-a0ae-2140c09c8336"/>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KTH_presentation_template_Figtree (2)</Template>
  <TotalTime>28</TotalTime>
  <Words>565</Words>
  <Application>Microsoft Macintosh PowerPoint</Application>
  <PresentationFormat>Widescreen</PresentationFormat>
  <Paragraphs>138</Paragraphs>
  <Slides>19</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Figtree</vt:lpstr>
      <vt:lpstr>Office-tema</vt:lpstr>
      <vt:lpstr>School of Engineering Sciences i Chemistry, Biotechnology and Health</vt:lpstr>
      <vt:lpstr>Sweden’s largest technical university</vt:lpstr>
      <vt:lpstr>The School of Engineering Sciences in Chemistry, Biotechnology and Health</vt:lpstr>
      <vt:lpstr>Research and education on four locations</vt:lpstr>
      <vt:lpstr>Research areas</vt:lpstr>
      <vt:lpstr>CBH’s organisation </vt:lpstr>
      <vt:lpstr>Staff</vt:lpstr>
      <vt:lpstr>Economy and financing</vt:lpstr>
      <vt:lpstr>Education</vt:lpstr>
      <vt:lpstr>Foundation year programme </vt:lpstr>
      <vt:lpstr>Bachelor of Science in Engineering </vt:lpstr>
      <vt:lpstr>International Master’s programmes</vt:lpstr>
      <vt:lpstr>Doctoral programmes</vt:lpstr>
      <vt:lpstr>Global challenges</vt:lpstr>
      <vt:lpstr>Research</vt:lpstr>
      <vt:lpstr>Research Centres</vt:lpstr>
      <vt:lpstr>Research Centres</vt:lpstr>
      <vt:lpstr>SciLifeLab</vt:lpstr>
      <vt:lpstr>PowerPoint Presentation</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Tove Guldbrand</dc:creator>
  <cp:lastModifiedBy>Sabina Fabrizi</cp:lastModifiedBy>
  <cp:revision>60</cp:revision>
  <dcterms:created xsi:type="dcterms:W3CDTF">2023-11-14T14:44:38Z</dcterms:created>
  <dcterms:modified xsi:type="dcterms:W3CDTF">2026-06-29T11:07:00Z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0x010100DC47A8D1A358F24C8C9F32679A310F7E</vt:lpwstr>
  </property>
  <property fmtid="{D5CDD505-2E9C-101B-9397-08002B2CF9AE}" pid="3" name="MediaServiceImageTags">
    <vt:lpwstr/>
  </property>
</Properties>
</file>