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5"/>
  </p:notesMasterIdLst>
  <p:sldIdLst>
    <p:sldId id="262" r:id="rId2"/>
    <p:sldId id="263" r:id="rId3"/>
    <p:sldId id="264" r:id="rId4"/>
  </p:sldIdLst>
  <p:sldSz cx="18000663" cy="25199975"/>
  <p:notesSz cx="6858000" cy="9144000"/>
  <p:embeddedFontLst>
    <p:embeddedFont>
      <p:font typeface="Figtree" pitchFamily="2" charset="0"/>
      <p:regular r:id="rId6"/>
      <p:bold r:id="rId7"/>
      <p:italic r:id="rId8"/>
      <p:boldItalic r:id="rId9"/>
    </p:embeddedFont>
  </p:embeddedFontLst>
  <p:defaultTextStyle>
    <a:defPPr>
      <a:defRPr lang="sv-SE"/>
    </a:defPPr>
    <a:lvl1pPr marL="0" algn="l" defTabSz="2072956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1pPr>
    <a:lvl2pPr marL="1036477" algn="l" defTabSz="2072956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2pPr>
    <a:lvl3pPr marL="2072956" algn="l" defTabSz="2072956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3pPr>
    <a:lvl4pPr marL="3109433" algn="l" defTabSz="2072956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4pPr>
    <a:lvl5pPr marL="4145910" algn="l" defTabSz="2072956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5pPr>
    <a:lvl6pPr marL="5182387" algn="l" defTabSz="2072956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6pPr>
    <a:lvl7pPr marL="6218866" algn="l" defTabSz="2072956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7pPr>
    <a:lvl8pPr marL="7255343" algn="l" defTabSz="2072956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8pPr>
    <a:lvl9pPr marL="8291820" algn="l" defTabSz="2072956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75"/>
    <p:restoredTop sz="96327"/>
  </p:normalViewPr>
  <p:slideViewPr>
    <p:cSldViewPr snapToGrid="0">
      <p:cViewPr varScale="1">
        <p:scale>
          <a:sx n="18" d="100"/>
          <a:sy n="18" d="100"/>
        </p:scale>
        <p:origin x="2584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A98BE-A709-2147-8309-29E5AC3B2C96}" type="datetimeFigureOut">
              <a:rPr lang="sv-SE" smtClean="0"/>
              <a:t>2025-06-04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1143000"/>
            <a:ext cx="2203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2B342-762B-CA45-8C2D-6DAF9087E7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6762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5278" rtl="0" eaLnBrk="1" latinLnBrk="0" hangingPunct="1">
      <a:defRPr sz="847" kern="1200">
        <a:solidFill>
          <a:schemeClr val="tx1"/>
        </a:solidFill>
        <a:latin typeface="+mn-lt"/>
        <a:ea typeface="+mn-ea"/>
        <a:cs typeface="+mn-cs"/>
      </a:defRPr>
    </a:lvl1pPr>
    <a:lvl2pPr marL="322639" algn="l" defTabSz="645278" rtl="0" eaLnBrk="1" latinLnBrk="0" hangingPunct="1">
      <a:defRPr sz="847" kern="1200">
        <a:solidFill>
          <a:schemeClr val="tx1"/>
        </a:solidFill>
        <a:latin typeface="+mn-lt"/>
        <a:ea typeface="+mn-ea"/>
        <a:cs typeface="+mn-cs"/>
      </a:defRPr>
    </a:lvl2pPr>
    <a:lvl3pPr marL="645278" algn="l" defTabSz="645278" rtl="0" eaLnBrk="1" latinLnBrk="0" hangingPunct="1">
      <a:defRPr sz="847" kern="1200">
        <a:solidFill>
          <a:schemeClr val="tx1"/>
        </a:solidFill>
        <a:latin typeface="+mn-lt"/>
        <a:ea typeface="+mn-ea"/>
        <a:cs typeface="+mn-cs"/>
      </a:defRPr>
    </a:lvl3pPr>
    <a:lvl4pPr marL="967916" algn="l" defTabSz="645278" rtl="0" eaLnBrk="1" latinLnBrk="0" hangingPunct="1">
      <a:defRPr sz="847" kern="1200">
        <a:solidFill>
          <a:schemeClr val="tx1"/>
        </a:solidFill>
        <a:latin typeface="+mn-lt"/>
        <a:ea typeface="+mn-ea"/>
        <a:cs typeface="+mn-cs"/>
      </a:defRPr>
    </a:lvl4pPr>
    <a:lvl5pPr marL="1290556" algn="l" defTabSz="645278" rtl="0" eaLnBrk="1" latinLnBrk="0" hangingPunct="1">
      <a:defRPr sz="847" kern="1200">
        <a:solidFill>
          <a:schemeClr val="tx1"/>
        </a:solidFill>
        <a:latin typeface="+mn-lt"/>
        <a:ea typeface="+mn-ea"/>
        <a:cs typeface="+mn-cs"/>
      </a:defRPr>
    </a:lvl5pPr>
    <a:lvl6pPr marL="1613195" algn="l" defTabSz="645278" rtl="0" eaLnBrk="1" latinLnBrk="0" hangingPunct="1">
      <a:defRPr sz="847" kern="1200">
        <a:solidFill>
          <a:schemeClr val="tx1"/>
        </a:solidFill>
        <a:latin typeface="+mn-lt"/>
        <a:ea typeface="+mn-ea"/>
        <a:cs typeface="+mn-cs"/>
      </a:defRPr>
    </a:lvl6pPr>
    <a:lvl7pPr marL="1935834" algn="l" defTabSz="645278" rtl="0" eaLnBrk="1" latinLnBrk="0" hangingPunct="1">
      <a:defRPr sz="847" kern="1200">
        <a:solidFill>
          <a:schemeClr val="tx1"/>
        </a:solidFill>
        <a:latin typeface="+mn-lt"/>
        <a:ea typeface="+mn-ea"/>
        <a:cs typeface="+mn-cs"/>
      </a:defRPr>
    </a:lvl7pPr>
    <a:lvl8pPr marL="2258472" algn="l" defTabSz="645278" rtl="0" eaLnBrk="1" latinLnBrk="0" hangingPunct="1">
      <a:defRPr sz="847" kern="1200">
        <a:solidFill>
          <a:schemeClr val="tx1"/>
        </a:solidFill>
        <a:latin typeface="+mn-lt"/>
        <a:ea typeface="+mn-ea"/>
        <a:cs typeface="+mn-cs"/>
      </a:defRPr>
    </a:lvl8pPr>
    <a:lvl9pPr marL="2581111" algn="l" defTabSz="645278" rtl="0" eaLnBrk="1" latinLnBrk="0" hangingPunct="1">
      <a:defRPr sz="8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Bild 27">
            <a:extLst>
              <a:ext uri="{FF2B5EF4-FFF2-40B4-BE49-F238E27FC236}">
                <a16:creationId xmlns:a16="http://schemas.microsoft.com/office/drawing/2014/main" id="{35F7D52C-5E9D-1A31-2536-E6D0E7E6A2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" y="4"/>
            <a:ext cx="18000663" cy="2520352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798893C-4CC2-2B2F-4FC8-5E0C5AE0DA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1978" y="8098420"/>
            <a:ext cx="14055577" cy="201915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rubrik på en eller två rader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77E5B5-9B3B-1F13-E51F-88E6C87D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61546" y="24126552"/>
            <a:ext cx="6075224" cy="359142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KTH Royal </a:t>
            </a:r>
            <a:r>
              <a:rPr lang="sv-SE" dirty="0" err="1"/>
              <a:t>Institute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Technology</a:t>
            </a:r>
            <a:endParaRPr lang="sv-SE" dirty="0"/>
          </a:p>
        </p:txBody>
      </p:sp>
      <p:pic>
        <p:nvPicPr>
          <p:cNvPr id="12" name="Bild 11">
            <a:extLst>
              <a:ext uri="{FF2B5EF4-FFF2-40B4-BE49-F238E27FC236}">
                <a16:creationId xmlns:a16="http://schemas.microsoft.com/office/drawing/2014/main" id="{D62467FA-9342-6093-AF83-C0B258945DA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71695" y="2568029"/>
            <a:ext cx="3257272" cy="3572038"/>
          </a:xfrm>
          <a:prstGeom prst="rect">
            <a:avLst/>
          </a:prstGeom>
        </p:spPr>
      </p:pic>
      <p:sp>
        <p:nvSpPr>
          <p:cNvPr id="29" name="Platshållare för text 9">
            <a:extLst>
              <a:ext uri="{FF2B5EF4-FFF2-40B4-BE49-F238E27FC236}">
                <a16:creationId xmlns:a16="http://schemas.microsoft.com/office/drawing/2014/main" id="{408A9226-1691-5C76-4E7F-DC92D26FC2E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71977" y="10217272"/>
            <a:ext cx="14055576" cy="936948"/>
          </a:xfrm>
          <a:prstGeom prst="rect">
            <a:avLst/>
          </a:prstGeom>
        </p:spPr>
        <p:txBody>
          <a:bodyPr numCol="1"/>
          <a:lstStyle>
            <a:lvl1pPr marL="0" indent="0">
              <a:buNone/>
              <a:defRPr sz="3080">
                <a:solidFill>
                  <a:schemeClr val="accent2"/>
                </a:solidFill>
                <a:latin typeface="+mj-lt"/>
              </a:defRPr>
            </a:lvl1pPr>
            <a:lvl2pPr marL="320030" indent="0">
              <a:buNone/>
              <a:defRPr>
                <a:latin typeface="+mj-lt"/>
              </a:defRPr>
            </a:lvl2pPr>
            <a:lvl3pPr marL="640060" indent="0">
              <a:buNone/>
              <a:defRPr>
                <a:latin typeface="+mj-lt"/>
              </a:defRPr>
            </a:lvl3pPr>
            <a:lvl4pPr marL="960091" indent="0">
              <a:buNone/>
              <a:defRPr>
                <a:latin typeface="+mj-lt"/>
              </a:defRPr>
            </a:lvl4pPr>
            <a:lvl5pPr marL="1280120" indent="0">
              <a:buNone/>
              <a:defRPr>
                <a:latin typeface="+mj-lt"/>
              </a:defRPr>
            </a:lvl5pPr>
          </a:lstStyle>
          <a:p>
            <a:pPr lvl="0"/>
            <a:r>
              <a:rPr lang="sv-SE" dirty="0"/>
              <a:t>Underrubrik för exempelvis tid och datum</a:t>
            </a:r>
          </a:p>
        </p:txBody>
      </p:sp>
    </p:spTree>
    <p:extLst>
      <p:ext uri="{BB962C8B-B14F-4D97-AF65-F5344CB8AC3E}">
        <p14:creationId xmlns:p14="http://schemas.microsoft.com/office/powerpoint/2010/main" val="217878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B5C0340B-2AB4-36D0-AE9D-91713F7A7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62153" y="24079138"/>
            <a:ext cx="6075224" cy="35914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6298D2"/>
                </a:solidFill>
                <a:latin typeface="Figtree" pitchFamily="2" charset="0"/>
              </a:defRPr>
            </a:lvl1pPr>
          </a:lstStyle>
          <a:p>
            <a:r>
              <a:rPr lang="sv-SE" dirty="0"/>
              <a:t>KTH Royal </a:t>
            </a:r>
            <a:r>
              <a:rPr lang="sv-SE" dirty="0" err="1"/>
              <a:t>Institute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Technology</a:t>
            </a:r>
            <a:endParaRPr lang="sv-SE" dirty="0"/>
          </a:p>
        </p:txBody>
      </p:sp>
      <p:pic>
        <p:nvPicPr>
          <p:cNvPr id="9" name="Bild 11">
            <a:extLst>
              <a:ext uri="{FF2B5EF4-FFF2-40B4-BE49-F238E27FC236}">
                <a16:creationId xmlns:a16="http://schemas.microsoft.com/office/drawing/2014/main" id="{D22469FB-5F86-7A68-B0A8-F6981AD5FFC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71695" y="2568029"/>
            <a:ext cx="3257272" cy="357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6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sldNum="0" hdr="0" dt="0"/>
  <p:txStyles>
    <p:titleStyle>
      <a:lvl1pPr algn="l" defTabSz="640060" rtl="0" eaLnBrk="1" latinLnBrk="0" hangingPunct="1">
        <a:lnSpc>
          <a:spcPct val="80000"/>
        </a:lnSpc>
        <a:spcBef>
          <a:spcPct val="0"/>
        </a:spcBef>
        <a:buNone/>
        <a:defRPr sz="6999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60014" indent="-160014" algn="l" defTabSz="640060" rtl="0" eaLnBrk="1" latinLnBrk="0" hangingPunct="1">
        <a:lnSpc>
          <a:spcPct val="90000"/>
        </a:lnSpc>
        <a:spcBef>
          <a:spcPts val="700"/>
        </a:spcBef>
        <a:buClr>
          <a:schemeClr val="accent1"/>
        </a:buClr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480045" indent="-160014" algn="l" defTabSz="640060" rtl="0" eaLnBrk="1" latinLnBrk="0" hangingPunct="1">
        <a:lnSpc>
          <a:spcPct val="90000"/>
        </a:lnSpc>
        <a:spcBef>
          <a:spcPts val="350"/>
        </a:spcBef>
        <a:buClr>
          <a:schemeClr val="accent1"/>
        </a:buClr>
        <a:buFont typeface="Arial" panose="020B0604020202020204" pitchFamily="34" charset="0"/>
        <a:buChar char="•"/>
        <a:defRPr sz="1960" kern="1200">
          <a:solidFill>
            <a:schemeClr val="tx1"/>
          </a:solidFill>
          <a:latin typeface="+mn-lt"/>
          <a:ea typeface="+mn-ea"/>
          <a:cs typeface="+mn-cs"/>
        </a:defRPr>
      </a:lvl2pPr>
      <a:lvl3pPr marL="800076" indent="-160014" algn="l" defTabSz="640060" rtl="0" eaLnBrk="1" latinLnBrk="0" hangingPunct="1">
        <a:lnSpc>
          <a:spcPct val="90000"/>
        </a:lnSpc>
        <a:spcBef>
          <a:spcPts val="350"/>
        </a:spcBef>
        <a:buClr>
          <a:schemeClr val="accent1"/>
        </a:buClr>
        <a:buFont typeface="Arial" panose="020B0604020202020204" pitchFamily="34" charset="0"/>
        <a:buChar char="•"/>
        <a:defRPr sz="1679" kern="1200">
          <a:solidFill>
            <a:schemeClr val="tx1"/>
          </a:solidFill>
          <a:latin typeface="+mn-lt"/>
          <a:ea typeface="+mn-ea"/>
          <a:cs typeface="+mn-cs"/>
        </a:defRPr>
      </a:lvl3pPr>
      <a:lvl4pPr marL="1120105" indent="-160014" algn="l" defTabSz="640060" rtl="0" eaLnBrk="1" latinLnBrk="0" hangingPunct="1">
        <a:lnSpc>
          <a:spcPct val="90000"/>
        </a:lnSpc>
        <a:spcBef>
          <a:spcPts val="35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135" indent="-160014" algn="l" defTabSz="640060" rtl="0" eaLnBrk="1" latinLnBrk="0" hangingPunct="1">
        <a:lnSpc>
          <a:spcPct val="90000"/>
        </a:lnSpc>
        <a:spcBef>
          <a:spcPts val="35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60164" indent="-160014" algn="l" defTabSz="64006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2080196" indent="-160014" algn="l" defTabSz="64006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26" indent="-160014" algn="l" defTabSz="64006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720255" indent="-160014" algn="l" defTabSz="64006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4006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1pPr>
      <a:lvl2pPr marL="320030" algn="l" defTabSz="64006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40060" algn="l" defTabSz="64006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960091" algn="l" defTabSz="64006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20" algn="l" defTabSz="64006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5pPr>
      <a:lvl6pPr marL="1600150" algn="l" defTabSz="64006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920181" algn="l" defTabSz="64006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240209" algn="l" defTabSz="64006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560241" algn="l" defTabSz="64006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11339" userDrawn="1">
          <p15:clr>
            <a:srgbClr val="F26B43"/>
          </p15:clr>
        </p15:guide>
        <p15:guide id="3" pos="1242" userDrawn="1">
          <p15:clr>
            <a:srgbClr val="F26B43"/>
          </p15:clr>
        </p15:guide>
        <p15:guide id="4" pos="2448" userDrawn="1">
          <p15:clr>
            <a:srgbClr val="F26B43"/>
          </p15:clr>
        </p15:guide>
        <p15:guide id="5" pos="2772" userDrawn="1">
          <p15:clr>
            <a:srgbClr val="F26B43"/>
          </p15:clr>
        </p15:guide>
        <p15:guide id="6" pos="3977" userDrawn="1">
          <p15:clr>
            <a:srgbClr val="F26B43"/>
          </p15:clr>
        </p15:guide>
        <p15:guide id="7" pos="4302" userDrawn="1">
          <p15:clr>
            <a:srgbClr val="F26B43"/>
          </p15:clr>
        </p15:guide>
        <p15:guide id="8" pos="5507" userDrawn="1">
          <p15:clr>
            <a:srgbClr val="F26B43"/>
          </p15:clr>
        </p15:guide>
        <p15:guide id="9" pos="5831" userDrawn="1">
          <p15:clr>
            <a:srgbClr val="F26B43"/>
          </p15:clr>
        </p15:guide>
        <p15:guide id="10" pos="7037" userDrawn="1">
          <p15:clr>
            <a:srgbClr val="F26B43"/>
          </p15:clr>
        </p15:guide>
        <p15:guide id="11" pos="7361" userDrawn="1">
          <p15:clr>
            <a:srgbClr val="F26B43"/>
          </p15:clr>
        </p15:guide>
        <p15:guide id="12" pos="8567" userDrawn="1">
          <p15:clr>
            <a:srgbClr val="F26B43"/>
          </p15:clr>
        </p15:guide>
        <p15:guide id="13" pos="8890" userDrawn="1">
          <p15:clr>
            <a:srgbClr val="F26B43"/>
          </p15:clr>
        </p15:guide>
        <p15:guide id="14" pos="10096" userDrawn="1">
          <p15:clr>
            <a:srgbClr val="F26B43"/>
          </p15:clr>
        </p15:guide>
        <p15:guide id="15" orient="horz" userDrawn="1">
          <p15:clr>
            <a:srgbClr val="F26B43"/>
          </p15:clr>
        </p15:guide>
        <p15:guide id="17" orient="horz" pos="2064" userDrawn="1">
          <p15:clr>
            <a:srgbClr val="F26B43"/>
          </p15:clr>
        </p15:guide>
        <p15:guide id="18" orient="horz" pos="3336" userDrawn="1">
          <p15:clr>
            <a:srgbClr val="F26B43"/>
          </p15:clr>
        </p15:guide>
        <p15:guide id="19" orient="horz" pos="4607" userDrawn="1">
          <p15:clr>
            <a:srgbClr val="F26B43"/>
          </p15:clr>
        </p15:guide>
        <p15:guide id="20" orient="horz" pos="5879" userDrawn="1">
          <p15:clr>
            <a:srgbClr val="F26B43"/>
          </p15:clr>
        </p15:guide>
        <p15:guide id="21" orient="horz" pos="7151" userDrawn="1">
          <p15:clr>
            <a:srgbClr val="F26B43"/>
          </p15:clr>
        </p15:guide>
        <p15:guide id="22" orient="horz" pos="8423" userDrawn="1">
          <p15:clr>
            <a:srgbClr val="F26B43"/>
          </p15:clr>
        </p15:guide>
        <p15:guide id="23" orient="horz" pos="9695" userDrawn="1">
          <p15:clr>
            <a:srgbClr val="F26B43"/>
          </p15:clr>
        </p15:guide>
        <p15:guide id="24" orient="horz" pos="10967" userDrawn="1">
          <p15:clr>
            <a:srgbClr val="F26B43"/>
          </p15:clr>
        </p15:guide>
        <p15:guide id="25" orient="horz" pos="12239" userDrawn="1">
          <p15:clr>
            <a:srgbClr val="F26B43"/>
          </p15:clr>
        </p15:guide>
        <p15:guide id="26" orient="horz" pos="13511" userDrawn="1">
          <p15:clr>
            <a:srgbClr val="F26B43"/>
          </p15:clr>
        </p15:guide>
        <p15:guide id="27" orient="horz" pos="1477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49BAFA6-1EBB-7A52-1CBB-3B2DCCFA1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253DABE-7554-E68B-E5F6-0EF5BE78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KTH Royal Institute of Technology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204275-6319-7A06-3542-CA58170C13F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21" name="Graphic 20" descr="Arrow Up with solid fill">
            <a:extLst>
              <a:ext uri="{FF2B5EF4-FFF2-40B4-BE49-F238E27FC236}">
                <a16:creationId xmlns:a16="http://schemas.microsoft.com/office/drawing/2014/main" id="{8C6FD16C-DAAD-5E31-E3E9-4F426D5685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4836" y="12303651"/>
            <a:ext cx="8368691" cy="836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50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660594E-0FC7-9CAC-9258-1B805F5AC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253DABE-7554-E68B-E5F6-0EF5BE78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KTH Royal Institute of Technology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FE88361-EB94-EA55-9E8E-7373C62039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7" name="Graphic 6" descr="Line arrow: Straight with solid fill">
            <a:extLst>
              <a:ext uri="{FF2B5EF4-FFF2-40B4-BE49-F238E27FC236}">
                <a16:creationId xmlns:a16="http://schemas.microsoft.com/office/drawing/2014/main" id="{8AF2A8DF-694E-0EAD-89F7-657DB715BF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91486" y="11778562"/>
            <a:ext cx="9217692" cy="921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69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2A11B27-CAFD-11E6-59FC-7460CDAA3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253DABE-7554-E68B-E5F6-0EF5BE78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KTH Royal Institute of Technology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697683C-9EB1-6DC4-65DD-FB3D0BEABB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6" name="Graphic 5" descr="Line arrow: Straight with solid fill">
            <a:extLst>
              <a:ext uri="{FF2B5EF4-FFF2-40B4-BE49-F238E27FC236}">
                <a16:creationId xmlns:a16="http://schemas.microsoft.com/office/drawing/2014/main" id="{BD604907-84F5-BDE6-0956-46054BB4A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4391486" y="11778562"/>
            <a:ext cx="9217692" cy="921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16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TH">
      <a:dk1>
        <a:srgbClr val="000000"/>
      </a:dk1>
      <a:lt1>
        <a:srgbClr val="FFFFFF"/>
      </a:lt1>
      <a:dk2>
        <a:srgbClr val="000061"/>
      </a:dk2>
      <a:lt2>
        <a:srgbClr val="EBE5E0"/>
      </a:lt2>
      <a:accent1>
        <a:srgbClr val="004791"/>
      </a:accent1>
      <a:accent2>
        <a:srgbClr val="6198D2"/>
      </a:accent2>
      <a:accent3>
        <a:srgbClr val="000061"/>
      </a:accent3>
      <a:accent4>
        <a:srgbClr val="DEF0FF"/>
      </a:accent4>
      <a:accent5>
        <a:srgbClr val="EBE5DF"/>
      </a:accent5>
      <a:accent6>
        <a:srgbClr val="0028ED"/>
      </a:accent6>
      <a:hlink>
        <a:srgbClr val="3878C2"/>
      </a:hlink>
      <a:folHlink>
        <a:srgbClr val="004691"/>
      </a:folHlink>
    </a:clrScheme>
    <a:fontScheme name="Office">
      <a:majorFont>
        <a:latin typeface="Figtree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Georgi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Sand">
      <a:srgbClr val="EBE5E0"/>
    </a:custClr>
    <a:custClr name="KTH blue">
      <a:srgbClr val="004791"/>
    </a:custClr>
    <a:custClr name="Sky blue">
      <a:srgbClr val="6298D2"/>
    </a:custClr>
    <a:custClr name="Navy blue">
      <a:srgbClr val="000061"/>
    </a:custClr>
    <a:custClr name="Light blue">
      <a:srgbClr val="DEF0FF"/>
    </a:custClr>
    <a:custClr name="Digital blue">
      <a:srgbClr val="0029ED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Dark green">
      <a:srgbClr val="0D4A21"/>
    </a:custClr>
    <a:custClr name="Dark turquoise">
      <a:srgbClr val="1C434C"/>
    </a:custClr>
    <a:custClr name="Dark brick">
      <a:srgbClr val="78001A"/>
    </a:custClr>
    <a:custClr name="Dark yellow">
      <a:srgbClr val="A65900"/>
    </a:custClr>
    <a:custClr name="Dark grey">
      <a:srgbClr val="323232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Green">
      <a:srgbClr val="4DA060"/>
    </a:custClr>
    <a:custClr name="Turquoise">
      <a:srgbClr val="339C9C"/>
    </a:custClr>
    <a:custClr name="Brick">
      <a:srgbClr val="E86A58"/>
    </a:custClr>
    <a:custClr name="Yellow">
      <a:srgbClr val="FFBE00"/>
    </a:custClr>
    <a:custClr name="Grey">
      <a:srgbClr val="A5A5A5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Light green">
      <a:srgbClr val="C7EBBA"/>
    </a:custClr>
    <a:custClr name="Light turquoise">
      <a:srgbClr val="B2E0E0"/>
    </a:custClr>
    <a:custClr name="Light brick">
      <a:srgbClr val="FFCCC4"/>
    </a:custClr>
    <a:custClr name="Light yellow">
      <a:srgbClr val="FFF0B0"/>
    </a:custClr>
    <a:custClr name="Light grey">
      <a:srgbClr val="E6E6E6"/>
    </a:custClr>
  </a:custClrLst>
  <a:extLst>
    <a:ext uri="{05A4C25C-085E-4340-85A3-A5531E510DB2}">
      <thm15:themeFamily xmlns:thm15="http://schemas.microsoft.com/office/thememl/2012/main" name="KTH_presentation_template" id="{849AC4DD-E1C2-5246-BA3B-97A717A592CC}" vid="{53E22E81-CC6B-DF47-AF43-FCD19FCAEE8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169</TotalTime>
  <Words>15</Words>
  <Application>Microsoft Office PowerPoint</Application>
  <PresentationFormat>Custom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Figtree</vt:lpstr>
      <vt:lpstr>Arial</vt:lpstr>
      <vt:lpstr>Office-tema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Bertilsson</dc:creator>
  <cp:lastModifiedBy>Tove Guldbrand</cp:lastModifiedBy>
  <cp:revision>11</cp:revision>
  <dcterms:created xsi:type="dcterms:W3CDTF">2023-08-29T11:38:46Z</dcterms:created>
  <dcterms:modified xsi:type="dcterms:W3CDTF">2025-06-04T07:11:13Z</dcterms:modified>
</cp:coreProperties>
</file>