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25199975" cy="35999738"/>
  <p:notesSz cx="6858000" cy="9144000"/>
  <p:embeddedFontLst>
    <p:embeddedFont>
      <p:font typeface="Figtree" pitchFamily="2" charset="0"/>
      <p:regular r:id="rId6"/>
      <p:bold r:id="rId7"/>
      <p:italic r:id="rId8"/>
      <p:boldItalic r:id="rId9"/>
    </p:embeddedFont>
  </p:embeddedFontLst>
  <p:defaultTextStyle>
    <a:defPPr>
      <a:defRPr lang="sv-SE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5"/>
    <p:restoredTop sz="96327"/>
  </p:normalViewPr>
  <p:slideViewPr>
    <p:cSldViewPr snapToGrid="0">
      <p:cViewPr varScale="1">
        <p:scale>
          <a:sx n="13" d="100"/>
          <a:sy n="13" d="100"/>
        </p:scale>
        <p:origin x="25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8BE-A709-2147-8309-29E5AC3B2C96}" type="datetimeFigureOut">
              <a:rPr lang="sv-SE" smtClean="0"/>
              <a:t>2025-06-04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B342-762B-CA45-8C2D-6DAF9087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 27">
            <a:extLst>
              <a:ext uri="{FF2B5EF4-FFF2-40B4-BE49-F238E27FC236}">
                <a16:creationId xmlns:a16="http://schemas.microsoft.com/office/drawing/2014/main" id="{35F7D52C-5E9D-1A31-2536-E6D0E7E6A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"/>
            <a:ext cx="25199975" cy="3600480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59812" y="11956052"/>
            <a:ext cx="19677063" cy="2884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rubrik på en eller två rader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848" y="34466283"/>
            <a:ext cx="8504992" cy="513057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D62467FA-9342-6093-AF83-C0B258945D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19983" y="3668587"/>
            <a:ext cx="4560008" cy="5102879"/>
          </a:xfrm>
          <a:prstGeom prst="rect">
            <a:avLst/>
          </a:prstGeom>
        </p:spPr>
      </p:pic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408A9226-1691-5C76-4E7F-DC92D26FC2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59813" y="15002408"/>
            <a:ext cx="19677062" cy="1338489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440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 marL="1371600" indent="0">
              <a:buNone/>
              <a:defRPr>
                <a:latin typeface="+mj-lt"/>
              </a:defRPr>
            </a:lvl4pPr>
            <a:lvl5pPr marL="182880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Underrubrik för exempelvis tid och datum</a:t>
            </a:r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5C0340B-2AB4-36D0-AE9D-91713F7A7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6698" y="34398549"/>
            <a:ext cx="8504992" cy="51305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6298D2"/>
                </a:solidFill>
                <a:latin typeface="Figtree" pitchFamily="2" charset="0"/>
              </a:defRPr>
            </a:lvl1pPr>
          </a:lstStyle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9" name="Bild 11">
            <a:extLst>
              <a:ext uri="{FF2B5EF4-FFF2-40B4-BE49-F238E27FC236}">
                <a16:creationId xmlns:a16="http://schemas.microsoft.com/office/drawing/2014/main" id="{D22469FB-5F86-7A68-B0A8-F6981AD5FF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9983" y="3668587"/>
            <a:ext cx="4560008" cy="51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10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15874" userDrawn="1">
          <p15:clr>
            <a:srgbClr val="F26B43"/>
          </p15:clr>
        </p15:guide>
        <p15:guide id="3" pos="1739" userDrawn="1">
          <p15:clr>
            <a:srgbClr val="F26B43"/>
          </p15:clr>
        </p15:guide>
        <p15:guide id="4" pos="3427" userDrawn="1">
          <p15:clr>
            <a:srgbClr val="F26B43"/>
          </p15:clr>
        </p15:guide>
        <p15:guide id="5" pos="3880" userDrawn="1">
          <p15:clr>
            <a:srgbClr val="F26B43"/>
          </p15:clr>
        </p15:guide>
        <p15:guide id="6" pos="5568" userDrawn="1">
          <p15:clr>
            <a:srgbClr val="F26B43"/>
          </p15:clr>
        </p15:guide>
        <p15:guide id="7" pos="6022" userDrawn="1">
          <p15:clr>
            <a:srgbClr val="F26B43"/>
          </p15:clr>
        </p15:guide>
        <p15:guide id="8" pos="7710" userDrawn="1">
          <p15:clr>
            <a:srgbClr val="F26B43"/>
          </p15:clr>
        </p15:guide>
        <p15:guide id="9" pos="8163" userDrawn="1">
          <p15:clr>
            <a:srgbClr val="F26B43"/>
          </p15:clr>
        </p15:guide>
        <p15:guide id="10" pos="9851" userDrawn="1">
          <p15:clr>
            <a:srgbClr val="F26B43"/>
          </p15:clr>
        </p15:guide>
        <p15:guide id="11" pos="10305" userDrawn="1">
          <p15:clr>
            <a:srgbClr val="F26B43"/>
          </p15:clr>
        </p15:guide>
        <p15:guide id="12" pos="11993" userDrawn="1">
          <p15:clr>
            <a:srgbClr val="F26B43"/>
          </p15:clr>
        </p15:guide>
        <p15:guide id="13" pos="12446" userDrawn="1">
          <p15:clr>
            <a:srgbClr val="F26B43"/>
          </p15:clr>
        </p15:guide>
        <p15:guide id="14" pos="14134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7" orient="horz" pos="2948" userDrawn="1">
          <p15:clr>
            <a:srgbClr val="F26B43"/>
          </p15:clr>
        </p15:guide>
        <p15:guide id="18" orient="horz" pos="4765" userDrawn="1">
          <p15:clr>
            <a:srgbClr val="F26B43"/>
          </p15:clr>
        </p15:guide>
        <p15:guide id="19" orient="horz" pos="6582" userDrawn="1">
          <p15:clr>
            <a:srgbClr val="F26B43"/>
          </p15:clr>
        </p15:guide>
        <p15:guide id="20" orient="horz" pos="8399" userDrawn="1">
          <p15:clr>
            <a:srgbClr val="F26B43"/>
          </p15:clr>
        </p15:guide>
        <p15:guide id="21" orient="horz" pos="10216" userDrawn="1">
          <p15:clr>
            <a:srgbClr val="F26B43"/>
          </p15:clr>
        </p15:guide>
        <p15:guide id="22" orient="horz" pos="12033" userDrawn="1">
          <p15:clr>
            <a:srgbClr val="F26B43"/>
          </p15:clr>
        </p15:guide>
        <p15:guide id="23" orient="horz" pos="13850" userDrawn="1">
          <p15:clr>
            <a:srgbClr val="F26B43"/>
          </p15:clr>
        </p15:guide>
        <p15:guide id="24" orient="horz" pos="15667" userDrawn="1">
          <p15:clr>
            <a:srgbClr val="F26B43"/>
          </p15:clr>
        </p15:guide>
        <p15:guide id="25" orient="horz" pos="17484" userDrawn="1">
          <p15:clr>
            <a:srgbClr val="F26B43"/>
          </p15:clr>
        </p15:guide>
        <p15:guide id="26" orient="horz" pos="19301" userDrawn="1">
          <p15:clr>
            <a:srgbClr val="F26B43"/>
          </p15:clr>
        </p15:guide>
        <p15:guide id="27" orient="horz" pos="211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B584-9E60-B82D-A7E6-E49AE32B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68246-97F8-37C0-3626-9A489029DE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1" name="Graphic 20" descr="Arrow Up with solid fill">
            <a:extLst>
              <a:ext uri="{FF2B5EF4-FFF2-40B4-BE49-F238E27FC236}">
                <a16:creationId xmlns:a16="http://schemas.microsoft.com/office/drawing/2014/main" id="{8C6FD16C-DAAD-5E31-E3E9-4F426D568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0745" y="17576535"/>
            <a:ext cx="11955198" cy="1195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50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43AB5-B8D6-1BEF-09E0-1E1CB17A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9E5B6-85F0-49C3-9430-2C5546864B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Graphic 6" descr="Line arrow: Straight with solid fill">
            <a:extLst>
              <a:ext uri="{FF2B5EF4-FFF2-40B4-BE49-F238E27FC236}">
                <a16:creationId xmlns:a16="http://schemas.microsoft.com/office/drawing/2014/main" id="{8AF2A8DF-694E-0EAD-89F7-657DB715B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5963" y="16826411"/>
            <a:ext cx="13168047" cy="1316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937D-F04A-5EEF-520D-A1396876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9466A-3A8C-2473-12B7-8846683E0C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Graphic 5" descr="Line arrow: Straight with solid fill">
            <a:extLst>
              <a:ext uri="{FF2B5EF4-FFF2-40B4-BE49-F238E27FC236}">
                <a16:creationId xmlns:a16="http://schemas.microsoft.com/office/drawing/2014/main" id="{BD604907-84F5-BDE6-0956-46054BB4A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015963" y="16826411"/>
            <a:ext cx="13168047" cy="1316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1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154</TotalTime>
  <Words>15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Figtree</vt:lpstr>
      <vt:lpstr>Arial</vt:lpstr>
      <vt:lpstr>Office-tema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9</cp:revision>
  <dcterms:created xsi:type="dcterms:W3CDTF">2023-08-29T11:38:46Z</dcterms:created>
  <dcterms:modified xsi:type="dcterms:W3CDTF">2025-06-04T07:15:06Z</dcterms:modified>
</cp:coreProperties>
</file>