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 Loungen</a:t>
            </a:r>
            <a:endParaRPr lang="en-US" dirty="0"/>
          </a:p>
        </p:txBody>
      </p:sp>
      <p:sp>
        <p:nvSpPr>
          <p:cNvPr id="4" name="Platshållare för innehåll 2"/>
          <p:cNvSpPr>
            <a:spLocks noGrp="1"/>
          </p:cNvSpPr>
          <p:nvPr>
            <p:ph idx="1"/>
          </p:nvPr>
        </p:nvSpPr>
        <p:spPr>
          <a:xfrm>
            <a:off x="2031288" y="1878889"/>
            <a:ext cx="8431321" cy="4650051"/>
          </a:xfrm>
        </p:spPr>
        <p:txBody>
          <a:bodyPr>
            <a:normAutofit/>
          </a:bodyPr>
          <a:lstStyle/>
          <a:p>
            <a:pPr marL="0" indent="0">
              <a:buNone/>
            </a:pPr>
            <a:r>
              <a:rPr lang="sv-SE" b="1" i="1" dirty="0"/>
              <a:t>Utrymningsväg</a:t>
            </a:r>
          </a:p>
          <a:p>
            <a:pPr marL="0" indent="0">
              <a:buNone/>
            </a:pPr>
            <a:r>
              <a:rPr lang="sv-SE" sz="1800" dirty="0"/>
              <a:t>Närmaste utrymningsvägar är via de stora dörrarna vid utgången mot gården</a:t>
            </a:r>
          </a:p>
          <a:p>
            <a:pPr marL="0" indent="0">
              <a:buNone/>
            </a:pPr>
            <a:r>
              <a:rPr lang="sv-SE" sz="1800" dirty="0"/>
              <a:t>Återsamlingsplats är Teknikringen 33 </a:t>
            </a:r>
          </a:p>
          <a:p>
            <a:pPr marL="0" indent="0">
              <a:buNone/>
            </a:pPr>
            <a:endParaRPr lang="sv-SE" sz="1200" dirty="0" smtClean="0"/>
          </a:p>
          <a:p>
            <a:pPr marL="0" indent="0">
              <a:buNone/>
            </a:pPr>
            <a:r>
              <a:rPr lang="sv-SE" b="1" i="1" dirty="0" smtClean="0"/>
              <a:t>Brandsläckare</a:t>
            </a:r>
            <a:endParaRPr lang="sv-SE" b="1" i="1" dirty="0"/>
          </a:p>
          <a:p>
            <a:pPr marL="0" indent="0">
              <a:buNone/>
            </a:pPr>
            <a:r>
              <a:rPr lang="sv-SE" sz="1800" dirty="0"/>
              <a:t>Brandsläckare finns till vänster direkt vid ingången och till höger lite längre in i lokalen</a:t>
            </a:r>
          </a:p>
          <a:p>
            <a:pPr marL="0" indent="0">
              <a:buNone/>
            </a:pPr>
            <a:endParaRPr lang="sv-SE" sz="1100" dirty="0"/>
          </a:p>
          <a:p>
            <a:pPr marL="0" indent="0">
              <a:buNone/>
            </a:pPr>
            <a:r>
              <a:rPr lang="sv-SE" b="1" i="1" dirty="0"/>
              <a:t>För samtliga konferenslokaler gäller:</a:t>
            </a:r>
          </a:p>
          <a:p>
            <a:pPr marL="0" indent="0">
              <a:buNone/>
            </a:pPr>
            <a:r>
              <a:rPr lang="sv-SE" sz="1800" dirty="0"/>
              <a:t>Ring </a:t>
            </a:r>
            <a:r>
              <a:rPr lang="sv-SE" sz="1800" b="1" dirty="0"/>
              <a:t>112 </a:t>
            </a:r>
            <a:r>
              <a:rPr lang="sv-SE" sz="1800" dirty="0"/>
              <a:t>om polis, ambulans eller brandkår behövs.</a:t>
            </a:r>
          </a:p>
          <a:p>
            <a:pPr marL="0" indent="0">
              <a:buNone/>
            </a:pPr>
            <a:r>
              <a:rPr lang="sv-SE" sz="1800" dirty="0"/>
              <a:t>Ring KTH:s larmnummer </a:t>
            </a:r>
            <a:r>
              <a:rPr lang="sv-SE" sz="1800" b="1" dirty="0"/>
              <a:t>08 - 790 77 00 </a:t>
            </a:r>
            <a:r>
              <a:rPr lang="sv-SE" sz="1800" dirty="0"/>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99971"/>
            <a:ext cx="646659" cy="645033"/>
          </a:xfrm>
          <a:prstGeom prst="rect">
            <a:avLst/>
          </a:prstGeom>
        </p:spPr>
      </p:pic>
      <p:pic>
        <p:nvPicPr>
          <p:cNvPr id="7" name="Picture 6"/>
          <p:cNvPicPr>
            <a:picLocks noChangeAspect="1"/>
          </p:cNvPicPr>
          <p:nvPr/>
        </p:nvPicPr>
        <p:blipFill>
          <a:blip r:embed="rId3"/>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 The Lounge</a:t>
            </a:r>
            <a:endParaRPr lang="en-US" dirty="0"/>
          </a:p>
        </p:txBody>
      </p:sp>
      <p:sp>
        <p:nvSpPr>
          <p:cNvPr id="4" name="Platshållare för innehåll 2"/>
          <p:cNvSpPr>
            <a:spLocks noGrp="1"/>
          </p:cNvSpPr>
          <p:nvPr>
            <p:ph idx="1"/>
          </p:nvPr>
        </p:nvSpPr>
        <p:spPr>
          <a:xfrm>
            <a:off x="2031288" y="1878889"/>
            <a:ext cx="8431321" cy="4650051"/>
          </a:xfrm>
        </p:spPr>
        <p:txBody>
          <a:bodyPr>
            <a:normAutofit lnSpcReduction="10000"/>
          </a:bodyPr>
          <a:lstStyle/>
          <a:p>
            <a:pPr marL="0" lvl="0" indent="0">
              <a:buNone/>
            </a:pPr>
            <a:r>
              <a:rPr lang="sv-SE" b="1" i="1" dirty="0" err="1">
                <a:solidFill>
                  <a:prstClr val="black"/>
                </a:solidFill>
              </a:rPr>
              <a:t>Evacuation</a:t>
            </a:r>
            <a:r>
              <a:rPr lang="sv-SE" b="1" i="1" dirty="0">
                <a:solidFill>
                  <a:prstClr val="black"/>
                </a:solidFill>
              </a:rPr>
              <a:t> route</a:t>
            </a:r>
          </a:p>
          <a:p>
            <a:pPr marL="0" lvl="0" indent="0">
              <a:buNone/>
            </a:pPr>
            <a:r>
              <a:rPr lang="sv-SE" dirty="0" err="1">
                <a:solidFill>
                  <a:prstClr val="black"/>
                </a:solidFill>
              </a:rPr>
              <a:t>Nearest</a:t>
            </a:r>
            <a:r>
              <a:rPr lang="sv-SE" dirty="0">
                <a:solidFill>
                  <a:prstClr val="black"/>
                </a:solidFill>
              </a:rPr>
              <a:t> </a:t>
            </a:r>
            <a:r>
              <a:rPr lang="sv-SE" dirty="0" err="1">
                <a:solidFill>
                  <a:prstClr val="black"/>
                </a:solidFill>
              </a:rPr>
              <a:t>evacuation</a:t>
            </a:r>
            <a:r>
              <a:rPr lang="sv-SE" dirty="0">
                <a:solidFill>
                  <a:prstClr val="black"/>
                </a:solidFill>
              </a:rPr>
              <a:t> routes </a:t>
            </a:r>
            <a:r>
              <a:rPr lang="en-US" dirty="0">
                <a:solidFill>
                  <a:prstClr val="black"/>
                </a:solidFill>
              </a:rPr>
              <a:t>are via the large doors at the exit to the courtyard</a:t>
            </a:r>
          </a:p>
          <a:p>
            <a:pPr marL="0" lvl="0" indent="0">
              <a:buClr>
                <a:srgbClr val="000000"/>
              </a:buClr>
              <a:buNone/>
            </a:pPr>
            <a:r>
              <a:rPr lang="sv-SE" dirty="0" err="1">
                <a:solidFill>
                  <a:prstClr val="black"/>
                </a:solidFill>
              </a:rPr>
              <a:t>Assembly</a:t>
            </a:r>
            <a:r>
              <a:rPr lang="sv-SE" dirty="0">
                <a:solidFill>
                  <a:prstClr val="black"/>
                </a:solidFill>
              </a:rPr>
              <a:t> </a:t>
            </a:r>
            <a:r>
              <a:rPr lang="sv-SE" dirty="0" err="1">
                <a:solidFill>
                  <a:prstClr val="black"/>
                </a:solidFill>
              </a:rPr>
              <a:t>points</a:t>
            </a:r>
            <a:r>
              <a:rPr lang="sv-SE" dirty="0">
                <a:solidFill>
                  <a:prstClr val="black"/>
                </a:solidFill>
              </a:rPr>
              <a:t> for </a:t>
            </a:r>
            <a:r>
              <a:rPr lang="sv-SE" dirty="0" err="1">
                <a:solidFill>
                  <a:prstClr val="black"/>
                </a:solidFill>
              </a:rPr>
              <a:t>evacuation</a:t>
            </a:r>
            <a:r>
              <a:rPr lang="sv-SE" dirty="0">
                <a:solidFill>
                  <a:prstClr val="black"/>
                </a:solidFill>
              </a:rPr>
              <a:t> </a:t>
            </a:r>
            <a:r>
              <a:rPr lang="sv-SE" dirty="0" err="1">
                <a:solidFill>
                  <a:prstClr val="black"/>
                </a:solidFill>
              </a:rPr>
              <a:t>are</a:t>
            </a:r>
            <a:r>
              <a:rPr lang="sv-SE" dirty="0">
                <a:solidFill>
                  <a:prstClr val="black"/>
                </a:solidFill>
              </a:rPr>
              <a:t> Teknikringen 33</a:t>
            </a:r>
          </a:p>
          <a:p>
            <a:pPr marL="0" lvl="0" indent="0">
              <a:buNone/>
            </a:pPr>
            <a:endParaRPr lang="sv-SE" b="1" dirty="0">
              <a:solidFill>
                <a:prstClr val="black"/>
              </a:solidFill>
            </a:endParaRPr>
          </a:p>
          <a:p>
            <a:pPr marL="0" lvl="0" indent="0">
              <a:buNone/>
            </a:pPr>
            <a:r>
              <a:rPr lang="sv-SE" b="1" i="1" dirty="0" err="1">
                <a:solidFill>
                  <a:prstClr val="black"/>
                </a:solidFill>
              </a:rPr>
              <a:t>Fire</a:t>
            </a:r>
            <a:r>
              <a:rPr lang="sv-SE" b="1" i="1" dirty="0">
                <a:solidFill>
                  <a:prstClr val="black"/>
                </a:solidFill>
              </a:rPr>
              <a:t> </a:t>
            </a:r>
            <a:r>
              <a:rPr lang="sv-SE" b="1" i="1" dirty="0" err="1">
                <a:solidFill>
                  <a:prstClr val="black"/>
                </a:solidFill>
              </a:rPr>
              <a:t>extinguishers</a:t>
            </a:r>
            <a:endParaRPr lang="sv-SE" b="1" i="1" dirty="0">
              <a:solidFill>
                <a:prstClr val="black"/>
              </a:solidFill>
            </a:endParaRPr>
          </a:p>
          <a:p>
            <a:pPr marL="0" lvl="0" indent="0">
              <a:buNone/>
            </a:pPr>
            <a:r>
              <a:rPr lang="sv-SE" dirty="0" err="1">
                <a:solidFill>
                  <a:prstClr val="black"/>
                </a:solidFill>
              </a:rPr>
              <a:t>Fire</a:t>
            </a:r>
            <a:r>
              <a:rPr lang="sv-SE" dirty="0">
                <a:solidFill>
                  <a:prstClr val="black"/>
                </a:solidFill>
              </a:rPr>
              <a:t> </a:t>
            </a:r>
            <a:r>
              <a:rPr lang="sv-SE" dirty="0" err="1">
                <a:solidFill>
                  <a:prstClr val="black"/>
                </a:solidFill>
              </a:rPr>
              <a:t>extinguishers</a:t>
            </a:r>
            <a:r>
              <a:rPr lang="sv-SE" dirty="0">
                <a:solidFill>
                  <a:prstClr val="black"/>
                </a:solidFill>
              </a:rPr>
              <a:t> </a:t>
            </a:r>
            <a:r>
              <a:rPr lang="sv-SE" dirty="0" err="1">
                <a:solidFill>
                  <a:prstClr val="black"/>
                </a:solidFill>
              </a:rPr>
              <a:t>are</a:t>
            </a:r>
            <a:r>
              <a:rPr lang="sv-SE" dirty="0">
                <a:solidFill>
                  <a:prstClr val="black"/>
                </a:solidFill>
              </a:rPr>
              <a:t> </a:t>
            </a:r>
            <a:r>
              <a:rPr lang="sv-SE" dirty="0" err="1" smtClean="0">
                <a:solidFill>
                  <a:prstClr val="black"/>
                </a:solidFill>
              </a:rPr>
              <a:t>located</a:t>
            </a:r>
            <a:r>
              <a:rPr lang="sv-SE" dirty="0" smtClean="0">
                <a:solidFill>
                  <a:prstClr val="black"/>
                </a:solidFill>
              </a:rPr>
              <a:t> </a:t>
            </a:r>
            <a:r>
              <a:rPr lang="en-US" dirty="0">
                <a:solidFill>
                  <a:prstClr val="black"/>
                </a:solidFill>
              </a:rPr>
              <a:t>on the left directly at the entrance and on the right a little further into the room</a:t>
            </a:r>
            <a:endParaRPr lang="sv-SE" b="1" i="1" dirty="0">
              <a:solidFill>
                <a:prstClr val="black"/>
              </a:solidFill>
            </a:endParaRPr>
          </a:p>
          <a:p>
            <a:pPr marL="0" lvl="0" indent="0">
              <a:buNone/>
            </a:pPr>
            <a:endParaRPr lang="sv-SE" b="1" i="1" dirty="0">
              <a:solidFill>
                <a:prstClr val="black"/>
              </a:solidFill>
            </a:endParaRPr>
          </a:p>
          <a:p>
            <a:pPr marL="0" lv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dirty="0">
                <a:solidFill>
                  <a:prstClr val="black"/>
                </a:solidFill>
              </a:rPr>
              <a:t>Call </a:t>
            </a:r>
            <a:r>
              <a:rPr lang="sv-SE" b="1" dirty="0">
                <a:solidFill>
                  <a:prstClr val="black"/>
                </a:solidFill>
              </a:rPr>
              <a:t>112</a:t>
            </a:r>
            <a:r>
              <a:rPr lang="sv-SE" dirty="0">
                <a:solidFill>
                  <a:prstClr val="black"/>
                </a:solidFill>
              </a:rPr>
              <a:t> </a:t>
            </a:r>
            <a:r>
              <a:rPr lang="sv-SE" dirty="0" err="1">
                <a:solidFill>
                  <a:prstClr val="black"/>
                </a:solidFill>
              </a:rPr>
              <a:t>if</a:t>
            </a:r>
            <a:r>
              <a:rPr lang="sv-SE" dirty="0">
                <a:solidFill>
                  <a:prstClr val="black"/>
                </a:solidFill>
              </a:rPr>
              <a:t> </a:t>
            </a:r>
            <a:r>
              <a:rPr lang="sv-SE" dirty="0" err="1">
                <a:solidFill>
                  <a:prstClr val="black"/>
                </a:solidFill>
              </a:rPr>
              <a:t>police</a:t>
            </a:r>
            <a:r>
              <a:rPr lang="sv-SE" dirty="0">
                <a:solidFill>
                  <a:prstClr val="black"/>
                </a:solidFill>
              </a:rPr>
              <a:t>, </a:t>
            </a:r>
            <a:r>
              <a:rPr lang="sv-SE" dirty="0" err="1">
                <a:solidFill>
                  <a:prstClr val="black"/>
                </a:solidFill>
              </a:rPr>
              <a:t>ambulance</a:t>
            </a:r>
            <a:r>
              <a:rPr lang="sv-SE" dirty="0">
                <a:solidFill>
                  <a:prstClr val="black"/>
                </a:solidFill>
              </a:rPr>
              <a:t> or </a:t>
            </a:r>
            <a:r>
              <a:rPr lang="sv-SE" dirty="0" err="1">
                <a:solidFill>
                  <a:prstClr val="black"/>
                </a:solidFill>
              </a:rPr>
              <a:t>fire</a:t>
            </a:r>
            <a:r>
              <a:rPr lang="sv-SE" dirty="0">
                <a:solidFill>
                  <a:prstClr val="black"/>
                </a:solidFill>
              </a:rPr>
              <a:t> </a:t>
            </a:r>
            <a:r>
              <a:rPr lang="sv-SE" dirty="0" err="1">
                <a:solidFill>
                  <a:prstClr val="black"/>
                </a:solidFill>
              </a:rPr>
              <a:t>brigade</a:t>
            </a:r>
            <a:r>
              <a:rPr lang="sv-SE" dirty="0">
                <a:solidFill>
                  <a:prstClr val="black"/>
                </a:solidFill>
              </a:rPr>
              <a:t> services </a:t>
            </a:r>
            <a:r>
              <a:rPr lang="sv-SE" dirty="0" err="1">
                <a:solidFill>
                  <a:prstClr val="black"/>
                </a:solidFill>
              </a:rPr>
              <a:t>are</a:t>
            </a:r>
            <a:r>
              <a:rPr lang="sv-SE" dirty="0">
                <a:solidFill>
                  <a:prstClr val="black"/>
                </a:solidFill>
              </a:rPr>
              <a:t> </a:t>
            </a:r>
            <a:r>
              <a:rPr lang="sv-SE" dirty="0" err="1">
                <a:solidFill>
                  <a:prstClr val="black"/>
                </a:solidFill>
              </a:rPr>
              <a:t>required</a:t>
            </a:r>
            <a:r>
              <a:rPr lang="sv-SE" dirty="0">
                <a:solidFill>
                  <a:prstClr val="black"/>
                </a:solidFill>
              </a:rPr>
              <a:t>.</a:t>
            </a:r>
          </a:p>
          <a:p>
            <a:pPr marL="0" indent="0">
              <a:buNone/>
            </a:pPr>
            <a:r>
              <a:rPr lang="en-US" dirty="0"/>
              <a:t>Call the KTH Emergency number  +468 - 790 77 00 in case of serious incidents or if you need help from the security guards.</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558881"/>
            <a:ext cx="646659" cy="645033"/>
          </a:xfrm>
          <a:prstGeom prst="rect">
            <a:avLst/>
          </a:prstGeom>
        </p:spPr>
      </p:pic>
      <p:pic>
        <p:nvPicPr>
          <p:cNvPr id="7" name="Picture 6"/>
          <p:cNvPicPr>
            <a:picLocks noChangeAspect="1"/>
          </p:cNvPicPr>
          <p:nvPr/>
        </p:nvPicPr>
        <p:blipFill>
          <a:blip r:embed="rId3"/>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9</TotalTime>
  <Words>165</Words>
  <Application>Microsoft Office PowerPoint</Application>
  <PresentationFormat>Widescreen</PresentationFormat>
  <Paragraphs>22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Loungen</vt:lpstr>
      <vt:lpstr>Safety information – The Lounge</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3</cp:revision>
  <dcterms:created xsi:type="dcterms:W3CDTF">2025-03-19T14:43:17Z</dcterms:created>
  <dcterms:modified xsi:type="dcterms:W3CDTF">2025-03-25T21:35:27Z</dcterms:modified>
</cp:coreProperties>
</file>