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04_CCAC06C.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10F_7B4325A9.xml" ContentType="application/vnd.ms-powerpoint.comments+xml"/>
  <Override PartName="/ppt/notesSlides/notesSlide6.xml" ContentType="application/vnd.openxmlformats-officedocument.presentationml.notesSlide+xml"/>
  <Override PartName="/ppt/comments/modernComment_121_E8E338CD.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22_5878942.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22"/>
  </p:notesMasterIdLst>
  <p:sldIdLst>
    <p:sldId id="287" r:id="rId5"/>
    <p:sldId id="256" r:id="rId6"/>
    <p:sldId id="260" r:id="rId7"/>
    <p:sldId id="269" r:id="rId8"/>
    <p:sldId id="270" r:id="rId9"/>
    <p:sldId id="271" r:id="rId10"/>
    <p:sldId id="289" r:id="rId11"/>
    <p:sldId id="272" r:id="rId12"/>
    <p:sldId id="290" r:id="rId13"/>
    <p:sldId id="261" r:id="rId14"/>
    <p:sldId id="262" r:id="rId15"/>
    <p:sldId id="288" r:id="rId16"/>
    <p:sldId id="273" r:id="rId17"/>
    <p:sldId id="263" r:id="rId18"/>
    <p:sldId id="266" r:id="rId19"/>
    <p:sldId id="268" r:id="rId20"/>
    <p:sldId id="264" r:id="rId21"/>
  </p:sldIdLst>
  <p:sldSz cx="12192000" cy="6858000"/>
  <p:notesSz cx="6858000" cy="9144000"/>
  <p:embeddedFontLst>
    <p:embeddedFont>
      <p:font typeface="Figtree" pitchFamily="2" charset="0"/>
      <p:regular r:id="rId23"/>
      <p:bold r:id="rId24"/>
      <p:italic r:id="rId25"/>
      <p:boldItalic r:id="rId26"/>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84ED44-7C33-662A-131C-76F825A937B2}" name="Julia Hahrs" initials="JH" userId="S::hahrs@UG.KTH.SE::641ba65f-2b30-43dc-90fa-9278de44454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EF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F81D2C-802E-430A-8A16-BEEC0B8052FB}" v="7" dt="2026-09-14T10:05:18.8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1" autoAdjust="0"/>
    <p:restoredTop sz="73448" autoAdjust="0"/>
  </p:normalViewPr>
  <p:slideViewPr>
    <p:cSldViewPr snapToGrid="0">
      <p:cViewPr varScale="1">
        <p:scale>
          <a:sx n="66" d="100"/>
          <a:sy n="66" d="100"/>
        </p:scale>
        <p:origin x="1025"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a Hahrs" userId="641ba65f-2b30-43dc-90fa-9278de444544" providerId="ADAL" clId="{D69BA3F4-FB56-4F21-ACC7-035D6F11DB07}"/>
    <pc:docChg chg="undo custSel addSld modSld modMainMaster">
      <pc:chgData name="Julia Hahrs" userId="641ba65f-2b30-43dc-90fa-9278de444544" providerId="ADAL" clId="{D69BA3F4-FB56-4F21-ACC7-035D6F11DB07}" dt="2026-09-14T10:03:23.523" v="2318" actId="18331"/>
      <pc:docMkLst>
        <pc:docMk/>
      </pc:docMkLst>
      <pc:sldChg chg="setBg">
        <pc:chgData name="Julia Hahrs" userId="641ba65f-2b30-43dc-90fa-9278de444544" providerId="ADAL" clId="{D69BA3F4-FB56-4F21-ACC7-035D6F11DB07}" dt="2026-09-14T10:03:23.523" v="2318" actId="18331"/>
        <pc:sldMkLst>
          <pc:docMk/>
          <pc:sldMk cId="208122748" sldId="256"/>
        </pc:sldMkLst>
      </pc:sldChg>
      <pc:sldChg chg="modSp mod">
        <pc:chgData name="Julia Hahrs" userId="641ba65f-2b30-43dc-90fa-9278de444544" providerId="ADAL" clId="{D69BA3F4-FB56-4F21-ACC7-035D6F11DB07}" dt="2026-09-14T09:58:41.974" v="2317" actId="207"/>
        <pc:sldMkLst>
          <pc:docMk/>
          <pc:sldMk cId="1163501431" sldId="262"/>
        </pc:sldMkLst>
        <pc:spChg chg="mod">
          <ac:chgData name="Julia Hahrs" userId="641ba65f-2b30-43dc-90fa-9278de444544" providerId="ADAL" clId="{D69BA3F4-FB56-4F21-ACC7-035D6F11DB07}" dt="2026-09-14T09:58:41.974" v="2317" actId="207"/>
          <ac:spMkLst>
            <pc:docMk/>
            <pc:sldMk cId="1163501431" sldId="262"/>
            <ac:spMk id="7" creationId="{D1A243F7-BB52-4F25-9D32-C8C053537107}"/>
          </ac:spMkLst>
        </pc:spChg>
      </pc:sldChg>
      <pc:sldChg chg="addSp delSp modSp mod modNotesTx">
        <pc:chgData name="Julia Hahrs" userId="641ba65f-2b30-43dc-90fa-9278de444544" providerId="ADAL" clId="{D69BA3F4-FB56-4F21-ACC7-035D6F11DB07}" dt="2026-09-09T11:42:21.423" v="2313" actId="20577"/>
        <pc:sldMkLst>
          <pc:docMk/>
          <pc:sldMk cId="823831853" sldId="270"/>
        </pc:sldMkLst>
      </pc:sldChg>
      <pc:sldChg chg="setBg">
        <pc:chgData name="Julia Hahrs" userId="641ba65f-2b30-43dc-90fa-9278de444544" providerId="ADAL" clId="{D69BA3F4-FB56-4F21-ACC7-035D6F11DB07}" dt="2026-09-14T10:03:23.523" v="2318" actId="18331"/>
        <pc:sldMkLst>
          <pc:docMk/>
          <pc:sldMk cId="2067998121" sldId="271"/>
        </pc:sldMkLst>
      </pc:sldChg>
      <pc:sldChg chg="setBg">
        <pc:chgData name="Julia Hahrs" userId="641ba65f-2b30-43dc-90fa-9278de444544" providerId="ADAL" clId="{D69BA3F4-FB56-4F21-ACC7-035D6F11DB07}" dt="2026-09-14T10:03:23.523" v="2318" actId="18331"/>
        <pc:sldMkLst>
          <pc:docMk/>
          <pc:sldMk cId="3907205325" sldId="289"/>
        </pc:sldMkLst>
      </pc:sldChg>
      <pc:sldChg chg="addSp delSp modSp new mod modAnim modShow modNotesTx">
        <pc:chgData name="Julia Hahrs" userId="641ba65f-2b30-43dc-90fa-9278de444544" providerId="ADAL" clId="{D69BA3F4-FB56-4F21-ACC7-035D6F11DB07}" dt="2026-08-18T13:05:13.977" v="2269" actId="20577"/>
        <pc:sldMkLst>
          <pc:docMk/>
          <pc:sldMk cId="92768578" sldId="290"/>
        </pc:sldMkLst>
        <pc:spChg chg="mod">
          <ac:chgData name="Julia Hahrs" userId="641ba65f-2b30-43dc-90fa-9278de444544" providerId="ADAL" clId="{D69BA3F4-FB56-4F21-ACC7-035D6F11DB07}" dt="2026-08-18T11:16:59.978" v="1786" actId="20577"/>
          <ac:spMkLst>
            <pc:docMk/>
            <pc:sldMk cId="92768578" sldId="290"/>
            <ac:spMk id="2" creationId="{D9DFA5AE-0906-2D7B-C3FA-3E565CD5F840}"/>
          </ac:spMkLst>
        </pc:spChg>
        <pc:spChg chg="mod">
          <ac:chgData name="Julia Hahrs" userId="641ba65f-2b30-43dc-90fa-9278de444544" providerId="ADAL" clId="{D69BA3F4-FB56-4F21-ACC7-035D6F11DB07}" dt="2026-08-18T13:02:02.220" v="2233" actId="20577"/>
          <ac:spMkLst>
            <pc:docMk/>
            <pc:sldMk cId="92768578" sldId="290"/>
            <ac:spMk id="3" creationId="{E52F87FF-9AFD-5AEA-3D07-A1A4F766C2E1}"/>
          </ac:spMkLst>
        </pc:spChg>
        <pc:spChg chg="mod">
          <ac:chgData name="Julia Hahrs" userId="641ba65f-2b30-43dc-90fa-9278de444544" providerId="ADAL" clId="{D69BA3F4-FB56-4F21-ACC7-035D6F11DB07}" dt="2026-08-18T12:58:51.453" v="2051" actId="20577"/>
          <ac:spMkLst>
            <pc:docMk/>
            <pc:sldMk cId="92768578" sldId="290"/>
            <ac:spMk id="4" creationId="{98A1E1F4-4C24-8553-A8DD-761CD412C67F}"/>
          </ac:spMkLst>
        </pc:spChg>
        <pc:spChg chg="mod">
          <ac:chgData name="Julia Hahrs" userId="641ba65f-2b30-43dc-90fa-9278de444544" providerId="ADAL" clId="{D69BA3F4-FB56-4F21-ACC7-035D6F11DB07}" dt="2026-08-18T13:05:13.977" v="2269" actId="20577"/>
          <ac:spMkLst>
            <pc:docMk/>
            <pc:sldMk cId="92768578" sldId="290"/>
            <ac:spMk id="5" creationId="{520CC087-3CB6-D2CB-925D-DCAC28D71980}"/>
          </ac:spMkLst>
        </pc:spChg>
      </pc:sldChg>
      <pc:sldMasterChg chg="modSldLayout">
        <pc:chgData name="Julia Hahrs" userId="641ba65f-2b30-43dc-90fa-9278de444544" providerId="ADAL" clId="{D69BA3F4-FB56-4F21-ACC7-035D6F11DB07}" dt="2026-09-14T10:03:23.523" v="2318" actId="18331"/>
        <pc:sldMasterMkLst>
          <pc:docMk/>
          <pc:sldMasterMk cId="118368451" sldId="2147483648"/>
        </pc:sldMasterMkLst>
        <pc:sldLayoutChg chg="setBg">
          <pc:chgData name="Julia Hahrs" userId="641ba65f-2b30-43dc-90fa-9278de444544" providerId="ADAL" clId="{D69BA3F4-FB56-4F21-ACC7-035D6F11DB07}" dt="2026-09-14T10:03:23.523" v="2318" actId="18331"/>
          <pc:sldLayoutMkLst>
            <pc:docMk/>
            <pc:sldMasterMk cId="118368451" sldId="2147483648"/>
            <pc:sldLayoutMk cId="1939952320" sldId="2147483659"/>
          </pc:sldLayoutMkLst>
        </pc:sldLayoutChg>
      </pc:sldMasterChg>
    </pc:docChg>
  </pc:docChgLst>
</pc:chgInfo>
</file>

<file path=ppt/comments/modernComment_104_CCAC06C.xml><?xml version="1.0" encoding="utf-8"?>
<p188:cmLst xmlns:a="http://schemas.openxmlformats.org/drawingml/2006/main" xmlns:r="http://schemas.openxmlformats.org/officeDocument/2006/relationships" xmlns:p188="http://schemas.microsoft.com/office/powerpoint/2018/8/main">
  <p188:cm id="{BCB7CD9A-26E2-497B-977C-A29EE3744E2C}" authorId="{2184ED44-7C33-662A-131C-76F825A937B2}" created="2026-08-05T11:29:09.817">
    <ac:deMkLst xmlns:ac="http://schemas.microsoft.com/office/drawing/2013/main/command">
      <pc:docMk xmlns:pc="http://schemas.microsoft.com/office/powerpoint/2013/main/command"/>
      <pc:sldMk xmlns:pc="http://schemas.microsoft.com/office/powerpoint/2013/main/command" cId="214614124" sldId="260"/>
      <ac:picMk id="3" creationId="{7DA5C8F2-43A1-AD46-FFA5-6156CE8C4675}"/>
    </ac:deMkLst>
    <p188:txBody>
      <a:bodyPr/>
      <a:lstStyle/>
      <a:p>
        <a:r>
          <a:rPr lang="en-GB"/>
          <a:t>Right click and choose ”change picture” to keep size/shape</a:t>
        </a:r>
      </a:p>
    </p188:txBody>
  </p188:cm>
</p188:cmLst>
</file>

<file path=ppt/comments/modernComment_10F_7B4325A9.xml><?xml version="1.0" encoding="utf-8"?>
<p188:cmLst xmlns:a="http://schemas.openxmlformats.org/drawingml/2006/main" xmlns:r="http://schemas.openxmlformats.org/officeDocument/2006/relationships" xmlns:p188="http://schemas.microsoft.com/office/powerpoint/2018/8/main">
  <p188:cm id="{962EA11F-631A-4268-A654-51978F6C2C33}" authorId="{2184ED44-7C33-662A-131C-76F825A937B2}" created="2026-08-05T10:19:35.115">
    <ac:deMkLst xmlns:ac="http://schemas.microsoft.com/office/drawing/2013/main/command">
      <pc:docMk xmlns:pc="http://schemas.microsoft.com/office/powerpoint/2013/main/command"/>
      <pc:sldMk xmlns:pc="http://schemas.microsoft.com/office/powerpoint/2013/main/command" cId="2067998121" sldId="271"/>
      <ac:spMk id="14" creationId="{64A7FF05-2C1A-54B3-6145-075B0B474737}"/>
    </ac:deMkLst>
    <p188:txBody>
      <a:bodyPr/>
      <a:lstStyle/>
      <a:p>
        <a:r>
          <a:rPr lang="en-GB"/>
          <a:t>Click feature</a:t>
        </a:r>
      </a:p>
    </p188:txBody>
  </p188:cm>
</p188:cmLst>
</file>

<file path=ppt/comments/modernComment_121_E8E338CD.xml><?xml version="1.0" encoding="utf-8"?>
<p188:cmLst xmlns:a="http://schemas.openxmlformats.org/drawingml/2006/main" xmlns:r="http://schemas.openxmlformats.org/officeDocument/2006/relationships" xmlns:p188="http://schemas.microsoft.com/office/powerpoint/2018/8/main">
  <p188:cm id="{D3CE53A2-E541-4464-9982-EC1D7009FA23}" authorId="{2184ED44-7C33-662A-131C-76F825A937B2}" created="2026-08-05T10:22:08.499">
    <ac:deMkLst xmlns:ac="http://schemas.microsoft.com/office/drawing/2013/main/command">
      <pc:docMk xmlns:pc="http://schemas.microsoft.com/office/powerpoint/2013/main/command"/>
      <pc:sldMk xmlns:pc="http://schemas.microsoft.com/office/powerpoint/2013/main/command" cId="3907205325" sldId="289"/>
      <ac:spMk id="14" creationId="{796EF7A0-7CC4-C2D9-CFDC-9B444F2D505A}"/>
    </ac:deMkLst>
    <p188:txBody>
      <a:bodyPr/>
      <a:lstStyle/>
      <a:p>
        <a:r>
          <a:rPr lang="en-GB"/>
          <a:t>Click feature</a:t>
        </a:r>
      </a:p>
    </p188:txBody>
  </p188:cm>
</p188:cmLst>
</file>

<file path=ppt/comments/modernComment_122_5878942.xml><?xml version="1.0" encoding="utf-8"?>
<p188:cmLst xmlns:a="http://schemas.openxmlformats.org/drawingml/2006/main" xmlns:r="http://schemas.openxmlformats.org/officeDocument/2006/relationships" xmlns:p188="http://schemas.microsoft.com/office/powerpoint/2018/8/main">
  <p188:cm id="{4D742FFC-ADEA-4C70-95ED-4D774F0CBDBC}" authorId="{2184ED44-7C33-662A-131C-76F825A937B2}" created="2026-08-18T13:04:13.092">
    <ac:deMkLst xmlns:ac="http://schemas.microsoft.com/office/drawing/2013/main/command">
      <pc:docMk xmlns:pc="http://schemas.microsoft.com/office/powerpoint/2013/main/command"/>
      <pc:sldMk xmlns:pc="http://schemas.microsoft.com/office/powerpoint/2013/main/command" cId="92768578" sldId="290"/>
      <ac:spMk id="4" creationId="{98A1E1F4-4C24-8553-A8DD-761CD412C67F}"/>
    </ac:deMkLst>
    <p188:txBody>
      <a:bodyPr/>
      <a:lstStyle/>
      <a:p>
        <a:r>
          <a:rPr lang="en-GB"/>
          <a:t>Click</a:t>
        </a:r>
      </a:p>
    </p188:txBody>
  </p188:cm>
  <p188:cm id="{DA6C13D1-5D8A-43E5-B64B-0ABF7F7D0E7B}" authorId="{2184ED44-7C33-662A-131C-76F825A937B2}" created="2026-08-18T13:04:18.595">
    <ac:deMkLst xmlns:ac="http://schemas.microsoft.com/office/drawing/2013/main/command">
      <pc:docMk xmlns:pc="http://schemas.microsoft.com/office/powerpoint/2013/main/command"/>
      <pc:sldMk xmlns:pc="http://schemas.microsoft.com/office/powerpoint/2013/main/command" cId="92768578" sldId="290"/>
      <ac:spMk id="5" creationId="{520CC087-3CB6-D2CB-925D-DCAC28D71980}"/>
    </ac:deMkLst>
    <p188:txBody>
      <a:bodyPr/>
      <a:lstStyle/>
      <a:p>
        <a:r>
          <a:rPr lang="en-GB"/>
          <a:t>Click</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BACA97-DCC5-D741-8303-D68B06D997A0}" type="datetimeFigureOut">
              <a:rPr lang="sv-SE" smtClean="0"/>
              <a:t>2026-09-14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702129-24FE-4746-9897-C7E55345F5DD}" type="slidenum">
              <a:rPr lang="sv-SE" smtClean="0"/>
              <a:t>‹#›</a:t>
            </a:fld>
            <a:endParaRPr lang="sv-SE"/>
          </a:p>
        </p:txBody>
      </p:sp>
    </p:spTree>
    <p:extLst>
      <p:ext uri="{BB962C8B-B14F-4D97-AF65-F5344CB8AC3E}">
        <p14:creationId xmlns:p14="http://schemas.microsoft.com/office/powerpoint/2010/main" val="4061700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kth.se/en/om/fakta/rankning-for-kth-1.531848"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19702129-24FE-4746-9897-C7E55345F5DD}" type="slidenum">
              <a:rPr lang="sv-SE" smtClean="0"/>
              <a:t>1</a:t>
            </a:fld>
            <a:endParaRPr lang="sv-SE"/>
          </a:p>
        </p:txBody>
      </p:sp>
    </p:spTree>
    <p:extLst>
      <p:ext uri="{BB962C8B-B14F-4D97-AF65-F5344CB8AC3E}">
        <p14:creationId xmlns:p14="http://schemas.microsoft.com/office/powerpoint/2010/main" val="2460999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err="1"/>
              <a:t>What</a:t>
            </a:r>
            <a:r>
              <a:rPr lang="sv-SE" sz="1200" dirty="0"/>
              <a:t> options </a:t>
            </a:r>
            <a:r>
              <a:rPr lang="sv-SE" sz="1200" dirty="0" err="1"/>
              <a:t>are</a:t>
            </a:r>
            <a:r>
              <a:rPr lang="sv-SE" sz="1200" dirty="0"/>
              <a:t> </a:t>
            </a:r>
            <a:r>
              <a:rPr lang="sv-SE" sz="1200" dirty="0" err="1"/>
              <a:t>available</a:t>
            </a:r>
            <a:r>
              <a:rPr lang="sv-SE" sz="1200" dirty="0"/>
              <a:t> for </a:t>
            </a:r>
            <a:r>
              <a:rPr lang="en-GB" sz="1200" dirty="0"/>
              <a:t>a degree project? Give some examples. How do students find companies to do the project with, if they’d like? </a:t>
            </a:r>
            <a:endParaRPr lang="sv-SE" dirty="0"/>
          </a:p>
        </p:txBody>
      </p:sp>
      <p:sp>
        <p:nvSpPr>
          <p:cNvPr id="4" name="Slide Number Placeholder 3"/>
          <p:cNvSpPr>
            <a:spLocks noGrp="1"/>
          </p:cNvSpPr>
          <p:nvPr>
            <p:ph type="sldNum" sz="quarter" idx="5"/>
          </p:nvPr>
        </p:nvSpPr>
        <p:spPr/>
        <p:txBody>
          <a:bodyPr/>
          <a:lstStyle/>
          <a:p>
            <a:fld id="{19702129-24FE-4746-9897-C7E55345F5DD}" type="slidenum">
              <a:rPr lang="sv-SE" smtClean="0"/>
              <a:t>11</a:t>
            </a:fld>
            <a:endParaRPr lang="sv-SE"/>
          </a:p>
        </p:txBody>
      </p:sp>
    </p:spTree>
    <p:extLst>
      <p:ext uri="{BB962C8B-B14F-4D97-AF65-F5344CB8AC3E}">
        <p14:creationId xmlns:p14="http://schemas.microsoft.com/office/powerpoint/2010/main" val="23456133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err="1"/>
              <a:t>How</a:t>
            </a:r>
            <a:r>
              <a:rPr lang="sv-SE" dirty="0"/>
              <a:t> do the </a:t>
            </a:r>
            <a:r>
              <a:rPr lang="sv-SE" dirty="0" err="1"/>
              <a:t>programme</a:t>
            </a:r>
            <a:r>
              <a:rPr lang="sv-SE" dirty="0"/>
              <a:t> </a:t>
            </a:r>
            <a:r>
              <a:rPr lang="sv-SE" dirty="0" err="1"/>
              <a:t>connect</a:t>
            </a:r>
            <a:r>
              <a:rPr lang="sv-SE" dirty="0"/>
              <a:t> to the </a:t>
            </a:r>
            <a:r>
              <a:rPr lang="sv-SE" dirty="0" err="1"/>
              <a:t>industry</a:t>
            </a:r>
            <a:r>
              <a:rPr lang="sv-SE" dirty="0"/>
              <a:t>? In </a:t>
            </a:r>
            <a:r>
              <a:rPr lang="sv-SE" dirty="0" err="1"/>
              <a:t>collaboration</a:t>
            </a:r>
            <a:r>
              <a:rPr lang="sv-SE" dirty="0"/>
              <a:t> </a:t>
            </a:r>
            <a:r>
              <a:rPr lang="sv-SE" dirty="0" err="1"/>
              <a:t>with</a:t>
            </a:r>
            <a:r>
              <a:rPr lang="sv-SE" dirty="0"/>
              <a:t> </a:t>
            </a:r>
            <a:r>
              <a:rPr lang="sv-SE" dirty="0" err="1"/>
              <a:t>companies</a:t>
            </a:r>
            <a:r>
              <a:rPr lang="sv-SE" dirty="0"/>
              <a:t>, </a:t>
            </a:r>
            <a:r>
              <a:rPr lang="sv-SE" dirty="0" err="1"/>
              <a:t>adjunct</a:t>
            </a:r>
            <a:r>
              <a:rPr lang="sv-SE" dirty="0"/>
              <a:t> professors, </a:t>
            </a:r>
            <a:r>
              <a:rPr lang="sv-SE" dirty="0" err="1"/>
              <a:t>vistis</a:t>
            </a:r>
            <a:r>
              <a:rPr lang="sv-SE" dirty="0"/>
              <a:t> </a:t>
            </a:r>
            <a:r>
              <a:rPr lang="sv-SE" dirty="0" err="1"/>
              <a:t>etc</a:t>
            </a:r>
            <a:r>
              <a:rPr lang="sv-SE" dirty="0"/>
              <a:t>?</a:t>
            </a:r>
            <a:endParaRPr lang="en-GB" dirty="0"/>
          </a:p>
          <a:p>
            <a:endParaRPr lang="en-GB" dirty="0"/>
          </a:p>
        </p:txBody>
      </p:sp>
      <p:sp>
        <p:nvSpPr>
          <p:cNvPr id="4" name="Slide Number Placeholder 3"/>
          <p:cNvSpPr>
            <a:spLocks noGrp="1"/>
          </p:cNvSpPr>
          <p:nvPr>
            <p:ph type="sldNum" sz="quarter" idx="5"/>
          </p:nvPr>
        </p:nvSpPr>
        <p:spPr/>
        <p:txBody>
          <a:bodyPr/>
          <a:lstStyle/>
          <a:p>
            <a:fld id="{19702129-24FE-4746-9897-C7E55345F5DD}" type="slidenum">
              <a:rPr lang="sv-SE" smtClean="0"/>
              <a:t>12</a:t>
            </a:fld>
            <a:endParaRPr lang="sv-SE"/>
          </a:p>
        </p:txBody>
      </p:sp>
    </p:spTree>
    <p:extLst>
      <p:ext uri="{BB962C8B-B14F-4D97-AF65-F5344CB8AC3E}">
        <p14:creationId xmlns:p14="http://schemas.microsoft.com/office/powerpoint/2010/main" val="25003450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err="1"/>
              <a:t>What</a:t>
            </a:r>
            <a:r>
              <a:rPr lang="sv-SE" sz="1200" dirty="0"/>
              <a:t> research is </a:t>
            </a:r>
            <a:r>
              <a:rPr lang="sv-SE" sz="1200" dirty="0" err="1"/>
              <a:t>conducted</a:t>
            </a:r>
            <a:r>
              <a:rPr lang="sv-SE" sz="1200" dirty="0"/>
              <a:t> in </a:t>
            </a:r>
            <a:r>
              <a:rPr lang="sv-SE" sz="1200" dirty="0" err="1"/>
              <a:t>connection</a:t>
            </a:r>
            <a:r>
              <a:rPr lang="sv-SE" sz="1200" dirty="0"/>
              <a:t> to </a:t>
            </a:r>
            <a:r>
              <a:rPr lang="sv-SE" sz="1200" dirty="0" err="1"/>
              <a:t>your</a:t>
            </a:r>
            <a:r>
              <a:rPr lang="sv-SE" sz="1200" dirty="0"/>
              <a:t> </a:t>
            </a:r>
            <a:r>
              <a:rPr lang="sv-SE" sz="1200" dirty="0" err="1"/>
              <a:t>programme</a:t>
            </a:r>
            <a:r>
              <a:rPr lang="sv-SE" sz="1200" dirty="0"/>
              <a:t>? </a:t>
            </a:r>
            <a:r>
              <a:rPr lang="sv-SE" sz="1200" dirty="0" err="1"/>
              <a:t>Give</a:t>
            </a:r>
            <a:r>
              <a:rPr lang="sv-SE" sz="1200" dirty="0"/>
              <a:t> </a:t>
            </a:r>
            <a:r>
              <a:rPr lang="sv-SE" sz="1200" dirty="0" err="1"/>
              <a:t>some</a:t>
            </a:r>
            <a:r>
              <a:rPr lang="sv-SE" sz="1200" dirty="0"/>
              <a:t> </a:t>
            </a:r>
            <a:r>
              <a:rPr lang="sv-SE" sz="1200" dirty="0" err="1"/>
              <a:t>examples</a:t>
            </a:r>
            <a:r>
              <a:rPr lang="sv-SE" sz="1200" dirty="0"/>
              <a:t>. </a:t>
            </a:r>
            <a:r>
              <a:rPr lang="sv-SE" sz="1200" dirty="0" err="1"/>
              <a:t>It's</a:t>
            </a:r>
            <a:r>
              <a:rPr lang="sv-SE" sz="1200" dirty="0"/>
              <a:t> </a:t>
            </a:r>
            <a:r>
              <a:rPr lang="sv-SE" sz="1200" dirty="0" err="1"/>
              <a:t>important</a:t>
            </a:r>
            <a:r>
              <a:rPr lang="sv-SE" sz="1200" dirty="0"/>
              <a:t> to </a:t>
            </a:r>
            <a:r>
              <a:rPr lang="sv-SE" sz="1200" dirty="0" err="1"/>
              <a:t>hightlight</a:t>
            </a:r>
            <a:r>
              <a:rPr lang="sv-SE" sz="1200" dirty="0"/>
              <a:t> </a:t>
            </a:r>
            <a:r>
              <a:rPr lang="sv-SE" sz="1200" dirty="0" err="1"/>
              <a:t>how</a:t>
            </a:r>
            <a:r>
              <a:rPr lang="sv-SE" sz="1200" dirty="0"/>
              <a:t>/</a:t>
            </a:r>
            <a:r>
              <a:rPr lang="sv-SE" sz="1200" dirty="0" err="1"/>
              <a:t>if</a:t>
            </a:r>
            <a:r>
              <a:rPr lang="sv-SE" sz="1200" dirty="0"/>
              <a:t> students </a:t>
            </a:r>
            <a:r>
              <a:rPr lang="sv-SE" sz="1200" dirty="0" err="1"/>
              <a:t>can</a:t>
            </a:r>
            <a:r>
              <a:rPr lang="sv-SE" sz="1200" dirty="0"/>
              <a:t> get </a:t>
            </a:r>
            <a:r>
              <a:rPr lang="sv-SE" sz="1200" dirty="0" err="1"/>
              <a:t>involved</a:t>
            </a:r>
            <a:r>
              <a:rPr lang="sv-SE" sz="1200" dirty="0"/>
              <a:t> as </a:t>
            </a:r>
            <a:r>
              <a:rPr lang="sv-SE" sz="1200" dirty="0" err="1"/>
              <a:t>it's</a:t>
            </a:r>
            <a:r>
              <a:rPr lang="sv-SE" sz="1200" dirty="0"/>
              <a:t> </a:t>
            </a:r>
            <a:r>
              <a:rPr lang="sv-SE" sz="1200" dirty="0" err="1"/>
              <a:t>probably</a:t>
            </a:r>
            <a:r>
              <a:rPr lang="sv-SE" sz="1200" dirty="0"/>
              <a:t> </a:t>
            </a:r>
            <a:r>
              <a:rPr lang="sv-SE" sz="1200" dirty="0" err="1"/>
              <a:t>what</a:t>
            </a:r>
            <a:r>
              <a:rPr lang="sv-SE" sz="1200" dirty="0"/>
              <a:t> the </a:t>
            </a:r>
            <a:r>
              <a:rPr lang="sv-SE" sz="1200" dirty="0" err="1"/>
              <a:t>audience</a:t>
            </a:r>
            <a:r>
              <a:rPr lang="sv-SE" sz="1200" dirty="0"/>
              <a:t> </a:t>
            </a:r>
            <a:r>
              <a:rPr lang="sv-SE" sz="1200" dirty="0" err="1"/>
              <a:t>can</a:t>
            </a:r>
            <a:r>
              <a:rPr lang="sv-SE" sz="1200" dirty="0"/>
              <a:t> </a:t>
            </a:r>
            <a:r>
              <a:rPr lang="sv-SE" sz="1200" dirty="0" err="1"/>
              <a:t>relate</a:t>
            </a:r>
            <a:r>
              <a:rPr lang="sv-SE" sz="1200" dirty="0"/>
              <a:t> </a:t>
            </a:r>
            <a:r>
              <a:rPr lang="sv-SE" sz="1200" dirty="0" err="1"/>
              <a:t>most</a:t>
            </a:r>
            <a:r>
              <a:rPr lang="sv-SE" sz="1200" dirty="0"/>
              <a:t> to at </a:t>
            </a:r>
            <a:r>
              <a:rPr lang="sv-SE" sz="1200" dirty="0" err="1"/>
              <a:t>this</a:t>
            </a:r>
            <a:r>
              <a:rPr lang="sv-SE" sz="1200" dirty="0"/>
              <a:t> </a:t>
            </a:r>
            <a:r>
              <a:rPr lang="sv-SE" sz="1200" dirty="0" err="1"/>
              <a:t>stage</a:t>
            </a:r>
            <a:r>
              <a:rPr lang="sv-SE" sz="1200" dirty="0"/>
              <a:t>.</a:t>
            </a:r>
          </a:p>
          <a:p>
            <a:endParaRPr lang="sv-SE" dirty="0"/>
          </a:p>
        </p:txBody>
      </p:sp>
      <p:sp>
        <p:nvSpPr>
          <p:cNvPr id="4" name="Slide Number Placeholder 3"/>
          <p:cNvSpPr>
            <a:spLocks noGrp="1"/>
          </p:cNvSpPr>
          <p:nvPr>
            <p:ph type="sldNum" sz="quarter" idx="5"/>
          </p:nvPr>
        </p:nvSpPr>
        <p:spPr/>
        <p:txBody>
          <a:bodyPr/>
          <a:lstStyle/>
          <a:p>
            <a:fld id="{19702129-24FE-4746-9897-C7E55345F5DD}" type="slidenum">
              <a:rPr lang="sv-SE" smtClean="0"/>
              <a:t>13</a:t>
            </a:fld>
            <a:endParaRPr lang="sv-SE"/>
          </a:p>
        </p:txBody>
      </p:sp>
    </p:spTree>
    <p:extLst>
      <p:ext uri="{BB962C8B-B14F-4D97-AF65-F5344CB8AC3E}">
        <p14:creationId xmlns:p14="http://schemas.microsoft.com/office/powerpoint/2010/main" val="856884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sv-SE" sz="1200" dirty="0" err="1"/>
              <a:t>What</a:t>
            </a:r>
            <a:r>
              <a:rPr lang="sv-SE" sz="1200" dirty="0"/>
              <a:t> </a:t>
            </a:r>
            <a:r>
              <a:rPr lang="sv-SE" sz="1200" dirty="0" err="1"/>
              <a:t>can</a:t>
            </a:r>
            <a:r>
              <a:rPr lang="sv-SE" sz="1200" dirty="0"/>
              <a:t> students do </a:t>
            </a:r>
            <a:r>
              <a:rPr lang="sv-SE" sz="1200" dirty="0" err="1"/>
              <a:t>after</a:t>
            </a:r>
            <a:r>
              <a:rPr lang="sv-SE" sz="1200" dirty="0"/>
              <a:t> </a:t>
            </a:r>
            <a:r>
              <a:rPr lang="sv-SE" sz="1200" dirty="0" err="1"/>
              <a:t>graduating</a:t>
            </a:r>
            <a:r>
              <a:rPr lang="sv-SE" sz="1200" dirty="0"/>
              <a:t>? </a:t>
            </a:r>
            <a:r>
              <a:rPr lang="sv-SE" sz="1200" dirty="0" err="1"/>
              <a:t>Phd</a:t>
            </a:r>
            <a:r>
              <a:rPr lang="sv-SE" sz="1200" dirty="0"/>
              <a:t>, </a:t>
            </a:r>
            <a:r>
              <a:rPr lang="sv-SE" sz="1200" dirty="0" err="1"/>
              <a:t>industry</a:t>
            </a:r>
            <a:r>
              <a:rPr lang="sv-SE" sz="1200" dirty="0"/>
              <a:t>. </a:t>
            </a:r>
            <a:r>
              <a:rPr lang="sv-SE" sz="1200" dirty="0" err="1"/>
              <a:t>Give</a:t>
            </a:r>
            <a:r>
              <a:rPr lang="sv-SE" sz="1200" dirty="0"/>
              <a:t> </a:t>
            </a:r>
            <a:r>
              <a:rPr lang="sv-SE" sz="1200" dirty="0" err="1"/>
              <a:t>some</a:t>
            </a:r>
            <a:r>
              <a:rPr lang="sv-SE" sz="1200" dirty="0"/>
              <a:t> </a:t>
            </a:r>
            <a:r>
              <a:rPr lang="sv-SE" sz="1200" dirty="0" err="1"/>
              <a:t>examples</a:t>
            </a:r>
            <a:r>
              <a:rPr lang="sv-SE" sz="1200" dirty="0"/>
              <a:t> </a:t>
            </a:r>
            <a:r>
              <a:rPr lang="sv-SE" sz="1200" dirty="0" err="1"/>
              <a:t>of</a:t>
            </a:r>
            <a:r>
              <a:rPr lang="sv-SE" sz="1200" dirty="0"/>
              <a:t> </a:t>
            </a:r>
            <a:r>
              <a:rPr lang="sv-SE" sz="1200" dirty="0" err="1"/>
              <a:t>companies</a:t>
            </a:r>
            <a:r>
              <a:rPr lang="sv-SE" sz="1200" dirty="0"/>
              <a:t> and </a:t>
            </a:r>
            <a:r>
              <a:rPr lang="sv-SE" sz="1200" dirty="0" err="1"/>
              <a:t>industries</a:t>
            </a:r>
            <a:r>
              <a:rPr lang="sv-SE" sz="1200" dirty="0"/>
              <a:t> to </a:t>
            </a:r>
            <a:r>
              <a:rPr lang="sv-SE" sz="1200" dirty="0" err="1"/>
              <a:t>work</a:t>
            </a:r>
            <a:r>
              <a:rPr lang="sv-SE" sz="1200" dirty="0"/>
              <a:t> </a:t>
            </a:r>
            <a:r>
              <a:rPr lang="sv-SE" sz="1200" dirty="0" err="1"/>
              <a:t>within</a:t>
            </a:r>
            <a:r>
              <a:rPr lang="sv-SE" sz="1200" dirty="0"/>
              <a:t> or do research on.</a:t>
            </a:r>
          </a:p>
          <a:p>
            <a:pPr marL="0" indent="0">
              <a:buNone/>
            </a:pPr>
            <a:r>
              <a:rPr lang="sv-SE" sz="1200" dirty="0" err="1"/>
              <a:t>Any</a:t>
            </a:r>
            <a:r>
              <a:rPr lang="sv-SE" sz="1200" dirty="0"/>
              <a:t> </a:t>
            </a:r>
            <a:r>
              <a:rPr lang="sv-SE" sz="1200" dirty="0" err="1"/>
              <a:t>programme-specific</a:t>
            </a:r>
            <a:r>
              <a:rPr lang="sv-SE" sz="1200" dirty="0"/>
              <a:t> </a:t>
            </a:r>
            <a:r>
              <a:rPr lang="sv-SE" sz="1200" dirty="0" err="1"/>
              <a:t>statistics</a:t>
            </a:r>
            <a:r>
              <a:rPr lang="sv-SE" sz="1200" dirty="0"/>
              <a:t> on the </a:t>
            </a:r>
            <a:r>
              <a:rPr lang="sv-SE" sz="1200" dirty="0" err="1"/>
              <a:t>number</a:t>
            </a:r>
            <a:r>
              <a:rPr lang="sv-SE" sz="1200" dirty="0"/>
              <a:t> </a:t>
            </a:r>
            <a:r>
              <a:rPr lang="sv-SE" sz="1200" dirty="0" err="1"/>
              <a:t>of</a:t>
            </a:r>
            <a:r>
              <a:rPr lang="sv-SE" sz="1200" dirty="0"/>
              <a:t> students </a:t>
            </a:r>
            <a:r>
              <a:rPr lang="sv-SE" sz="1200" dirty="0" err="1"/>
              <a:t>finding</a:t>
            </a:r>
            <a:r>
              <a:rPr lang="sv-SE" sz="1200" dirty="0"/>
              <a:t> a </a:t>
            </a:r>
            <a:r>
              <a:rPr lang="sv-SE" sz="1200" dirty="0" err="1"/>
              <a:t>job</a:t>
            </a:r>
            <a:r>
              <a:rPr lang="sv-SE" sz="1200" dirty="0"/>
              <a:t> </a:t>
            </a:r>
            <a:r>
              <a:rPr lang="sv-SE" sz="1200" dirty="0" err="1"/>
              <a:t>after</a:t>
            </a:r>
            <a:r>
              <a:rPr lang="sv-SE" sz="1200" dirty="0"/>
              <a:t> </a:t>
            </a:r>
            <a:r>
              <a:rPr lang="sv-SE" sz="1200" dirty="0" err="1"/>
              <a:t>graduating</a:t>
            </a:r>
            <a:r>
              <a:rPr lang="sv-SE" sz="1200" dirty="0"/>
              <a:t> (to </a:t>
            </a:r>
            <a:r>
              <a:rPr lang="sv-SE" sz="1200" dirty="0" err="1"/>
              <a:t>numbers</a:t>
            </a:r>
            <a:r>
              <a:rPr lang="sv-SE" sz="1200" dirty="0"/>
              <a:t> on the </a:t>
            </a:r>
            <a:r>
              <a:rPr lang="sv-SE" sz="1200" dirty="0" err="1"/>
              <a:t>slides</a:t>
            </a:r>
            <a:r>
              <a:rPr lang="sv-SE" sz="1200" dirty="0"/>
              <a:t> </a:t>
            </a:r>
            <a:r>
              <a:rPr lang="sv-SE" sz="1200" dirty="0" err="1"/>
              <a:t>are</a:t>
            </a:r>
            <a:r>
              <a:rPr lang="sv-SE" sz="1200" dirty="0"/>
              <a:t> </a:t>
            </a:r>
            <a:r>
              <a:rPr lang="sv-SE" sz="1200" dirty="0" err="1"/>
              <a:t>numbers</a:t>
            </a:r>
            <a:r>
              <a:rPr lang="sv-SE" sz="1200" dirty="0"/>
              <a:t> for all students at KTH)</a:t>
            </a:r>
          </a:p>
          <a:p>
            <a:endParaRPr lang="sv-SE" dirty="0"/>
          </a:p>
        </p:txBody>
      </p:sp>
      <p:sp>
        <p:nvSpPr>
          <p:cNvPr id="4" name="Slide Number Placeholder 3"/>
          <p:cNvSpPr>
            <a:spLocks noGrp="1"/>
          </p:cNvSpPr>
          <p:nvPr>
            <p:ph type="sldNum" sz="quarter" idx="5"/>
          </p:nvPr>
        </p:nvSpPr>
        <p:spPr/>
        <p:txBody>
          <a:bodyPr/>
          <a:lstStyle/>
          <a:p>
            <a:fld id="{19702129-24FE-4746-9897-C7E55345F5DD}" type="slidenum">
              <a:rPr lang="sv-SE" smtClean="0"/>
              <a:t>14</a:t>
            </a:fld>
            <a:endParaRPr lang="sv-SE"/>
          </a:p>
        </p:txBody>
      </p:sp>
    </p:spTree>
    <p:extLst>
      <p:ext uri="{BB962C8B-B14F-4D97-AF65-F5344CB8AC3E}">
        <p14:creationId xmlns:p14="http://schemas.microsoft.com/office/powerpoint/2010/main" val="32312663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19702129-24FE-4746-9897-C7E55345F5DD}" type="slidenum">
              <a:rPr lang="sv-SE" smtClean="0"/>
              <a:t>15</a:t>
            </a:fld>
            <a:endParaRPr lang="sv-SE"/>
          </a:p>
        </p:txBody>
      </p:sp>
    </p:spTree>
    <p:extLst>
      <p:ext uri="{BB962C8B-B14F-4D97-AF65-F5344CB8AC3E}">
        <p14:creationId xmlns:p14="http://schemas.microsoft.com/office/powerpoint/2010/main" val="6432166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err="1"/>
              <a:t>Open</a:t>
            </a:r>
            <a:r>
              <a:rPr lang="sv-SE" dirty="0"/>
              <a:t> </a:t>
            </a:r>
            <a:r>
              <a:rPr lang="sv-SE" dirty="0" err="1"/>
              <a:t>up</a:t>
            </a:r>
            <a:r>
              <a:rPr lang="sv-SE" dirty="0"/>
              <a:t> for the </a:t>
            </a:r>
            <a:r>
              <a:rPr lang="sv-SE" dirty="0" err="1"/>
              <a:t>audience</a:t>
            </a:r>
            <a:r>
              <a:rPr lang="sv-SE" dirty="0"/>
              <a:t> to ask </a:t>
            </a:r>
            <a:r>
              <a:rPr lang="sv-SE" dirty="0" err="1"/>
              <a:t>questions</a:t>
            </a:r>
            <a:r>
              <a:rPr lang="sv-SE" dirty="0"/>
              <a:t> and </a:t>
            </a:r>
            <a:r>
              <a:rPr lang="sv-SE" dirty="0" err="1"/>
              <a:t>share</a:t>
            </a:r>
            <a:r>
              <a:rPr lang="sv-SE" dirty="0"/>
              <a:t> </a:t>
            </a:r>
            <a:r>
              <a:rPr lang="sv-SE" dirty="0" err="1"/>
              <a:t>contact</a:t>
            </a:r>
            <a:r>
              <a:rPr lang="sv-SE" dirty="0"/>
              <a:t> </a:t>
            </a:r>
            <a:r>
              <a:rPr lang="sv-SE" dirty="0" err="1"/>
              <a:t>details</a:t>
            </a:r>
            <a:r>
              <a:rPr lang="sv-SE" dirty="0"/>
              <a:t> </a:t>
            </a:r>
          </a:p>
          <a:p>
            <a:endParaRPr lang="sv-SE" dirty="0"/>
          </a:p>
          <a:p>
            <a:r>
              <a:rPr lang="sv-SE" dirty="0" err="1"/>
              <a:t>Mention</a:t>
            </a:r>
            <a:r>
              <a:rPr lang="sv-SE" dirty="0"/>
              <a:t> </a:t>
            </a:r>
            <a:r>
              <a:rPr lang="sv-SE" dirty="0" err="1"/>
              <a:t>that</a:t>
            </a:r>
            <a:r>
              <a:rPr lang="sv-SE" dirty="0"/>
              <a:t> the </a:t>
            </a:r>
            <a:r>
              <a:rPr lang="sv-SE" dirty="0" err="1"/>
              <a:t>application</a:t>
            </a:r>
            <a:r>
              <a:rPr lang="sv-SE" dirty="0"/>
              <a:t> period is </a:t>
            </a:r>
            <a:r>
              <a:rPr lang="sv-SE" dirty="0" err="1"/>
              <a:t>open</a:t>
            </a:r>
            <a:r>
              <a:rPr lang="sv-SE" dirty="0"/>
              <a:t>, </a:t>
            </a:r>
            <a:r>
              <a:rPr lang="sv-SE" dirty="0" err="1"/>
              <a:t>closing</a:t>
            </a:r>
            <a:r>
              <a:rPr lang="sv-SE" dirty="0"/>
              <a:t> in mid-</a:t>
            </a:r>
            <a:r>
              <a:rPr lang="sv-SE" dirty="0" err="1"/>
              <a:t>January</a:t>
            </a:r>
            <a:r>
              <a:rPr lang="sv-SE" dirty="0"/>
              <a:t>. </a:t>
            </a:r>
          </a:p>
        </p:txBody>
      </p:sp>
      <p:sp>
        <p:nvSpPr>
          <p:cNvPr id="4" name="Slide Number Placeholder 3"/>
          <p:cNvSpPr>
            <a:spLocks noGrp="1"/>
          </p:cNvSpPr>
          <p:nvPr>
            <p:ph type="sldNum" sz="quarter" idx="5"/>
          </p:nvPr>
        </p:nvSpPr>
        <p:spPr/>
        <p:txBody>
          <a:bodyPr/>
          <a:lstStyle/>
          <a:p>
            <a:fld id="{19702129-24FE-4746-9897-C7E55345F5DD}" type="slidenum">
              <a:rPr lang="sv-SE" smtClean="0"/>
              <a:t>16</a:t>
            </a:fld>
            <a:endParaRPr lang="sv-SE"/>
          </a:p>
        </p:txBody>
      </p:sp>
    </p:spTree>
    <p:extLst>
      <p:ext uri="{BB962C8B-B14F-4D97-AF65-F5344CB8AC3E}">
        <p14:creationId xmlns:p14="http://schemas.microsoft.com/office/powerpoint/2010/main" val="1337188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Participants: List the name and titles of the participants, preferably with a photo</a:t>
            </a:r>
          </a:p>
        </p:txBody>
      </p:sp>
      <p:sp>
        <p:nvSpPr>
          <p:cNvPr id="4" name="Slide Number Placeholder 3"/>
          <p:cNvSpPr>
            <a:spLocks noGrp="1"/>
          </p:cNvSpPr>
          <p:nvPr>
            <p:ph type="sldNum" sz="quarter" idx="5"/>
          </p:nvPr>
        </p:nvSpPr>
        <p:spPr/>
        <p:txBody>
          <a:bodyPr/>
          <a:lstStyle/>
          <a:p>
            <a:fld id="{19702129-24FE-4746-9897-C7E55345F5DD}" type="slidenum">
              <a:rPr lang="sv-SE" smtClean="0"/>
              <a:t>3</a:t>
            </a:fld>
            <a:endParaRPr lang="sv-SE"/>
          </a:p>
        </p:txBody>
      </p:sp>
    </p:spTree>
    <p:extLst>
      <p:ext uri="{BB962C8B-B14F-4D97-AF65-F5344CB8AC3E}">
        <p14:creationId xmlns:p14="http://schemas.microsoft.com/office/powerpoint/2010/main" val="3501811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Present the agenda of the presentation</a:t>
            </a:r>
          </a:p>
        </p:txBody>
      </p:sp>
      <p:sp>
        <p:nvSpPr>
          <p:cNvPr id="4" name="Slide Number Placeholder 3"/>
          <p:cNvSpPr>
            <a:spLocks noGrp="1"/>
          </p:cNvSpPr>
          <p:nvPr>
            <p:ph type="sldNum" sz="quarter" idx="5"/>
          </p:nvPr>
        </p:nvSpPr>
        <p:spPr/>
        <p:txBody>
          <a:bodyPr/>
          <a:lstStyle/>
          <a:p>
            <a:fld id="{19702129-24FE-4746-9897-C7E55345F5DD}" type="slidenum">
              <a:rPr lang="sv-SE" smtClean="0"/>
              <a:t>4</a:t>
            </a:fld>
            <a:endParaRPr lang="sv-SE"/>
          </a:p>
        </p:txBody>
      </p:sp>
    </p:spTree>
    <p:extLst>
      <p:ext uri="{BB962C8B-B14F-4D97-AF65-F5344CB8AC3E}">
        <p14:creationId xmlns:p14="http://schemas.microsoft.com/office/powerpoint/2010/main" val="84034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Introduce the </a:t>
            </a:r>
            <a:r>
              <a:rPr lang="en-US" dirty="0" err="1">
                <a:cs typeface="Calibri"/>
              </a:rPr>
              <a:t>programme</a:t>
            </a:r>
            <a:r>
              <a:rPr lang="en-US" dirty="0">
                <a:cs typeface="Calibri"/>
              </a:rPr>
              <a:t>. </a:t>
            </a:r>
            <a:r>
              <a:rPr lang="en-GB" sz="1200" kern="1200" dirty="0">
                <a:solidFill>
                  <a:schemeClr val="tx1"/>
                </a:solidFill>
                <a:effectLst/>
                <a:latin typeface="+mn-lt"/>
                <a:ea typeface="+mn-ea"/>
                <a:cs typeface="+mn-cs"/>
              </a:rPr>
              <a:t>What is the focus and aim? What are the unique selling points? </a:t>
            </a:r>
            <a:r>
              <a:rPr lang="en-US" sz="1200" kern="1200" dirty="0">
                <a:solidFill>
                  <a:schemeClr val="tx1"/>
                </a:solidFill>
                <a:effectLst/>
                <a:latin typeface="+mn-lt"/>
                <a:ea typeface="+mn-ea"/>
                <a:cs typeface="Calibri"/>
              </a:rPr>
              <a:t>M</a:t>
            </a:r>
            <a:r>
              <a:rPr lang="en-US" dirty="0">
                <a:cs typeface="Calibri"/>
              </a:rPr>
              <a:t>ention people/other institutions/companies involved if relevant. Practical, hands-on learning? Problem-solving and teamwork? Acceptance rate last year?</a:t>
            </a:r>
          </a:p>
          <a:p>
            <a:endParaRPr lang="en-US" dirty="0">
              <a:cs typeface="Calibri"/>
            </a:endParaRPr>
          </a:p>
          <a:p>
            <a:r>
              <a:rPr lang="en-US" dirty="0">
                <a:cs typeface="Calibri"/>
              </a:rPr>
              <a:t>Preferably use picture that align with your </a:t>
            </a:r>
            <a:r>
              <a:rPr lang="en-US" dirty="0" err="1">
                <a:cs typeface="Calibri"/>
              </a:rPr>
              <a:t>programme</a:t>
            </a:r>
            <a:r>
              <a:rPr lang="en-US" dirty="0">
                <a:cs typeface="Calibri"/>
              </a:rPr>
              <a:t> or general KTH pictures.</a:t>
            </a:r>
          </a:p>
          <a:p>
            <a:endParaRPr lang="en-US" dirty="0">
              <a:cs typeface="Calibri"/>
            </a:endParaRPr>
          </a:p>
          <a:p>
            <a:r>
              <a:rPr lang="en-US" dirty="0">
                <a:cs typeface="Calibri"/>
              </a:rPr>
              <a:t>If you want, you can also add rankings resonating with your </a:t>
            </a:r>
            <a:r>
              <a:rPr lang="en-US" dirty="0" err="1">
                <a:cs typeface="Calibri"/>
              </a:rPr>
              <a:t>programme</a:t>
            </a:r>
            <a:r>
              <a:rPr lang="en-US" dirty="0">
                <a:cs typeface="Calibri"/>
              </a:rPr>
              <a:t> (the overall ranking of KTH, we usually mention in our broader events, but feel free to use those as well: </a:t>
            </a:r>
            <a:r>
              <a:rPr lang="en-GB" dirty="0">
                <a:hlinkClick r:id="rId3"/>
              </a:rPr>
              <a:t>Ranking for KTH | KTH</a:t>
            </a:r>
            <a:r>
              <a:rPr lang="en-GB" dirty="0"/>
              <a:t>)</a:t>
            </a:r>
            <a:endParaRPr lang="en-US" dirty="0">
              <a:cs typeface="Calibri"/>
            </a:endParaRPr>
          </a:p>
        </p:txBody>
      </p:sp>
      <p:sp>
        <p:nvSpPr>
          <p:cNvPr id="4" name="Slide Number Placeholder 3"/>
          <p:cNvSpPr>
            <a:spLocks noGrp="1"/>
          </p:cNvSpPr>
          <p:nvPr>
            <p:ph type="sldNum" sz="quarter" idx="5"/>
          </p:nvPr>
        </p:nvSpPr>
        <p:spPr/>
        <p:txBody>
          <a:bodyPr/>
          <a:lstStyle/>
          <a:p>
            <a:fld id="{19702129-24FE-4746-9897-C7E55345F5DD}" type="slidenum">
              <a:rPr lang="sv-SE" smtClean="0"/>
              <a:t>5</a:t>
            </a:fld>
            <a:endParaRPr lang="sv-SE"/>
          </a:p>
        </p:txBody>
      </p:sp>
    </p:spTree>
    <p:extLst>
      <p:ext uri="{BB962C8B-B14F-4D97-AF65-F5344CB8AC3E}">
        <p14:creationId xmlns:p14="http://schemas.microsoft.com/office/powerpoint/2010/main" val="2444546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Outline the </a:t>
            </a:r>
            <a:r>
              <a:rPr lang="en-US" dirty="0" err="1"/>
              <a:t>programme</a:t>
            </a:r>
            <a:r>
              <a:rPr lang="en-US" dirty="0"/>
              <a:t> structure, highlight courses and/or tracks (ex do they choose tracks when they apply or later? How should they think when they choose track)</a:t>
            </a:r>
          </a:p>
          <a:p>
            <a:endParaRPr lang="en-US" dirty="0">
              <a:cs typeface="Calibri"/>
            </a:endParaRPr>
          </a:p>
          <a:p>
            <a:r>
              <a:rPr lang="en-US" dirty="0">
                <a:cs typeface="Calibri"/>
              </a:rPr>
              <a:t>In this slide you can introduce the various courses and / or tracks within the </a:t>
            </a:r>
            <a:r>
              <a:rPr lang="en-US" dirty="0" err="1">
                <a:cs typeface="Calibri"/>
              </a:rPr>
              <a:t>programme</a:t>
            </a:r>
            <a:endParaRPr lang="en-US" dirty="0">
              <a:cs typeface="Calibri"/>
            </a:endParaRPr>
          </a:p>
        </p:txBody>
      </p:sp>
      <p:sp>
        <p:nvSpPr>
          <p:cNvPr id="4" name="Slide Number Placeholder 3"/>
          <p:cNvSpPr>
            <a:spLocks noGrp="1"/>
          </p:cNvSpPr>
          <p:nvPr>
            <p:ph type="sldNum" sz="quarter" idx="5"/>
          </p:nvPr>
        </p:nvSpPr>
        <p:spPr/>
        <p:txBody>
          <a:bodyPr/>
          <a:lstStyle/>
          <a:p>
            <a:fld id="{19702129-24FE-4746-9897-C7E55345F5DD}" type="slidenum">
              <a:rPr lang="sv-SE" smtClean="0"/>
              <a:t>6</a:t>
            </a:fld>
            <a:endParaRPr lang="sv-SE"/>
          </a:p>
        </p:txBody>
      </p:sp>
    </p:spTree>
    <p:extLst>
      <p:ext uri="{BB962C8B-B14F-4D97-AF65-F5344CB8AC3E}">
        <p14:creationId xmlns:p14="http://schemas.microsoft.com/office/powerpoint/2010/main" val="1808350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70E12-EB1A-6875-43CE-9288E6FBA8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159EE4-C5A2-1837-A762-3D4248731A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AADABC-A67B-AE75-D76A-9567F9EABE7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Outline the </a:t>
            </a:r>
            <a:r>
              <a:rPr lang="en-US" dirty="0" err="1"/>
              <a:t>programme</a:t>
            </a:r>
            <a:r>
              <a:rPr lang="en-US" dirty="0"/>
              <a:t> structure, highlight courses and/or tracks (ex do they choose tracks when they apply or later? How should they think when they choose track). How should students think choosing elective vs recommended courses etc.</a:t>
            </a:r>
          </a:p>
          <a:p>
            <a:endParaRPr lang="en-US" dirty="0">
              <a:cs typeface="Calibri"/>
            </a:endParaRPr>
          </a:p>
        </p:txBody>
      </p:sp>
      <p:sp>
        <p:nvSpPr>
          <p:cNvPr id="4" name="Slide Number Placeholder 3">
            <a:extLst>
              <a:ext uri="{FF2B5EF4-FFF2-40B4-BE49-F238E27FC236}">
                <a16:creationId xmlns:a16="http://schemas.microsoft.com/office/drawing/2014/main" id="{3714F5DD-31CC-9D17-FC74-A9C6A9C9E594}"/>
              </a:ext>
            </a:extLst>
          </p:cNvPr>
          <p:cNvSpPr>
            <a:spLocks noGrp="1"/>
          </p:cNvSpPr>
          <p:nvPr>
            <p:ph type="sldNum" sz="quarter" idx="5"/>
          </p:nvPr>
        </p:nvSpPr>
        <p:spPr/>
        <p:txBody>
          <a:bodyPr/>
          <a:lstStyle/>
          <a:p>
            <a:fld id="{19702129-24FE-4746-9897-C7E55345F5DD}" type="slidenum">
              <a:rPr lang="sv-SE" smtClean="0"/>
              <a:t>7</a:t>
            </a:fld>
            <a:endParaRPr lang="sv-SE"/>
          </a:p>
        </p:txBody>
      </p:sp>
    </p:spTree>
    <p:extLst>
      <p:ext uri="{BB962C8B-B14F-4D97-AF65-F5344CB8AC3E}">
        <p14:creationId xmlns:p14="http://schemas.microsoft.com/office/powerpoint/2010/main" val="20018983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Highlight the requirements for the </a:t>
            </a:r>
            <a:r>
              <a:rPr lang="en-US" dirty="0" err="1">
                <a:cs typeface="Calibri"/>
              </a:rPr>
              <a:t>programme</a:t>
            </a:r>
            <a:r>
              <a:rPr lang="en-US" dirty="0">
                <a:cs typeface="Calibri"/>
              </a:rPr>
              <a:t> and the </a:t>
            </a:r>
            <a:r>
              <a:rPr lang="en-US" dirty="0" err="1">
                <a:cs typeface="Calibri"/>
              </a:rPr>
              <a:t>programme</a:t>
            </a:r>
            <a:r>
              <a:rPr lang="en-US" dirty="0">
                <a:cs typeface="Calibri"/>
              </a:rPr>
              <a:t>-specific documents you require. </a:t>
            </a:r>
            <a:r>
              <a:rPr lang="en-US" dirty="0">
                <a:solidFill>
                  <a:schemeClr val="accent2"/>
                </a:solidFill>
              </a:rPr>
              <a:t>How do students submit a strong application, clarify things that you may have received questions about previously, </a:t>
            </a:r>
            <a:r>
              <a:rPr lang="en-US" dirty="0" err="1">
                <a:solidFill>
                  <a:schemeClr val="accent2"/>
                </a:solidFill>
              </a:rPr>
              <a:t>emphasise</a:t>
            </a:r>
            <a:r>
              <a:rPr lang="en-US" dirty="0">
                <a:solidFill>
                  <a:schemeClr val="accent2"/>
                </a:solidFill>
              </a:rPr>
              <a:t>/explain summary sheet or any other </a:t>
            </a:r>
            <a:r>
              <a:rPr lang="en-US" dirty="0" err="1">
                <a:solidFill>
                  <a:schemeClr val="accent2"/>
                </a:solidFill>
              </a:rPr>
              <a:t>programme</a:t>
            </a:r>
            <a:r>
              <a:rPr lang="en-US" dirty="0">
                <a:solidFill>
                  <a:schemeClr val="accent2"/>
                </a:solidFill>
              </a:rPr>
              <a:t>-specific document </a:t>
            </a:r>
          </a:p>
          <a:p>
            <a:endParaRPr lang="en-US" dirty="0">
              <a:cs typeface="Calibri"/>
            </a:endParaRPr>
          </a:p>
        </p:txBody>
      </p:sp>
      <p:sp>
        <p:nvSpPr>
          <p:cNvPr id="4" name="Slide Number Placeholder 3"/>
          <p:cNvSpPr>
            <a:spLocks noGrp="1"/>
          </p:cNvSpPr>
          <p:nvPr>
            <p:ph type="sldNum" sz="quarter" idx="5"/>
          </p:nvPr>
        </p:nvSpPr>
        <p:spPr/>
        <p:txBody>
          <a:bodyPr/>
          <a:lstStyle/>
          <a:p>
            <a:fld id="{19702129-24FE-4746-9897-C7E55345F5DD}" type="slidenum">
              <a:rPr lang="sv-SE" smtClean="0"/>
              <a:t>8</a:t>
            </a:fld>
            <a:endParaRPr lang="sv-SE"/>
          </a:p>
        </p:txBody>
      </p:sp>
    </p:spTree>
    <p:extLst>
      <p:ext uri="{BB962C8B-B14F-4D97-AF65-F5344CB8AC3E}">
        <p14:creationId xmlns:p14="http://schemas.microsoft.com/office/powerpoint/2010/main" val="180395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err="1"/>
              <a:t>This</a:t>
            </a:r>
            <a:r>
              <a:rPr lang="sv-SE" dirty="0"/>
              <a:t> </a:t>
            </a:r>
            <a:r>
              <a:rPr lang="sv-SE" dirty="0" err="1"/>
              <a:t>slide</a:t>
            </a:r>
            <a:r>
              <a:rPr lang="sv-SE" dirty="0"/>
              <a:t> is </a:t>
            </a:r>
            <a:r>
              <a:rPr lang="sv-SE" dirty="0" err="1"/>
              <a:t>optional</a:t>
            </a:r>
            <a:r>
              <a:rPr lang="sv-SE" dirty="0"/>
              <a:t> (as </a:t>
            </a:r>
            <a:r>
              <a:rPr lang="sv-SE" dirty="0" err="1"/>
              <a:t>they</a:t>
            </a:r>
            <a:r>
              <a:rPr lang="sv-SE" dirty="0"/>
              <a:t> </a:t>
            </a:r>
            <a:r>
              <a:rPr lang="sv-SE" dirty="0" err="1"/>
              <a:t>receive</a:t>
            </a:r>
            <a:r>
              <a:rPr lang="sv-SE" dirty="0"/>
              <a:t> general information like </a:t>
            </a:r>
            <a:r>
              <a:rPr lang="sv-SE" dirty="0" err="1"/>
              <a:t>this</a:t>
            </a:r>
            <a:r>
              <a:rPr lang="sv-SE" dirty="0"/>
              <a:t> from </a:t>
            </a:r>
            <a:r>
              <a:rPr lang="sv-SE" dirty="0" err="1"/>
              <a:t>our</a:t>
            </a:r>
            <a:r>
              <a:rPr lang="sv-SE" dirty="0"/>
              <a:t> </a:t>
            </a:r>
            <a:r>
              <a:rPr lang="sv-SE" dirty="0" err="1"/>
              <a:t>other</a:t>
            </a:r>
            <a:r>
              <a:rPr lang="sv-SE" dirty="0"/>
              <a:t> </a:t>
            </a:r>
            <a:r>
              <a:rPr lang="sv-SE" dirty="0" err="1"/>
              <a:t>activities</a:t>
            </a:r>
            <a:r>
              <a:rPr lang="sv-SE" dirty="0"/>
              <a:t>). If </a:t>
            </a:r>
            <a:r>
              <a:rPr lang="sv-SE" dirty="0" err="1"/>
              <a:t>you</a:t>
            </a:r>
            <a:r>
              <a:rPr lang="sv-SE" dirty="0"/>
              <a:t> </a:t>
            </a:r>
            <a:r>
              <a:rPr lang="sv-SE" dirty="0" err="1"/>
              <a:t>choose</a:t>
            </a:r>
            <a:r>
              <a:rPr lang="sv-SE" dirty="0"/>
              <a:t> to </a:t>
            </a:r>
            <a:r>
              <a:rPr lang="sv-SE" dirty="0" err="1"/>
              <a:t>use</a:t>
            </a:r>
            <a:r>
              <a:rPr lang="sv-SE" dirty="0"/>
              <a:t> it, make sure </a:t>
            </a:r>
            <a:r>
              <a:rPr lang="sv-SE" dirty="0" err="1"/>
              <a:t>it’s</a:t>
            </a:r>
            <a:r>
              <a:rPr lang="sv-SE" dirty="0"/>
              <a:t> </a:t>
            </a:r>
            <a:r>
              <a:rPr lang="sv-SE" dirty="0" err="1"/>
              <a:t>updated</a:t>
            </a:r>
            <a:r>
              <a:rPr lang="sv-SE" dirty="0"/>
              <a:t> </a:t>
            </a:r>
            <a:r>
              <a:rPr lang="sv-SE" dirty="0" err="1"/>
              <a:t>with</a:t>
            </a:r>
            <a:r>
              <a:rPr lang="sv-SE" dirty="0"/>
              <a:t> the </a:t>
            </a:r>
            <a:r>
              <a:rPr lang="sv-SE" dirty="0" err="1"/>
              <a:t>correct</a:t>
            </a:r>
            <a:r>
              <a:rPr lang="sv-SE" dirty="0"/>
              <a:t> </a:t>
            </a:r>
            <a:r>
              <a:rPr lang="sv-SE" dirty="0" err="1"/>
              <a:t>number</a:t>
            </a:r>
            <a:r>
              <a:rPr lang="sv-SE" dirty="0"/>
              <a:t> </a:t>
            </a:r>
            <a:r>
              <a:rPr lang="sv-SE" dirty="0" err="1"/>
              <a:t>every</a:t>
            </a:r>
            <a:r>
              <a:rPr lang="sv-SE" dirty="0"/>
              <a:t> semester. </a:t>
            </a:r>
            <a:endParaRPr lang="en-GB" dirty="0"/>
          </a:p>
        </p:txBody>
      </p:sp>
      <p:sp>
        <p:nvSpPr>
          <p:cNvPr id="4" name="Slide Number Placeholder 3"/>
          <p:cNvSpPr>
            <a:spLocks noGrp="1"/>
          </p:cNvSpPr>
          <p:nvPr>
            <p:ph type="sldNum" sz="quarter" idx="5"/>
          </p:nvPr>
        </p:nvSpPr>
        <p:spPr/>
        <p:txBody>
          <a:bodyPr/>
          <a:lstStyle/>
          <a:p>
            <a:fld id="{19702129-24FE-4746-9897-C7E55345F5DD}" type="slidenum">
              <a:rPr lang="sv-SE" smtClean="0"/>
              <a:t>9</a:t>
            </a:fld>
            <a:endParaRPr lang="sv-SE"/>
          </a:p>
        </p:txBody>
      </p:sp>
    </p:spTree>
    <p:extLst>
      <p:ext uri="{BB962C8B-B14F-4D97-AF65-F5344CB8AC3E}">
        <p14:creationId xmlns:p14="http://schemas.microsoft.com/office/powerpoint/2010/main" val="22537632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Talk </a:t>
            </a:r>
            <a:r>
              <a:rPr lang="sv-SE" sz="1200" b="0" dirty="0" err="1"/>
              <a:t>about</a:t>
            </a:r>
            <a:r>
              <a:rPr lang="sv-SE" sz="1200" b="0" dirty="0"/>
              <a:t> </a:t>
            </a:r>
            <a:r>
              <a:rPr lang="sv-SE" sz="1200" b="0" dirty="0" err="1"/>
              <a:t>how</a:t>
            </a:r>
            <a:r>
              <a:rPr lang="sv-SE" sz="1200" b="0" dirty="0"/>
              <a:t> </a:t>
            </a:r>
            <a:r>
              <a:rPr lang="sv-SE" sz="1200" b="0" dirty="0" err="1"/>
              <a:t>your</a:t>
            </a:r>
            <a:r>
              <a:rPr lang="sv-SE" sz="1200" b="0" dirty="0"/>
              <a:t> </a:t>
            </a:r>
            <a:r>
              <a:rPr lang="sv-SE" sz="1200" b="0" dirty="0" err="1"/>
              <a:t>programme</a:t>
            </a:r>
            <a:r>
              <a:rPr lang="sv-SE" sz="1200" b="0" dirty="0"/>
              <a:t> </a:t>
            </a:r>
            <a:r>
              <a:rPr lang="sv-SE" sz="1200" b="0" dirty="0" err="1"/>
              <a:t>relates</a:t>
            </a:r>
            <a:r>
              <a:rPr lang="sv-SE" sz="1200" b="0" dirty="0"/>
              <a:t> to the UN </a:t>
            </a:r>
            <a:r>
              <a:rPr lang="sv-SE" sz="1200" b="0" dirty="0" err="1"/>
              <a:t>Sustainable</a:t>
            </a:r>
            <a:r>
              <a:rPr lang="sv-SE" sz="1200" b="0" dirty="0"/>
              <a:t> </a:t>
            </a:r>
            <a:r>
              <a:rPr lang="sv-SE" sz="1200" b="0" dirty="0" err="1"/>
              <a:t>Development</a:t>
            </a:r>
            <a:r>
              <a:rPr lang="sv-SE" sz="1200" b="0" dirty="0"/>
              <a:t> </a:t>
            </a:r>
            <a:r>
              <a:rPr lang="sv-SE" sz="1200" b="0" dirty="0" err="1"/>
              <a:t>Goals</a:t>
            </a:r>
            <a:r>
              <a:rPr lang="sv-SE" sz="1200" b="0" dirty="0"/>
              <a:t> and </a:t>
            </a:r>
            <a:r>
              <a:rPr lang="sv-SE" sz="1200" b="0" dirty="0" err="1"/>
              <a:t>how</a:t>
            </a:r>
            <a:r>
              <a:rPr lang="sv-SE" sz="1200" b="0" dirty="0"/>
              <a:t> it </a:t>
            </a:r>
            <a:r>
              <a:rPr lang="sv-SE" sz="1200" b="0" dirty="0" err="1"/>
              <a:t>possibly</a:t>
            </a:r>
            <a:r>
              <a:rPr lang="sv-SE" sz="1200" b="0" dirty="0"/>
              <a:t> </a:t>
            </a:r>
            <a:r>
              <a:rPr lang="sv-SE" sz="1200" b="0" dirty="0" err="1"/>
              <a:t>tackles</a:t>
            </a:r>
            <a:r>
              <a:rPr lang="sv-SE" sz="1200" b="0" dirty="0"/>
              <a:t> </a:t>
            </a:r>
            <a:r>
              <a:rPr lang="sv-SE" sz="1200" b="0" dirty="0" err="1"/>
              <a:t>certain</a:t>
            </a:r>
            <a:r>
              <a:rPr lang="sv-SE" sz="1200" b="0" dirty="0"/>
              <a:t> global </a:t>
            </a:r>
            <a:r>
              <a:rPr lang="sv-SE" sz="1200" b="0" dirty="0" err="1"/>
              <a:t>issues</a:t>
            </a:r>
            <a:r>
              <a:rPr lang="sv-SE" sz="1200" b="0" dirty="0"/>
              <a:t>.</a:t>
            </a:r>
          </a:p>
          <a:p>
            <a:endParaRPr lang="en-GB" dirty="0"/>
          </a:p>
          <a:p>
            <a:r>
              <a:rPr lang="en-GB" dirty="0"/>
              <a:t>Pictures of goals can be fetched from the programme page</a:t>
            </a:r>
          </a:p>
        </p:txBody>
      </p:sp>
      <p:sp>
        <p:nvSpPr>
          <p:cNvPr id="4" name="Slide Number Placeholder 3"/>
          <p:cNvSpPr>
            <a:spLocks noGrp="1"/>
          </p:cNvSpPr>
          <p:nvPr>
            <p:ph type="sldNum" sz="quarter" idx="5"/>
          </p:nvPr>
        </p:nvSpPr>
        <p:spPr/>
        <p:txBody>
          <a:bodyPr/>
          <a:lstStyle/>
          <a:p>
            <a:fld id="{19702129-24FE-4746-9897-C7E55345F5DD}" type="slidenum">
              <a:rPr lang="sv-SE" smtClean="0"/>
              <a:t>10</a:t>
            </a:fld>
            <a:endParaRPr lang="sv-SE"/>
          </a:p>
        </p:txBody>
      </p:sp>
    </p:spTree>
    <p:extLst>
      <p:ext uri="{BB962C8B-B14F-4D97-AF65-F5344CB8AC3E}">
        <p14:creationId xmlns:p14="http://schemas.microsoft.com/office/powerpoint/2010/main" val="30733709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KTH blue">
    <p:bg>
      <p:bgPr>
        <a:solidFill>
          <a:schemeClr val="accent1"/>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6D38D80F-8198-3D50-0CAB-FB287588B37C}"/>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3936" b="32409"/>
          <a:stretch/>
        </p:blipFill>
        <p:spPr>
          <a:xfrm>
            <a:off x="-1" y="1"/>
            <a:ext cx="3177767" cy="4635374"/>
          </a:xfrm>
          <a:prstGeom prst="rect">
            <a:avLst/>
          </a:prstGeom>
        </p:spPr>
      </p:pic>
      <p:pic>
        <p:nvPicPr>
          <p:cNvPr id="8" name="Bild 7">
            <a:extLst>
              <a:ext uri="{FF2B5EF4-FFF2-40B4-BE49-F238E27FC236}">
                <a16:creationId xmlns:a16="http://schemas.microsoft.com/office/drawing/2014/main" id="{70792B10-D270-C2C6-5B88-13B9E3D50A01}"/>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t="72740" r="75198" b="-1"/>
          <a:stretch/>
        </p:blipFill>
        <p:spPr>
          <a:xfrm flipH="1">
            <a:off x="9166550" y="4988459"/>
            <a:ext cx="3023858" cy="1869540"/>
          </a:xfrm>
          <a:prstGeom prst="rect">
            <a:avLst/>
          </a:prstGeom>
        </p:spPr>
      </p:pic>
      <p:pic>
        <p:nvPicPr>
          <p:cNvPr id="9" name="Logotype">
            <a:extLst>
              <a:ext uri="{FF2B5EF4-FFF2-40B4-BE49-F238E27FC236}">
                <a16:creationId xmlns:a16="http://schemas.microsoft.com/office/drawing/2014/main" id="{5CB0B686-93A0-FA00-859F-3930A6FB741E}"/>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13011" y="998292"/>
            <a:ext cx="1764387" cy="1974432"/>
          </a:xfrm>
          <a:prstGeom prst="rect">
            <a:avLst/>
          </a:prstGeom>
        </p:spPr>
      </p:pic>
      <p:sp>
        <p:nvSpPr>
          <p:cNvPr id="2" name="Rubrik 1">
            <a:extLst>
              <a:ext uri="{FF2B5EF4-FFF2-40B4-BE49-F238E27FC236}">
                <a16:creationId xmlns:a16="http://schemas.microsoft.com/office/drawing/2014/main" id="{191A984F-EC06-FCDC-F274-D5275A60CDCA}"/>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3" name="Underrubrik 2">
            <a:extLst>
              <a:ext uri="{FF2B5EF4-FFF2-40B4-BE49-F238E27FC236}">
                <a16:creationId xmlns:a16="http://schemas.microsoft.com/office/drawing/2014/main" id="{7A3458D8-0B11-6CF5-7CF4-C5CA80850FBF}"/>
              </a:ext>
            </a:extLst>
          </p:cNvPr>
          <p:cNvSpPr>
            <a:spLocks noGrp="1"/>
          </p:cNvSpPr>
          <p:nvPr>
            <p:ph type="subTitle" idx="1" hasCustomPrompt="1"/>
          </p:nvPr>
        </p:nvSpPr>
        <p:spPr>
          <a:xfrm>
            <a:off x="2132013" y="5776913"/>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sp>
        <p:nvSpPr>
          <p:cNvPr id="4" name="Platshållare för datum 3">
            <a:extLst>
              <a:ext uri="{FF2B5EF4-FFF2-40B4-BE49-F238E27FC236}">
                <a16:creationId xmlns:a16="http://schemas.microsoft.com/office/drawing/2014/main" id="{43D49F56-9255-DA2A-05B7-92B1B041F711}"/>
              </a:ext>
            </a:extLst>
          </p:cNvPr>
          <p:cNvSpPr>
            <a:spLocks noGrp="1"/>
          </p:cNvSpPr>
          <p:nvPr>
            <p:ph type="dt" sz="half" idx="10"/>
          </p:nvPr>
        </p:nvSpPr>
        <p:spPr/>
        <p:txBody>
          <a:bodyPr/>
          <a:lstStyle>
            <a:lvl1pPr>
              <a:defRPr>
                <a:solidFill>
                  <a:schemeClr val="bg1"/>
                </a:solidFill>
              </a:defRPr>
            </a:lvl1pPr>
          </a:lstStyle>
          <a:p>
            <a:fld id="{369C0258-E083-684F-B81E-2491FB4EFBD1}" type="datetime1">
              <a:rPr lang="sv-SE" smtClean="0"/>
              <a:t>2026-09-14</a:t>
            </a:fld>
            <a:endParaRPr lang="sv-SE"/>
          </a:p>
        </p:txBody>
      </p:sp>
      <p:sp>
        <p:nvSpPr>
          <p:cNvPr id="5" name="Platshållare för sidfot 4">
            <a:extLst>
              <a:ext uri="{FF2B5EF4-FFF2-40B4-BE49-F238E27FC236}">
                <a16:creationId xmlns:a16="http://schemas.microsoft.com/office/drawing/2014/main" id="{5B69D7AE-6EEB-EE3E-0310-ED9C355673CA}"/>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A79EDCB6-5D2D-0312-1EF1-C34529D8AD8D}"/>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Tree>
    <p:extLst>
      <p:ext uri="{BB962C8B-B14F-4D97-AF65-F5344CB8AC3E}">
        <p14:creationId xmlns:p14="http://schemas.microsoft.com/office/powerpoint/2010/main" val="2478540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Title/chapter, navy blue">
    <p:bg>
      <p:bgPr>
        <a:solidFill>
          <a:schemeClr val="accent3"/>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E5884329-1698-379E-55B0-296699708BB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solidFill>
                  <a:schemeClr val="bg1"/>
                </a:solidFill>
              </a:defRPr>
            </a:lvl1pPr>
          </a:lstStyle>
          <a:p>
            <a:r>
              <a:rPr lang="en-US"/>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08C894E9-0885-714C-A367-BDC2DC59BB91}" type="datetime1">
              <a:rPr lang="sv-SE" smtClean="0"/>
              <a:t>2026-09-14</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pic>
        <p:nvPicPr>
          <p:cNvPr id="9" name="Bild 8">
            <a:extLst>
              <a:ext uri="{FF2B5EF4-FFF2-40B4-BE49-F238E27FC236}">
                <a16:creationId xmlns:a16="http://schemas.microsoft.com/office/drawing/2014/main" id="{E3DA9A33-1CAA-3164-6E44-47421CD08E03}"/>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2650629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chapter, image, navy blue">
    <p:bg>
      <p:bgPr>
        <a:solidFill>
          <a:schemeClr val="accent3"/>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solidFill>
                  <a:schemeClr val="bg1"/>
                </a:solidFill>
              </a:defRPr>
            </a:lvl1pPr>
          </a:lstStyle>
          <a:p>
            <a:r>
              <a:rPr lang="en-US"/>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solidFill>
                  <a:schemeClr val="bg1"/>
                </a:solidFill>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6" name="Platshållare för bildnummer 2">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E926FF3D-704F-D246-9E92-4739AF4BF32C}" type="datetime1">
              <a:rPr lang="sv-SE" smtClean="0"/>
              <a:t>2026-09-14</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pic>
        <p:nvPicPr>
          <p:cNvPr id="9" name="Bild 8">
            <a:extLst>
              <a:ext uri="{FF2B5EF4-FFF2-40B4-BE49-F238E27FC236}">
                <a16:creationId xmlns:a16="http://schemas.microsoft.com/office/drawing/2014/main" id="{EACB4A23-3C87-4C5A-07DC-8116B46C6C7A}"/>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2592994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Headlin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31CF0965-93C0-9548-8879-5851BCBC049F}" type="datetime1">
              <a:rPr lang="sv-SE" smtClean="0"/>
              <a:t>2026-09-14</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1787806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Headline and content, blue lines">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5" y="1795850"/>
            <a:ext cx="8805181" cy="45303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E2AD36EE-D7EC-624A-BB6C-F8DADCB0E6B6}" type="datetime1">
              <a:rPr lang="sv-SE" smtClean="0"/>
              <a:t>2026-09-14</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4027229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Headline and content, sand lines">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CEEB1428-F34F-9743-B7C9-0212F6B23615}" type="datetime1">
              <a:rPr lang="sv-SE" smtClean="0"/>
              <a:t>2026-09-14</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9108309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Headline and content, light blue ">
    <p:bg>
      <p:bgPr>
        <a:solidFill>
          <a:schemeClr val="accent4"/>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6" y="1795850"/>
            <a:ext cx="8805182" cy="45303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117AD585-73D1-4C4C-9D7C-030D27625895}" type="datetime1">
              <a:rPr lang="sv-SE" smtClean="0"/>
              <a:t>2026-09-14</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5269847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Headline and content, sand">
    <p:bg>
      <p:bgPr>
        <a:solidFill>
          <a:schemeClr val="bg2"/>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6" y="1795850"/>
            <a:ext cx="8750754" cy="45303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07E8514D-D455-9E46-BC18-4265F6A85EC5}" type="datetime1">
              <a:rPr lang="sv-SE" smtClean="0"/>
              <a:t>2026-09-14</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3850852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part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4959C9-2F76-B9B0-59E8-58FE65006E5D}"/>
              </a:ext>
            </a:extLst>
          </p:cNvPr>
          <p:cNvSpPr>
            <a:spLocks noGrp="1"/>
          </p:cNvSpPr>
          <p:nvPr>
            <p:ph type="title"/>
          </p:nvPr>
        </p:nvSpPr>
        <p:spPr/>
        <p:txBody>
          <a:bodyPr/>
          <a:lstStyle/>
          <a:p>
            <a:r>
              <a:rPr lang="en-US"/>
              <a:t>Click to edit Master title style</a:t>
            </a:r>
            <a:endParaRPr lang="sv-SE" dirty="0"/>
          </a:p>
        </p:txBody>
      </p:sp>
      <p:sp>
        <p:nvSpPr>
          <p:cNvPr id="3" name="Platshållare för innehåll 2">
            <a:extLst>
              <a:ext uri="{FF2B5EF4-FFF2-40B4-BE49-F238E27FC236}">
                <a16:creationId xmlns:a16="http://schemas.microsoft.com/office/drawing/2014/main" id="{902AE670-4D80-39DE-5AAA-236D68C5E4FE}"/>
              </a:ext>
            </a:extLst>
          </p:cNvPr>
          <p:cNvSpPr>
            <a:spLocks noGrp="1"/>
          </p:cNvSpPr>
          <p:nvPr>
            <p:ph sz="half" idx="1"/>
          </p:nvPr>
        </p:nvSpPr>
        <p:spPr>
          <a:xfrm>
            <a:off x="600075" y="1795850"/>
            <a:ext cx="5314950" cy="4531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4" name="Platshållare för innehåll 3">
            <a:extLst>
              <a:ext uri="{FF2B5EF4-FFF2-40B4-BE49-F238E27FC236}">
                <a16:creationId xmlns:a16="http://schemas.microsoft.com/office/drawing/2014/main" id="{540C6723-9D57-3BE7-0314-142789CF9371}"/>
              </a:ext>
            </a:extLst>
          </p:cNvPr>
          <p:cNvSpPr>
            <a:spLocks noGrp="1"/>
          </p:cNvSpPr>
          <p:nvPr>
            <p:ph sz="half" idx="2"/>
          </p:nvPr>
        </p:nvSpPr>
        <p:spPr>
          <a:xfrm>
            <a:off x="6275388" y="1795851"/>
            <a:ext cx="5314950" cy="45319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5" name="Platshållare för datum 4">
            <a:extLst>
              <a:ext uri="{FF2B5EF4-FFF2-40B4-BE49-F238E27FC236}">
                <a16:creationId xmlns:a16="http://schemas.microsoft.com/office/drawing/2014/main" id="{E2533F65-F144-E57C-127B-9A8D7ABE671A}"/>
              </a:ext>
            </a:extLst>
          </p:cNvPr>
          <p:cNvSpPr>
            <a:spLocks noGrp="1"/>
          </p:cNvSpPr>
          <p:nvPr>
            <p:ph type="dt" sz="half" idx="10"/>
          </p:nvPr>
        </p:nvSpPr>
        <p:spPr/>
        <p:txBody>
          <a:bodyPr/>
          <a:lstStyle/>
          <a:p>
            <a:fld id="{A67A58AE-A0B6-FF4E-B30B-64917FEAC316}" type="datetime1">
              <a:rPr lang="sv-SE" smtClean="0"/>
              <a:t>2026-09-14</a:t>
            </a:fld>
            <a:endParaRPr lang="sv-SE"/>
          </a:p>
        </p:txBody>
      </p:sp>
      <p:sp>
        <p:nvSpPr>
          <p:cNvPr id="6" name="Platshållare för sidfot 5">
            <a:extLst>
              <a:ext uri="{FF2B5EF4-FFF2-40B4-BE49-F238E27FC236}">
                <a16:creationId xmlns:a16="http://schemas.microsoft.com/office/drawing/2014/main" id="{F6C0DB15-F374-5A00-4880-4AA76C675F94}"/>
              </a:ext>
            </a:extLst>
          </p:cNvPr>
          <p:cNvSpPr>
            <a:spLocks noGrp="1"/>
          </p:cNvSpPr>
          <p:nvPr>
            <p:ph type="ftr" sz="quarter" idx="11"/>
          </p:nvPr>
        </p:nvSpPr>
        <p:spPr/>
        <p:txBody>
          <a:bodyPr/>
          <a:lstStyle/>
          <a:p>
            <a:r>
              <a:rPr lang="sv-SE"/>
              <a:t>Presentation footer</a:t>
            </a:r>
          </a:p>
        </p:txBody>
      </p:sp>
      <p:sp>
        <p:nvSpPr>
          <p:cNvPr id="7" name="Platshållare för bildnummer 6">
            <a:extLst>
              <a:ext uri="{FF2B5EF4-FFF2-40B4-BE49-F238E27FC236}">
                <a16:creationId xmlns:a16="http://schemas.microsoft.com/office/drawing/2014/main" id="{12539EF3-2889-FC04-31FC-8AF48EAFC002}"/>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5487051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parts, subheader">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C63C1EB8-E569-DA98-4D95-5FC12FB4C459}"/>
              </a:ext>
            </a:extLst>
          </p:cNvPr>
          <p:cNvSpPr>
            <a:spLocks noGrp="1"/>
          </p:cNvSpPr>
          <p:nvPr>
            <p:ph type="title"/>
          </p:nvPr>
        </p:nvSpPr>
        <p:spPr/>
        <p:txBody>
          <a:bodyPr/>
          <a:lstStyle/>
          <a:p>
            <a:r>
              <a:rPr lang="en-US"/>
              <a:t>Click to edit Master title style</a:t>
            </a:r>
            <a:endParaRPr lang="sv-SE" dirty="0"/>
          </a:p>
        </p:txBody>
      </p:sp>
      <p:sp>
        <p:nvSpPr>
          <p:cNvPr id="3" name="Platshållare för text 2">
            <a:extLst>
              <a:ext uri="{FF2B5EF4-FFF2-40B4-BE49-F238E27FC236}">
                <a16:creationId xmlns:a16="http://schemas.microsoft.com/office/drawing/2014/main" id="{8DE1978A-D59D-BEB3-3574-B37CA68E4323}"/>
              </a:ext>
            </a:extLst>
          </p:cNvPr>
          <p:cNvSpPr>
            <a:spLocks noGrp="1"/>
          </p:cNvSpPr>
          <p:nvPr>
            <p:ph type="body" idx="1"/>
          </p:nvPr>
        </p:nvSpPr>
        <p:spPr>
          <a:xfrm>
            <a:off x="600075" y="1797111"/>
            <a:ext cx="5314950" cy="319971"/>
          </a:xfrm>
        </p:spPr>
        <p:txBody>
          <a:bodyPr anchor="b">
            <a:noAutofit/>
          </a:bodyPr>
          <a:lstStyle>
            <a:lvl1pPr marL="0" indent="0">
              <a:buNone/>
              <a:defRPr sz="1800" b="1">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Platshållare för innehåll 3">
            <a:extLst>
              <a:ext uri="{FF2B5EF4-FFF2-40B4-BE49-F238E27FC236}">
                <a16:creationId xmlns:a16="http://schemas.microsoft.com/office/drawing/2014/main" id="{3FDE66B4-4491-C676-4004-9327D92F0111}"/>
              </a:ext>
            </a:extLst>
          </p:cNvPr>
          <p:cNvSpPr>
            <a:spLocks noGrp="1"/>
          </p:cNvSpPr>
          <p:nvPr>
            <p:ph sz="half" idx="2"/>
          </p:nvPr>
        </p:nvSpPr>
        <p:spPr>
          <a:xfrm>
            <a:off x="600075" y="2179165"/>
            <a:ext cx="5314950" cy="41486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5" name="Platshållare för text 4">
            <a:extLst>
              <a:ext uri="{FF2B5EF4-FFF2-40B4-BE49-F238E27FC236}">
                <a16:creationId xmlns:a16="http://schemas.microsoft.com/office/drawing/2014/main" id="{F55884CC-21E7-90D7-61AB-0459599D097A}"/>
              </a:ext>
            </a:extLst>
          </p:cNvPr>
          <p:cNvSpPr>
            <a:spLocks noGrp="1"/>
          </p:cNvSpPr>
          <p:nvPr>
            <p:ph type="body" sz="quarter" idx="3"/>
          </p:nvPr>
        </p:nvSpPr>
        <p:spPr>
          <a:xfrm>
            <a:off x="6275388" y="1797111"/>
            <a:ext cx="5314950" cy="319971"/>
          </a:xfrm>
        </p:spPr>
        <p:txBody>
          <a:bodyPr anchor="b">
            <a:noAutofit/>
          </a:bodyPr>
          <a:lstStyle>
            <a:lvl1pPr marL="0" indent="0">
              <a:buNone/>
              <a:defRPr sz="1800" b="1">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Platshållare för innehåll 5">
            <a:extLst>
              <a:ext uri="{FF2B5EF4-FFF2-40B4-BE49-F238E27FC236}">
                <a16:creationId xmlns:a16="http://schemas.microsoft.com/office/drawing/2014/main" id="{C9A9E6FC-CBB8-1BD8-F388-D4BAEC7E1F13}"/>
              </a:ext>
            </a:extLst>
          </p:cNvPr>
          <p:cNvSpPr>
            <a:spLocks noGrp="1"/>
          </p:cNvSpPr>
          <p:nvPr>
            <p:ph sz="quarter" idx="4"/>
          </p:nvPr>
        </p:nvSpPr>
        <p:spPr>
          <a:xfrm>
            <a:off x="6275388" y="2179163"/>
            <a:ext cx="5314950" cy="41486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7" name="Platshållare för datum 6">
            <a:extLst>
              <a:ext uri="{FF2B5EF4-FFF2-40B4-BE49-F238E27FC236}">
                <a16:creationId xmlns:a16="http://schemas.microsoft.com/office/drawing/2014/main" id="{CAFDD56A-1297-3792-8143-D555882FE2CA}"/>
              </a:ext>
            </a:extLst>
          </p:cNvPr>
          <p:cNvSpPr>
            <a:spLocks noGrp="1"/>
          </p:cNvSpPr>
          <p:nvPr>
            <p:ph type="dt" sz="half" idx="10"/>
          </p:nvPr>
        </p:nvSpPr>
        <p:spPr/>
        <p:txBody>
          <a:bodyPr/>
          <a:lstStyle/>
          <a:p>
            <a:fld id="{3626A2DA-BD88-784C-A132-57FFB928491A}" type="datetime1">
              <a:rPr lang="sv-SE" smtClean="0"/>
              <a:t>2026-09-14</a:t>
            </a:fld>
            <a:endParaRPr lang="sv-SE"/>
          </a:p>
        </p:txBody>
      </p:sp>
      <p:sp>
        <p:nvSpPr>
          <p:cNvPr id="8" name="Platshållare för sidfot 7">
            <a:extLst>
              <a:ext uri="{FF2B5EF4-FFF2-40B4-BE49-F238E27FC236}">
                <a16:creationId xmlns:a16="http://schemas.microsoft.com/office/drawing/2014/main" id="{A57BD6EF-A167-CE86-7A77-2162641605FD}"/>
              </a:ext>
            </a:extLst>
          </p:cNvPr>
          <p:cNvSpPr>
            <a:spLocks noGrp="1"/>
          </p:cNvSpPr>
          <p:nvPr>
            <p:ph type="ftr" sz="quarter" idx="11"/>
          </p:nvPr>
        </p:nvSpPr>
        <p:spPr/>
        <p:txBody>
          <a:bodyPr/>
          <a:lstStyle/>
          <a:p>
            <a:r>
              <a:rPr lang="sv-SE"/>
              <a:t>Presentation footer</a:t>
            </a:r>
          </a:p>
        </p:txBody>
      </p:sp>
      <p:sp>
        <p:nvSpPr>
          <p:cNvPr id="9" name="Platshållare för bildnummer 8">
            <a:extLst>
              <a:ext uri="{FF2B5EF4-FFF2-40B4-BE49-F238E27FC236}">
                <a16:creationId xmlns:a16="http://schemas.microsoft.com/office/drawing/2014/main" id="{CDB4B22B-EE55-F7F6-4734-928F7B66EC5D}"/>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7197619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9B9D78B8-14EA-7C8B-0F6E-5FC0A61A7676}"/>
              </a:ext>
            </a:extLst>
          </p:cNvPr>
          <p:cNvSpPr>
            <a:spLocks noGrp="1"/>
          </p:cNvSpPr>
          <p:nvPr>
            <p:ph type="title"/>
          </p:nvPr>
        </p:nvSpPr>
        <p:spPr>
          <a:xfrm>
            <a:off x="600076" y="1095632"/>
            <a:ext cx="4929982" cy="977612"/>
          </a:xfrm>
        </p:spPr>
        <p:txBody>
          <a:bodyPr/>
          <a:lstStyle/>
          <a:p>
            <a:r>
              <a:rPr lang="en-US"/>
              <a:t>Click to edit Master title style</a:t>
            </a:r>
            <a:endParaRPr lang="sv-SE" dirty="0"/>
          </a:p>
        </p:txBody>
      </p:sp>
      <p:sp>
        <p:nvSpPr>
          <p:cNvPr id="6" name="Platshållare för innehåll 2">
            <a:extLst>
              <a:ext uri="{FF2B5EF4-FFF2-40B4-BE49-F238E27FC236}">
                <a16:creationId xmlns:a16="http://schemas.microsoft.com/office/drawing/2014/main" id="{C8E71948-DDFC-93D6-07D4-FA5E9923A9C4}"/>
              </a:ext>
            </a:extLst>
          </p:cNvPr>
          <p:cNvSpPr>
            <a:spLocks noGrp="1"/>
          </p:cNvSpPr>
          <p:nvPr>
            <p:ph sz="half" idx="1"/>
          </p:nvPr>
        </p:nvSpPr>
        <p:spPr>
          <a:xfrm>
            <a:off x="600075" y="2281473"/>
            <a:ext cx="4929982" cy="404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8" name="Platshållare för bild 2">
            <a:extLst>
              <a:ext uri="{FF2B5EF4-FFF2-40B4-BE49-F238E27FC236}">
                <a16:creationId xmlns:a16="http://schemas.microsoft.com/office/drawing/2014/main" id="{A51C4AA9-7CC2-70C9-89B3-A18AC9ECAA3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AC15C714-122B-4048-9D2D-1F5A3BEA504A}" type="datetime1">
              <a:rPr lang="sv-SE" smtClean="0"/>
              <a:t>2026-09-14</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622685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navy blue">
    <p:bg>
      <p:bgPr>
        <a:solidFill>
          <a:schemeClr val="accent3"/>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063A90AC-AA0F-4983-942B-962F71B301C4}"/>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3936" b="32409"/>
          <a:stretch/>
        </p:blipFill>
        <p:spPr>
          <a:xfrm>
            <a:off x="-1" y="1"/>
            <a:ext cx="3177767" cy="4635374"/>
          </a:xfrm>
          <a:prstGeom prst="rect">
            <a:avLst/>
          </a:prstGeom>
        </p:spPr>
      </p:pic>
      <p:pic>
        <p:nvPicPr>
          <p:cNvPr id="10" name="Bild 9">
            <a:extLst>
              <a:ext uri="{FF2B5EF4-FFF2-40B4-BE49-F238E27FC236}">
                <a16:creationId xmlns:a16="http://schemas.microsoft.com/office/drawing/2014/main" id="{73BDFF50-BF25-9A02-09D1-C21E45C0BA8F}"/>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t="72740" r="75198" b="-1"/>
          <a:stretch/>
        </p:blipFill>
        <p:spPr>
          <a:xfrm flipH="1">
            <a:off x="9166550" y="4988459"/>
            <a:ext cx="3023858" cy="1869540"/>
          </a:xfrm>
          <a:prstGeom prst="rect">
            <a:avLst/>
          </a:prstGeom>
        </p:spPr>
      </p:pic>
      <p:pic>
        <p:nvPicPr>
          <p:cNvPr id="9" name="Logotype">
            <a:extLst>
              <a:ext uri="{FF2B5EF4-FFF2-40B4-BE49-F238E27FC236}">
                <a16:creationId xmlns:a16="http://schemas.microsoft.com/office/drawing/2014/main" id="{5CB0B686-93A0-FA00-859F-3930A6FB741E}"/>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13011" y="998292"/>
            <a:ext cx="1764387" cy="1974432"/>
          </a:xfrm>
          <a:prstGeom prst="rect">
            <a:avLst/>
          </a:prstGeom>
        </p:spPr>
      </p:pic>
      <p:sp>
        <p:nvSpPr>
          <p:cNvPr id="2" name="Rubrik 1">
            <a:extLst>
              <a:ext uri="{FF2B5EF4-FFF2-40B4-BE49-F238E27FC236}">
                <a16:creationId xmlns:a16="http://schemas.microsoft.com/office/drawing/2014/main" id="{191A984F-EC06-FCDC-F274-D5275A60CDCA}"/>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3" name="Underrubrik 2">
            <a:extLst>
              <a:ext uri="{FF2B5EF4-FFF2-40B4-BE49-F238E27FC236}">
                <a16:creationId xmlns:a16="http://schemas.microsoft.com/office/drawing/2014/main" id="{7A3458D8-0B11-6CF5-7CF4-C5CA80850FBF}"/>
              </a:ext>
            </a:extLst>
          </p:cNvPr>
          <p:cNvSpPr>
            <a:spLocks noGrp="1"/>
          </p:cNvSpPr>
          <p:nvPr>
            <p:ph type="subTitle" idx="1" hasCustomPrompt="1"/>
          </p:nvPr>
        </p:nvSpPr>
        <p:spPr>
          <a:xfrm>
            <a:off x="2132013" y="5776913"/>
            <a:ext cx="7926387" cy="461962"/>
          </a:xfrm>
        </p:spPr>
        <p:txBody>
          <a:bodyPr>
            <a:normAutofit/>
          </a:bodyPr>
          <a:lstStyle>
            <a:lvl1pPr marL="0" indent="0" algn="ctr">
              <a:buNone/>
              <a:defRPr sz="2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sp>
        <p:nvSpPr>
          <p:cNvPr id="4" name="Platshållare för datum 3">
            <a:extLst>
              <a:ext uri="{FF2B5EF4-FFF2-40B4-BE49-F238E27FC236}">
                <a16:creationId xmlns:a16="http://schemas.microsoft.com/office/drawing/2014/main" id="{43D49F56-9255-DA2A-05B7-92B1B041F711}"/>
              </a:ext>
            </a:extLst>
          </p:cNvPr>
          <p:cNvSpPr>
            <a:spLocks noGrp="1"/>
          </p:cNvSpPr>
          <p:nvPr>
            <p:ph type="dt" sz="half" idx="10"/>
          </p:nvPr>
        </p:nvSpPr>
        <p:spPr/>
        <p:txBody>
          <a:bodyPr/>
          <a:lstStyle>
            <a:lvl1pPr>
              <a:defRPr>
                <a:solidFill>
                  <a:schemeClr val="bg1"/>
                </a:solidFill>
              </a:defRPr>
            </a:lvl1pPr>
          </a:lstStyle>
          <a:p>
            <a:fld id="{D7F93862-881E-DF46-AD81-FDB1501BAD48}" type="datetime1">
              <a:rPr lang="sv-SE" smtClean="0"/>
              <a:t>2026-09-14</a:t>
            </a:fld>
            <a:endParaRPr lang="sv-SE"/>
          </a:p>
        </p:txBody>
      </p:sp>
      <p:sp>
        <p:nvSpPr>
          <p:cNvPr id="5" name="Platshållare för sidfot 4">
            <a:extLst>
              <a:ext uri="{FF2B5EF4-FFF2-40B4-BE49-F238E27FC236}">
                <a16:creationId xmlns:a16="http://schemas.microsoft.com/office/drawing/2014/main" id="{5B69D7AE-6EEB-EE3E-0310-ED9C355673CA}"/>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A79EDCB6-5D2D-0312-1EF1-C34529D8AD8D}"/>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Tree>
    <p:extLst>
      <p:ext uri="{BB962C8B-B14F-4D97-AF65-F5344CB8AC3E}">
        <p14:creationId xmlns:p14="http://schemas.microsoft.com/office/powerpoint/2010/main" val="9665845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light blue">
    <p:bg>
      <p:bgPr>
        <a:solidFill>
          <a:schemeClr val="accent4"/>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3CE53B21-3BB0-7776-1C8F-14570934732F}"/>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0" name="Rubrik 1">
            <a:extLst>
              <a:ext uri="{FF2B5EF4-FFF2-40B4-BE49-F238E27FC236}">
                <a16:creationId xmlns:a16="http://schemas.microsoft.com/office/drawing/2014/main" id="{70BAD773-C5A8-1DD6-DAEF-296346C1E1B4}"/>
              </a:ext>
            </a:extLst>
          </p:cNvPr>
          <p:cNvSpPr>
            <a:spLocks noGrp="1"/>
          </p:cNvSpPr>
          <p:nvPr>
            <p:ph type="title"/>
          </p:nvPr>
        </p:nvSpPr>
        <p:spPr>
          <a:xfrm>
            <a:off x="600076" y="1095632"/>
            <a:ext cx="4929982" cy="977612"/>
          </a:xfrm>
        </p:spPr>
        <p:txBody>
          <a:bodyPr/>
          <a:lstStyle/>
          <a:p>
            <a:r>
              <a:rPr lang="en-US"/>
              <a:t>Click to edit Master title style</a:t>
            </a:r>
            <a:endParaRPr lang="sv-SE" dirty="0"/>
          </a:p>
        </p:txBody>
      </p:sp>
      <p:sp>
        <p:nvSpPr>
          <p:cNvPr id="8" name="Platshållare för innehåll 1">
            <a:extLst>
              <a:ext uri="{FF2B5EF4-FFF2-40B4-BE49-F238E27FC236}">
                <a16:creationId xmlns:a16="http://schemas.microsoft.com/office/drawing/2014/main" id="{9E21FC13-6345-3248-A947-DE8A8903EE8D}"/>
              </a:ext>
            </a:extLst>
          </p:cNvPr>
          <p:cNvSpPr>
            <a:spLocks noGrp="1"/>
          </p:cNvSpPr>
          <p:nvPr>
            <p:ph sz="half" idx="1"/>
          </p:nvPr>
        </p:nvSpPr>
        <p:spPr>
          <a:xfrm>
            <a:off x="600075" y="2281473"/>
            <a:ext cx="4929982" cy="404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11" name="Rubrik 2">
            <a:extLst>
              <a:ext uri="{FF2B5EF4-FFF2-40B4-BE49-F238E27FC236}">
                <a16:creationId xmlns:a16="http://schemas.microsoft.com/office/drawing/2014/main" id="{45E054D9-4635-C7AD-5248-012C9290BBA9}"/>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a:t>Click to edit Master text styles</a:t>
            </a:r>
          </a:p>
        </p:txBody>
      </p:sp>
      <p:sp>
        <p:nvSpPr>
          <p:cNvPr id="9" name="Platshållare för innehåll 2">
            <a:extLst>
              <a:ext uri="{FF2B5EF4-FFF2-40B4-BE49-F238E27FC236}">
                <a16:creationId xmlns:a16="http://schemas.microsoft.com/office/drawing/2014/main" id="{08973148-6FE0-2E5B-CDAC-B5A8EFA5DCAF}"/>
              </a:ext>
            </a:extLst>
          </p:cNvPr>
          <p:cNvSpPr>
            <a:spLocks noGrp="1"/>
          </p:cNvSpPr>
          <p:nvPr>
            <p:ph sz="half" idx="13"/>
          </p:nvPr>
        </p:nvSpPr>
        <p:spPr>
          <a:xfrm>
            <a:off x="6661947" y="2281473"/>
            <a:ext cx="4928391" cy="404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EE5E874D-60F8-8B45-B36B-3029A6FA7FCB}" type="datetime1">
              <a:rPr lang="sv-SE" smtClean="0"/>
              <a:t>2026-09-14</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1794251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sand">
    <p:bg>
      <p:bgPr>
        <a:solidFill>
          <a:schemeClr val="bg2"/>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D98A3471-E78E-5A25-CDCD-A70A1BA88DD1}"/>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A2A70668-AB85-7E63-22C0-B9431D72BC07}"/>
              </a:ext>
            </a:extLst>
          </p:cNvPr>
          <p:cNvSpPr>
            <a:spLocks noGrp="1"/>
          </p:cNvSpPr>
          <p:nvPr>
            <p:ph type="title"/>
          </p:nvPr>
        </p:nvSpPr>
        <p:spPr>
          <a:xfrm>
            <a:off x="600076" y="1095632"/>
            <a:ext cx="4929982" cy="977612"/>
          </a:xfrm>
        </p:spPr>
        <p:txBody>
          <a:bodyPr/>
          <a:lstStyle/>
          <a:p>
            <a:r>
              <a:rPr lang="en-US"/>
              <a:t>Click to edit Master title style</a:t>
            </a:r>
            <a:endParaRPr lang="sv-SE" dirty="0"/>
          </a:p>
        </p:txBody>
      </p:sp>
      <p:sp>
        <p:nvSpPr>
          <p:cNvPr id="11" name="Platshållare för innehåll 1">
            <a:extLst>
              <a:ext uri="{FF2B5EF4-FFF2-40B4-BE49-F238E27FC236}">
                <a16:creationId xmlns:a16="http://schemas.microsoft.com/office/drawing/2014/main" id="{65773533-9418-9BC8-07BE-DE1982D8EE15}"/>
              </a:ext>
            </a:extLst>
          </p:cNvPr>
          <p:cNvSpPr>
            <a:spLocks noGrp="1"/>
          </p:cNvSpPr>
          <p:nvPr>
            <p:ph sz="half" idx="1"/>
          </p:nvPr>
        </p:nvSpPr>
        <p:spPr>
          <a:xfrm>
            <a:off x="600075" y="2281473"/>
            <a:ext cx="4929982" cy="404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8" name="Rubrik 2">
            <a:extLst>
              <a:ext uri="{FF2B5EF4-FFF2-40B4-BE49-F238E27FC236}">
                <a16:creationId xmlns:a16="http://schemas.microsoft.com/office/drawing/2014/main" id="{592051F6-14B7-8364-56E9-FC036767257B}"/>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a:t>Click to edit Master text styles</a:t>
            </a:r>
          </a:p>
        </p:txBody>
      </p:sp>
      <p:sp>
        <p:nvSpPr>
          <p:cNvPr id="10" name="Platshållare för innehåll 2">
            <a:extLst>
              <a:ext uri="{FF2B5EF4-FFF2-40B4-BE49-F238E27FC236}">
                <a16:creationId xmlns:a16="http://schemas.microsoft.com/office/drawing/2014/main" id="{BF2B79C1-A27F-5DA9-D1F0-FC96C9A68BC7}"/>
              </a:ext>
            </a:extLst>
          </p:cNvPr>
          <p:cNvSpPr>
            <a:spLocks noGrp="1"/>
          </p:cNvSpPr>
          <p:nvPr>
            <p:ph sz="half" idx="13"/>
          </p:nvPr>
        </p:nvSpPr>
        <p:spPr>
          <a:xfrm>
            <a:off x="6661947" y="2281473"/>
            <a:ext cx="4928391" cy="404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7FE3A002-8AA0-194E-81B1-1ADE5B52840E}" type="datetime1">
              <a:rPr lang="sv-SE" smtClean="0"/>
              <a:t>2026-09-14</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616948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mparison, KTH blue">
    <p:bg>
      <p:bgPr>
        <a:solidFill>
          <a:schemeClr val="accent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83C6AD54-EED3-3960-39F1-6C44C49ED29A}"/>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3B85E6DD-F8DF-4BBD-E46A-52EC6D703C63}"/>
              </a:ext>
            </a:extLst>
          </p:cNvPr>
          <p:cNvSpPr>
            <a:spLocks noGrp="1"/>
          </p:cNvSpPr>
          <p:nvPr>
            <p:ph type="title"/>
          </p:nvPr>
        </p:nvSpPr>
        <p:spPr>
          <a:xfrm>
            <a:off x="600076" y="1095632"/>
            <a:ext cx="4929982" cy="977612"/>
          </a:xfrm>
        </p:spPr>
        <p:txBody>
          <a:bodyPr/>
          <a:lstStyle/>
          <a:p>
            <a:r>
              <a:rPr lang="en-US"/>
              <a:t>Click to edit Master title style</a:t>
            </a:r>
            <a:endParaRPr lang="sv-SE" dirty="0"/>
          </a:p>
        </p:txBody>
      </p:sp>
      <p:sp>
        <p:nvSpPr>
          <p:cNvPr id="13" name="Platshållare för innehåll 1">
            <a:extLst>
              <a:ext uri="{FF2B5EF4-FFF2-40B4-BE49-F238E27FC236}">
                <a16:creationId xmlns:a16="http://schemas.microsoft.com/office/drawing/2014/main" id="{DD1CE06C-E8A4-9360-B155-3B7D11D411EA}"/>
              </a:ext>
            </a:extLst>
          </p:cNvPr>
          <p:cNvSpPr>
            <a:spLocks noGrp="1"/>
          </p:cNvSpPr>
          <p:nvPr>
            <p:ph sz="half" idx="1"/>
          </p:nvPr>
        </p:nvSpPr>
        <p:spPr>
          <a:xfrm>
            <a:off x="600075" y="2281473"/>
            <a:ext cx="4929982" cy="404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8" name="Rubrik 2">
            <a:extLst>
              <a:ext uri="{FF2B5EF4-FFF2-40B4-BE49-F238E27FC236}">
                <a16:creationId xmlns:a16="http://schemas.microsoft.com/office/drawing/2014/main" id="{CC32D746-BC2A-D4E0-4FDE-8026A3339744}"/>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bg1"/>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a:t>Click to edit Master text styles</a:t>
            </a:r>
          </a:p>
        </p:txBody>
      </p:sp>
      <p:sp>
        <p:nvSpPr>
          <p:cNvPr id="10" name="Platshållare för innehåll 2">
            <a:extLst>
              <a:ext uri="{FF2B5EF4-FFF2-40B4-BE49-F238E27FC236}">
                <a16:creationId xmlns:a16="http://schemas.microsoft.com/office/drawing/2014/main" id="{0B6CAC2E-851A-9B60-91F5-AEEA25AB753E}"/>
              </a:ext>
            </a:extLst>
          </p:cNvPr>
          <p:cNvSpPr>
            <a:spLocks noGrp="1"/>
          </p:cNvSpPr>
          <p:nvPr>
            <p:ph sz="half" idx="13"/>
          </p:nvPr>
        </p:nvSpPr>
        <p:spPr>
          <a:xfrm>
            <a:off x="6661947" y="2281473"/>
            <a:ext cx="4928391" cy="404630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B003E109-5503-A446-83DE-4F0349794E27}" type="datetime1">
              <a:rPr lang="sv-SE" smtClean="0"/>
              <a:t>2026-09-14</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23715672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navy blue">
    <p:bg>
      <p:bgPr>
        <a:solidFill>
          <a:schemeClr val="tx2"/>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4BFF3707-BCF8-3B40-4A6E-BB485A3058DD}"/>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7E30C4E1-FD13-FB51-43E8-4F36CF652781}"/>
              </a:ext>
            </a:extLst>
          </p:cNvPr>
          <p:cNvSpPr>
            <a:spLocks noGrp="1"/>
          </p:cNvSpPr>
          <p:nvPr>
            <p:ph type="title"/>
          </p:nvPr>
        </p:nvSpPr>
        <p:spPr>
          <a:xfrm>
            <a:off x="600076" y="1095632"/>
            <a:ext cx="4929982" cy="977612"/>
          </a:xfrm>
        </p:spPr>
        <p:txBody>
          <a:bodyPr/>
          <a:lstStyle/>
          <a:p>
            <a:r>
              <a:rPr lang="en-US"/>
              <a:t>Click to edit Master title style</a:t>
            </a:r>
            <a:endParaRPr lang="sv-SE" dirty="0"/>
          </a:p>
        </p:txBody>
      </p:sp>
      <p:sp>
        <p:nvSpPr>
          <p:cNvPr id="13" name="Platshållare för innehåll 1">
            <a:extLst>
              <a:ext uri="{FF2B5EF4-FFF2-40B4-BE49-F238E27FC236}">
                <a16:creationId xmlns:a16="http://schemas.microsoft.com/office/drawing/2014/main" id="{E649F8F8-B8DB-7C5C-A600-75F519BA5D5A}"/>
              </a:ext>
            </a:extLst>
          </p:cNvPr>
          <p:cNvSpPr>
            <a:spLocks noGrp="1"/>
          </p:cNvSpPr>
          <p:nvPr>
            <p:ph sz="half" idx="1"/>
          </p:nvPr>
        </p:nvSpPr>
        <p:spPr>
          <a:xfrm>
            <a:off x="600075" y="2281473"/>
            <a:ext cx="4929982" cy="404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8" name="Rubrik 2">
            <a:extLst>
              <a:ext uri="{FF2B5EF4-FFF2-40B4-BE49-F238E27FC236}">
                <a16:creationId xmlns:a16="http://schemas.microsoft.com/office/drawing/2014/main" id="{D24132AE-47F1-716B-6975-B6DE84BD7143}"/>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bg1"/>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a:t>Click to edit Master text styles</a:t>
            </a:r>
          </a:p>
        </p:txBody>
      </p:sp>
      <p:sp>
        <p:nvSpPr>
          <p:cNvPr id="10" name="Platshållare för innehåll 2">
            <a:extLst>
              <a:ext uri="{FF2B5EF4-FFF2-40B4-BE49-F238E27FC236}">
                <a16:creationId xmlns:a16="http://schemas.microsoft.com/office/drawing/2014/main" id="{C2860E0A-4616-275E-6EEB-5B0EBBD9F7E3}"/>
              </a:ext>
            </a:extLst>
          </p:cNvPr>
          <p:cNvSpPr>
            <a:spLocks noGrp="1"/>
          </p:cNvSpPr>
          <p:nvPr>
            <p:ph sz="half" idx="13"/>
          </p:nvPr>
        </p:nvSpPr>
        <p:spPr>
          <a:xfrm>
            <a:off x="6661947" y="2281473"/>
            <a:ext cx="4928391" cy="40463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1F9706F9-3770-3C47-9C0E-E405B1F87DBD}" type="datetime1">
              <a:rPr lang="sv-SE" smtClean="0"/>
              <a:t>2026-09-14</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3430972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green">
    <p:bg>
      <p:bgPr>
        <a:solidFill>
          <a:srgbClr val="C7EBBA"/>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3C498978-27A1-BC36-D1C0-F12E64FC5C0E}"/>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58CDF499-9790-E8A2-3B44-8DDFA267A94F}"/>
              </a:ext>
            </a:extLst>
          </p:cNvPr>
          <p:cNvSpPr>
            <a:spLocks noGrp="1"/>
          </p:cNvSpPr>
          <p:nvPr>
            <p:ph type="title"/>
          </p:nvPr>
        </p:nvSpPr>
        <p:spPr>
          <a:xfrm>
            <a:off x="600076" y="1095632"/>
            <a:ext cx="4929982" cy="977612"/>
          </a:xfrm>
        </p:spPr>
        <p:txBody>
          <a:bodyPr/>
          <a:lstStyle/>
          <a:p>
            <a:r>
              <a:rPr lang="en-US"/>
              <a:t>Click to edit Master title style</a:t>
            </a:r>
            <a:endParaRPr lang="sv-SE" dirty="0"/>
          </a:p>
        </p:txBody>
      </p:sp>
      <p:sp>
        <p:nvSpPr>
          <p:cNvPr id="11" name="Platshållare för innehåll 1">
            <a:extLst>
              <a:ext uri="{FF2B5EF4-FFF2-40B4-BE49-F238E27FC236}">
                <a16:creationId xmlns:a16="http://schemas.microsoft.com/office/drawing/2014/main" id="{86430320-1A4F-412F-300A-456151767E30}"/>
              </a:ext>
            </a:extLst>
          </p:cNvPr>
          <p:cNvSpPr>
            <a:spLocks noGrp="1"/>
          </p:cNvSpPr>
          <p:nvPr>
            <p:ph sz="half" idx="1"/>
          </p:nvPr>
        </p:nvSpPr>
        <p:spPr>
          <a:xfrm>
            <a:off x="600075" y="2281473"/>
            <a:ext cx="4929982" cy="404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8" name="Rubrik 2">
            <a:extLst>
              <a:ext uri="{FF2B5EF4-FFF2-40B4-BE49-F238E27FC236}">
                <a16:creationId xmlns:a16="http://schemas.microsoft.com/office/drawing/2014/main" id="{9B510906-94F4-6B14-FDC7-76CDBAF81A19}"/>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a:t>Click to edit Master text styles</a:t>
            </a:r>
          </a:p>
        </p:txBody>
      </p:sp>
      <p:sp>
        <p:nvSpPr>
          <p:cNvPr id="10" name="Platshållare för innehåll 2">
            <a:extLst>
              <a:ext uri="{FF2B5EF4-FFF2-40B4-BE49-F238E27FC236}">
                <a16:creationId xmlns:a16="http://schemas.microsoft.com/office/drawing/2014/main" id="{334025BC-079F-EA86-F798-CAD6618E645E}"/>
              </a:ext>
            </a:extLst>
          </p:cNvPr>
          <p:cNvSpPr>
            <a:spLocks noGrp="1"/>
          </p:cNvSpPr>
          <p:nvPr>
            <p:ph sz="half" idx="13"/>
          </p:nvPr>
        </p:nvSpPr>
        <p:spPr>
          <a:xfrm>
            <a:off x="6661947" y="2281473"/>
            <a:ext cx="4928391" cy="404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8E503FC7-D8F6-4243-8CCB-9A739180F56A}" type="datetime1">
              <a:rPr lang="sv-SE" smtClean="0"/>
              <a:t>2026-09-14</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1212502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parison, teal">
    <p:bg>
      <p:bgPr>
        <a:solidFill>
          <a:srgbClr val="B2E0E0"/>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925A3E22-BA62-7F69-450C-20B52F594B73}"/>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E1E07B9C-02BD-AC56-ABC5-455CEBB24ACF}"/>
              </a:ext>
            </a:extLst>
          </p:cNvPr>
          <p:cNvSpPr>
            <a:spLocks noGrp="1"/>
          </p:cNvSpPr>
          <p:nvPr>
            <p:ph type="title"/>
          </p:nvPr>
        </p:nvSpPr>
        <p:spPr>
          <a:xfrm>
            <a:off x="600076" y="1095632"/>
            <a:ext cx="4929982" cy="977612"/>
          </a:xfrm>
        </p:spPr>
        <p:txBody>
          <a:bodyPr/>
          <a:lstStyle/>
          <a:p>
            <a:r>
              <a:rPr lang="en-US"/>
              <a:t>Click to edit Master title style</a:t>
            </a:r>
            <a:endParaRPr lang="sv-SE" dirty="0"/>
          </a:p>
        </p:txBody>
      </p:sp>
      <p:sp>
        <p:nvSpPr>
          <p:cNvPr id="11" name="Platshållare för innehåll 1">
            <a:extLst>
              <a:ext uri="{FF2B5EF4-FFF2-40B4-BE49-F238E27FC236}">
                <a16:creationId xmlns:a16="http://schemas.microsoft.com/office/drawing/2014/main" id="{22D67319-CD30-B99B-C636-4905BD0CE9D9}"/>
              </a:ext>
            </a:extLst>
          </p:cNvPr>
          <p:cNvSpPr>
            <a:spLocks noGrp="1"/>
          </p:cNvSpPr>
          <p:nvPr>
            <p:ph sz="half" idx="1"/>
          </p:nvPr>
        </p:nvSpPr>
        <p:spPr>
          <a:xfrm>
            <a:off x="600075" y="2281473"/>
            <a:ext cx="4929982" cy="404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8" name="Rubrik 2">
            <a:extLst>
              <a:ext uri="{FF2B5EF4-FFF2-40B4-BE49-F238E27FC236}">
                <a16:creationId xmlns:a16="http://schemas.microsoft.com/office/drawing/2014/main" id="{FE151B58-3B63-330E-7BE5-9A36F8D82000}"/>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a:t>Click to edit Master text styles</a:t>
            </a:r>
          </a:p>
        </p:txBody>
      </p:sp>
      <p:sp>
        <p:nvSpPr>
          <p:cNvPr id="10" name="Platshållare för innehåll 2">
            <a:extLst>
              <a:ext uri="{FF2B5EF4-FFF2-40B4-BE49-F238E27FC236}">
                <a16:creationId xmlns:a16="http://schemas.microsoft.com/office/drawing/2014/main" id="{1BA7EFEF-D6C1-C9F7-8504-107188FC0566}"/>
              </a:ext>
            </a:extLst>
          </p:cNvPr>
          <p:cNvSpPr>
            <a:spLocks noGrp="1"/>
          </p:cNvSpPr>
          <p:nvPr>
            <p:ph sz="half" idx="13"/>
          </p:nvPr>
        </p:nvSpPr>
        <p:spPr>
          <a:xfrm>
            <a:off x="6661947" y="2281473"/>
            <a:ext cx="4928391" cy="404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9719EDF7-C24A-7E4C-9EBB-98C778ECC35A}" type="datetime1">
              <a:rPr lang="sv-SE" smtClean="0"/>
              <a:t>2026-09-14</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9062174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mparison, red">
    <p:bg>
      <p:bgPr>
        <a:solidFill>
          <a:srgbClr val="FFCCC4"/>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0A12FA56-217E-78A9-0201-C28109AB8E93}"/>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214F56B9-DEF6-409D-736C-E96172170452}"/>
              </a:ext>
            </a:extLst>
          </p:cNvPr>
          <p:cNvSpPr>
            <a:spLocks noGrp="1"/>
          </p:cNvSpPr>
          <p:nvPr>
            <p:ph type="title"/>
          </p:nvPr>
        </p:nvSpPr>
        <p:spPr>
          <a:xfrm>
            <a:off x="600076" y="1095632"/>
            <a:ext cx="4929982" cy="977612"/>
          </a:xfrm>
        </p:spPr>
        <p:txBody>
          <a:bodyPr/>
          <a:lstStyle/>
          <a:p>
            <a:r>
              <a:rPr lang="en-US"/>
              <a:t>Click to edit Master title style</a:t>
            </a:r>
            <a:endParaRPr lang="sv-SE" dirty="0"/>
          </a:p>
        </p:txBody>
      </p:sp>
      <p:sp>
        <p:nvSpPr>
          <p:cNvPr id="11" name="Platshållare för innehåll 1">
            <a:extLst>
              <a:ext uri="{FF2B5EF4-FFF2-40B4-BE49-F238E27FC236}">
                <a16:creationId xmlns:a16="http://schemas.microsoft.com/office/drawing/2014/main" id="{C0ECC4A3-C076-B625-7E77-9DE3F047B9BB}"/>
              </a:ext>
            </a:extLst>
          </p:cNvPr>
          <p:cNvSpPr>
            <a:spLocks noGrp="1"/>
          </p:cNvSpPr>
          <p:nvPr>
            <p:ph sz="half" idx="1"/>
          </p:nvPr>
        </p:nvSpPr>
        <p:spPr>
          <a:xfrm>
            <a:off x="600075" y="2281473"/>
            <a:ext cx="4929982" cy="404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8" name="Rubrik 2">
            <a:extLst>
              <a:ext uri="{FF2B5EF4-FFF2-40B4-BE49-F238E27FC236}">
                <a16:creationId xmlns:a16="http://schemas.microsoft.com/office/drawing/2014/main" id="{0A9AF8D0-B58B-0439-D162-96136F7DA0C7}"/>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a:t>Click to edit Master text styles</a:t>
            </a:r>
          </a:p>
        </p:txBody>
      </p:sp>
      <p:sp>
        <p:nvSpPr>
          <p:cNvPr id="10" name="Platshållare för innehåll 2">
            <a:extLst>
              <a:ext uri="{FF2B5EF4-FFF2-40B4-BE49-F238E27FC236}">
                <a16:creationId xmlns:a16="http://schemas.microsoft.com/office/drawing/2014/main" id="{BC163C54-5959-5606-C36B-9E364C931E73}"/>
              </a:ext>
            </a:extLst>
          </p:cNvPr>
          <p:cNvSpPr>
            <a:spLocks noGrp="1"/>
          </p:cNvSpPr>
          <p:nvPr>
            <p:ph sz="half" idx="13"/>
          </p:nvPr>
        </p:nvSpPr>
        <p:spPr>
          <a:xfrm>
            <a:off x="6661947" y="2281473"/>
            <a:ext cx="4928391" cy="404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6DB96772-CADE-B345-804B-3DF93A11AE0A}" type="datetime1">
              <a:rPr lang="sv-SE" smtClean="0"/>
              <a:t>2026-09-14</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4178440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yellow">
    <p:bg>
      <p:bgPr>
        <a:solidFill>
          <a:srgbClr val="FFF0B0"/>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A5D08FD5-CEDA-760E-6063-D0EA59B0D676}"/>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F9485CCE-1723-48F8-36F7-B271C8911C85}"/>
              </a:ext>
            </a:extLst>
          </p:cNvPr>
          <p:cNvSpPr>
            <a:spLocks noGrp="1"/>
          </p:cNvSpPr>
          <p:nvPr>
            <p:ph type="title"/>
          </p:nvPr>
        </p:nvSpPr>
        <p:spPr>
          <a:xfrm>
            <a:off x="600076" y="1095632"/>
            <a:ext cx="4929982" cy="977612"/>
          </a:xfrm>
        </p:spPr>
        <p:txBody>
          <a:bodyPr/>
          <a:lstStyle/>
          <a:p>
            <a:r>
              <a:rPr lang="en-US"/>
              <a:t>Click to edit Master title style</a:t>
            </a:r>
            <a:endParaRPr lang="sv-SE" dirty="0"/>
          </a:p>
        </p:txBody>
      </p:sp>
      <p:sp>
        <p:nvSpPr>
          <p:cNvPr id="11" name="Platshållare för innehåll 1">
            <a:extLst>
              <a:ext uri="{FF2B5EF4-FFF2-40B4-BE49-F238E27FC236}">
                <a16:creationId xmlns:a16="http://schemas.microsoft.com/office/drawing/2014/main" id="{020AD7BA-30E7-614D-F529-872AA9BB7A1A}"/>
              </a:ext>
            </a:extLst>
          </p:cNvPr>
          <p:cNvSpPr>
            <a:spLocks noGrp="1"/>
          </p:cNvSpPr>
          <p:nvPr>
            <p:ph sz="half" idx="1"/>
          </p:nvPr>
        </p:nvSpPr>
        <p:spPr>
          <a:xfrm>
            <a:off x="600075" y="2281473"/>
            <a:ext cx="4929982" cy="404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8" name="Rubrik 2">
            <a:extLst>
              <a:ext uri="{FF2B5EF4-FFF2-40B4-BE49-F238E27FC236}">
                <a16:creationId xmlns:a16="http://schemas.microsoft.com/office/drawing/2014/main" id="{976FF026-F97C-9444-5B6A-C4AF50690ADD}"/>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a:t>Click to edit Master text styles</a:t>
            </a:r>
          </a:p>
        </p:txBody>
      </p:sp>
      <p:sp>
        <p:nvSpPr>
          <p:cNvPr id="10" name="Platshållare för innehåll 2">
            <a:extLst>
              <a:ext uri="{FF2B5EF4-FFF2-40B4-BE49-F238E27FC236}">
                <a16:creationId xmlns:a16="http://schemas.microsoft.com/office/drawing/2014/main" id="{93803107-D46C-D12D-AAD7-E84641384E1F}"/>
              </a:ext>
            </a:extLst>
          </p:cNvPr>
          <p:cNvSpPr>
            <a:spLocks noGrp="1"/>
          </p:cNvSpPr>
          <p:nvPr>
            <p:ph sz="half" idx="13"/>
          </p:nvPr>
        </p:nvSpPr>
        <p:spPr>
          <a:xfrm>
            <a:off x="6661947" y="2281473"/>
            <a:ext cx="4928391" cy="404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669F8B43-28B6-0949-93DC-6B291391CFD4}" type="datetime1">
              <a:rPr lang="sv-SE" smtClean="0"/>
              <a:t>2026-09-14</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26502592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eadline and 1 imag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4" y="1919288"/>
            <a:ext cx="10990263"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3450A6BD-1EFB-BD42-9DC0-F0A6BEB4C27D}" type="datetime1">
              <a:rPr lang="sv-SE" smtClean="0"/>
              <a:t>2026-09-14</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4566691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eadline and 2 imag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5314950"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6273800" y="1919288"/>
            <a:ext cx="5314950"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ADBDFCF2-2839-8D4F-B5E5-9B488CE2E4EE}" type="datetime1">
              <a:rPr lang="sv-SE" smtClean="0"/>
              <a:t>2026-09-14</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906981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4E20116-AB17-4A1A-F8AD-05FA68213302}"/>
              </a:ext>
            </a:extLst>
          </p:cNvPr>
          <p:cNvSpPr/>
          <p:nvPr userDrawn="1"/>
        </p:nvSpPr>
        <p:spPr>
          <a:xfrm>
            <a:off x="0" y="0"/>
            <a:ext cx="12192000" cy="6858000"/>
          </a:xfrm>
          <a:prstGeom prst="rect">
            <a:avLst/>
          </a:prstGeom>
          <a:solidFill>
            <a:schemeClr val="tx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9" name="Logotype">
            <a:extLst>
              <a:ext uri="{FF2B5EF4-FFF2-40B4-BE49-F238E27FC236}">
                <a16:creationId xmlns:a16="http://schemas.microsoft.com/office/drawing/2014/main" id="{5CB0B686-93A0-FA00-859F-3930A6FB741E}"/>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13011" y="998292"/>
            <a:ext cx="1764387" cy="1974432"/>
          </a:xfrm>
          <a:prstGeom prst="rect">
            <a:avLst/>
          </a:prstGeom>
        </p:spPr>
      </p:pic>
      <p:sp>
        <p:nvSpPr>
          <p:cNvPr id="2" name="Rubrik 1">
            <a:extLst>
              <a:ext uri="{FF2B5EF4-FFF2-40B4-BE49-F238E27FC236}">
                <a16:creationId xmlns:a16="http://schemas.microsoft.com/office/drawing/2014/main" id="{191A984F-EC06-FCDC-F274-D5275A60CDCA}"/>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3" name="Underrubrik 2">
            <a:extLst>
              <a:ext uri="{FF2B5EF4-FFF2-40B4-BE49-F238E27FC236}">
                <a16:creationId xmlns:a16="http://schemas.microsoft.com/office/drawing/2014/main" id="{7A3458D8-0B11-6CF5-7CF4-C5CA80850FBF}"/>
              </a:ext>
            </a:extLst>
          </p:cNvPr>
          <p:cNvSpPr>
            <a:spLocks noGrp="1"/>
          </p:cNvSpPr>
          <p:nvPr>
            <p:ph type="subTitle" idx="1" hasCustomPrompt="1"/>
          </p:nvPr>
        </p:nvSpPr>
        <p:spPr>
          <a:xfrm>
            <a:off x="2132013" y="5776913"/>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sp>
        <p:nvSpPr>
          <p:cNvPr id="4" name="Platshållare för datum 3">
            <a:extLst>
              <a:ext uri="{FF2B5EF4-FFF2-40B4-BE49-F238E27FC236}">
                <a16:creationId xmlns:a16="http://schemas.microsoft.com/office/drawing/2014/main" id="{43D49F56-9255-DA2A-05B7-92B1B041F711}"/>
              </a:ext>
            </a:extLst>
          </p:cNvPr>
          <p:cNvSpPr>
            <a:spLocks noGrp="1"/>
          </p:cNvSpPr>
          <p:nvPr>
            <p:ph type="dt" sz="half" idx="10"/>
          </p:nvPr>
        </p:nvSpPr>
        <p:spPr/>
        <p:txBody>
          <a:bodyPr/>
          <a:lstStyle>
            <a:lvl1pPr>
              <a:defRPr>
                <a:solidFill>
                  <a:schemeClr val="bg1"/>
                </a:solidFill>
              </a:defRPr>
            </a:lvl1pPr>
          </a:lstStyle>
          <a:p>
            <a:fld id="{A1A0D637-CC39-0F47-97F1-76AAE59A5700}" type="datetime1">
              <a:rPr lang="sv-SE" smtClean="0"/>
              <a:t>2026-09-14</a:t>
            </a:fld>
            <a:endParaRPr lang="sv-SE"/>
          </a:p>
        </p:txBody>
      </p:sp>
      <p:sp>
        <p:nvSpPr>
          <p:cNvPr id="5" name="Platshållare för sidfot 4">
            <a:extLst>
              <a:ext uri="{FF2B5EF4-FFF2-40B4-BE49-F238E27FC236}">
                <a16:creationId xmlns:a16="http://schemas.microsoft.com/office/drawing/2014/main" id="{5B69D7AE-6EEB-EE3E-0310-ED9C355673CA}"/>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A79EDCB6-5D2D-0312-1EF1-C34529D8AD8D}"/>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
        <p:nvSpPr>
          <p:cNvPr id="8" name="Rektangel 7">
            <a:extLst>
              <a:ext uri="{FF2B5EF4-FFF2-40B4-BE49-F238E27FC236}">
                <a16:creationId xmlns:a16="http://schemas.microsoft.com/office/drawing/2014/main" id="{599C849E-1E62-7E27-4099-2DEB2C85E99A}"/>
              </a:ext>
            </a:extLst>
          </p:cNvPr>
          <p:cNvSpPr/>
          <p:nvPr userDrawn="1"/>
        </p:nvSpPr>
        <p:spPr>
          <a:xfrm>
            <a:off x="12496799" y="0"/>
            <a:ext cx="2209799" cy="24051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spAutoFit/>
          </a:bodyPr>
          <a:lstStyle/>
          <a:p>
            <a:pPr algn="l">
              <a:spcAft>
                <a:spcPts val="800"/>
              </a:spcAft>
            </a:pPr>
            <a:r>
              <a:rPr lang="en-US" sz="1100" noProof="0" dirty="0">
                <a:latin typeface="+mj-lt"/>
              </a:rPr>
              <a:t>Change background image</a:t>
            </a:r>
          </a:p>
          <a:p>
            <a:pPr marL="162900" indent="-162900" algn="l">
              <a:spcAft>
                <a:spcPts val="600"/>
              </a:spcAft>
              <a:buFont typeface="+mj-lt"/>
              <a:buAutoNum type="arabicPeriod"/>
            </a:pPr>
            <a:r>
              <a:rPr lang="en-US" sz="1000" noProof="0" dirty="0"/>
              <a:t>Select Design &gt; Format Background.</a:t>
            </a:r>
          </a:p>
          <a:p>
            <a:pPr marL="162900" indent="-162900" algn="l">
              <a:spcAft>
                <a:spcPts val="600"/>
              </a:spcAft>
              <a:buFont typeface="+mj-lt"/>
              <a:buAutoNum type="arabicPeriod"/>
            </a:pPr>
            <a:r>
              <a:rPr lang="en-US" sz="1000" noProof="0" dirty="0"/>
              <a:t>In the Format Background pane, select Picture or texture fill.</a:t>
            </a:r>
          </a:p>
          <a:p>
            <a:pPr marL="162900" indent="-162900" algn="l">
              <a:spcAft>
                <a:spcPts val="600"/>
              </a:spcAft>
              <a:buFont typeface="+mj-lt"/>
              <a:buAutoNum type="arabicPeriod"/>
            </a:pPr>
            <a:r>
              <a:rPr lang="en-US" sz="1000" noProof="0" dirty="0"/>
              <a:t>Select File.</a:t>
            </a:r>
          </a:p>
          <a:p>
            <a:pPr marL="162900" indent="-162900" algn="l">
              <a:spcAft>
                <a:spcPts val="600"/>
              </a:spcAft>
              <a:buFont typeface="+mj-lt"/>
              <a:buAutoNum type="arabicPeriod"/>
            </a:pPr>
            <a:r>
              <a:rPr lang="en-US" sz="1000" noProof="0" dirty="0"/>
              <a:t>In the Insert Picture dialog box, choose the picture you want to use and then select Insert.</a:t>
            </a:r>
          </a:p>
        </p:txBody>
      </p:sp>
    </p:spTree>
    <p:extLst>
      <p:ext uri="{BB962C8B-B14F-4D97-AF65-F5344CB8AC3E}">
        <p14:creationId xmlns:p14="http://schemas.microsoft.com/office/powerpoint/2010/main" val="19399523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eadline and 2 image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5314950"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9" name="Platshållare för text 2">
            <a:extLst>
              <a:ext uri="{FF2B5EF4-FFF2-40B4-BE49-F238E27FC236}">
                <a16:creationId xmlns:a16="http://schemas.microsoft.com/office/drawing/2014/main" id="{BC674729-23CB-CE55-418D-9B4DA58EC148}"/>
              </a:ext>
            </a:extLst>
          </p:cNvPr>
          <p:cNvSpPr>
            <a:spLocks noGrp="1"/>
          </p:cNvSpPr>
          <p:nvPr>
            <p:ph type="body" sz="quarter" idx="16"/>
          </p:nvPr>
        </p:nvSpPr>
        <p:spPr>
          <a:xfrm>
            <a:off x="600075" y="5226050"/>
            <a:ext cx="5314950"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6273800" y="1919288"/>
            <a:ext cx="5314950"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0" name="Platshållare för text 3">
            <a:extLst>
              <a:ext uri="{FF2B5EF4-FFF2-40B4-BE49-F238E27FC236}">
                <a16:creationId xmlns:a16="http://schemas.microsoft.com/office/drawing/2014/main" id="{4E2E81CD-B9BA-4D4B-D687-9453DEF10687}"/>
              </a:ext>
            </a:extLst>
          </p:cNvPr>
          <p:cNvSpPr>
            <a:spLocks noGrp="1"/>
          </p:cNvSpPr>
          <p:nvPr>
            <p:ph type="body" sz="quarter" idx="17"/>
          </p:nvPr>
        </p:nvSpPr>
        <p:spPr>
          <a:xfrm>
            <a:off x="6275388" y="5226050"/>
            <a:ext cx="5314950"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47A9746E-62D8-944D-99B0-D98695592DCF}" type="datetime1">
              <a:rPr lang="sv-SE" smtClean="0"/>
              <a:t>2026-09-14</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4697270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eadline and 3 imag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3424238"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4383881" y="1919288"/>
            <a:ext cx="3424238"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8167687" y="1919288"/>
            <a:ext cx="3424238"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EC42A3C6-0141-7544-8502-44E44E5AD51F}" type="datetime1">
              <a:rPr lang="sv-SE" smtClean="0"/>
              <a:t>2026-09-14</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1219712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eadline and 3 image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3424238"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0" name="Platshållare för text 2">
            <a:extLst>
              <a:ext uri="{FF2B5EF4-FFF2-40B4-BE49-F238E27FC236}">
                <a16:creationId xmlns:a16="http://schemas.microsoft.com/office/drawing/2014/main" id="{E8F9620A-7B37-2787-0C61-0CB4A6519E3C}"/>
              </a:ext>
            </a:extLst>
          </p:cNvPr>
          <p:cNvSpPr>
            <a:spLocks noGrp="1"/>
          </p:cNvSpPr>
          <p:nvPr>
            <p:ph type="body" sz="quarter" idx="16"/>
          </p:nvPr>
        </p:nvSpPr>
        <p:spPr>
          <a:xfrm>
            <a:off x="600075" y="5226050"/>
            <a:ext cx="3424238"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4383881" y="1919288"/>
            <a:ext cx="3424238"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1" name="Platshållare för text 3">
            <a:extLst>
              <a:ext uri="{FF2B5EF4-FFF2-40B4-BE49-F238E27FC236}">
                <a16:creationId xmlns:a16="http://schemas.microsoft.com/office/drawing/2014/main" id="{81E59C72-4325-9697-1B8F-6876044359F2}"/>
              </a:ext>
            </a:extLst>
          </p:cNvPr>
          <p:cNvSpPr>
            <a:spLocks noGrp="1"/>
          </p:cNvSpPr>
          <p:nvPr>
            <p:ph type="body" sz="quarter" idx="17"/>
          </p:nvPr>
        </p:nvSpPr>
        <p:spPr>
          <a:xfrm>
            <a:off x="4383881" y="5226050"/>
            <a:ext cx="3424238"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8167687" y="1919288"/>
            <a:ext cx="3424238"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2" name="Platshållare för text 4">
            <a:extLst>
              <a:ext uri="{FF2B5EF4-FFF2-40B4-BE49-F238E27FC236}">
                <a16:creationId xmlns:a16="http://schemas.microsoft.com/office/drawing/2014/main" id="{04B71E10-09CE-4F1F-5969-3DD959F0102C}"/>
              </a:ext>
            </a:extLst>
          </p:cNvPr>
          <p:cNvSpPr>
            <a:spLocks noGrp="1"/>
          </p:cNvSpPr>
          <p:nvPr>
            <p:ph type="body" sz="quarter" idx="18"/>
          </p:nvPr>
        </p:nvSpPr>
        <p:spPr>
          <a:xfrm>
            <a:off x="8167687" y="5226050"/>
            <a:ext cx="3424238"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5A8E03F6-2D99-9C4F-8DF5-D169CFDD1A0C}" type="datetime1">
              <a:rPr lang="sv-SE" smtClean="0"/>
              <a:t>2026-09-14</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7029571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eadline and 4 imag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2450307"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3446727" y="1919288"/>
            <a:ext cx="2450307"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6293379" y="1919288"/>
            <a:ext cx="2450307"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9" name="Platshållare för bild 5">
            <a:extLst>
              <a:ext uri="{FF2B5EF4-FFF2-40B4-BE49-F238E27FC236}">
                <a16:creationId xmlns:a16="http://schemas.microsoft.com/office/drawing/2014/main" id="{E4D25720-B2A9-9FB1-1BDD-4161DED099B2}"/>
              </a:ext>
            </a:extLst>
          </p:cNvPr>
          <p:cNvSpPr>
            <a:spLocks noGrp="1"/>
          </p:cNvSpPr>
          <p:nvPr>
            <p:ph type="pic" sz="quarter" idx="16" hasCustomPrompt="1"/>
          </p:nvPr>
        </p:nvSpPr>
        <p:spPr>
          <a:xfrm>
            <a:off x="9140031" y="1919288"/>
            <a:ext cx="2450307"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8AF63115-71BE-3E46-BB5A-A4600F1506C7}" type="datetime1">
              <a:rPr lang="sv-SE" smtClean="0"/>
              <a:t>2026-09-14</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7357120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eadline and 4 image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2450307"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0" name="Platshållare för text 2">
            <a:extLst>
              <a:ext uri="{FF2B5EF4-FFF2-40B4-BE49-F238E27FC236}">
                <a16:creationId xmlns:a16="http://schemas.microsoft.com/office/drawing/2014/main" id="{D90C2B5D-CFFA-002C-8403-A5BA4FD6C513}"/>
              </a:ext>
            </a:extLst>
          </p:cNvPr>
          <p:cNvSpPr>
            <a:spLocks noGrp="1"/>
          </p:cNvSpPr>
          <p:nvPr>
            <p:ph type="body" sz="quarter" idx="17"/>
          </p:nvPr>
        </p:nvSpPr>
        <p:spPr>
          <a:xfrm>
            <a:off x="600075"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3446727" y="1919288"/>
            <a:ext cx="2450307"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4" name="Platshållare för text 3">
            <a:extLst>
              <a:ext uri="{FF2B5EF4-FFF2-40B4-BE49-F238E27FC236}">
                <a16:creationId xmlns:a16="http://schemas.microsoft.com/office/drawing/2014/main" id="{F4E32133-1B05-00E9-FC72-16105F20E5D8}"/>
              </a:ext>
            </a:extLst>
          </p:cNvPr>
          <p:cNvSpPr>
            <a:spLocks noGrp="1"/>
          </p:cNvSpPr>
          <p:nvPr>
            <p:ph type="body" sz="quarter" idx="18"/>
          </p:nvPr>
        </p:nvSpPr>
        <p:spPr>
          <a:xfrm>
            <a:off x="3446727"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6293379" y="1919288"/>
            <a:ext cx="2450307"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5" name="Platshållare för text 4">
            <a:extLst>
              <a:ext uri="{FF2B5EF4-FFF2-40B4-BE49-F238E27FC236}">
                <a16:creationId xmlns:a16="http://schemas.microsoft.com/office/drawing/2014/main" id="{9FBEA034-4378-57AD-9BAA-D23952A616CE}"/>
              </a:ext>
            </a:extLst>
          </p:cNvPr>
          <p:cNvSpPr>
            <a:spLocks noGrp="1"/>
          </p:cNvSpPr>
          <p:nvPr>
            <p:ph type="body" sz="quarter" idx="19"/>
          </p:nvPr>
        </p:nvSpPr>
        <p:spPr>
          <a:xfrm>
            <a:off x="6293379"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9" name="Platshållare för bild 5">
            <a:extLst>
              <a:ext uri="{FF2B5EF4-FFF2-40B4-BE49-F238E27FC236}">
                <a16:creationId xmlns:a16="http://schemas.microsoft.com/office/drawing/2014/main" id="{E4D25720-B2A9-9FB1-1BDD-4161DED099B2}"/>
              </a:ext>
            </a:extLst>
          </p:cNvPr>
          <p:cNvSpPr>
            <a:spLocks noGrp="1"/>
          </p:cNvSpPr>
          <p:nvPr>
            <p:ph type="pic" sz="quarter" idx="16" hasCustomPrompt="1"/>
          </p:nvPr>
        </p:nvSpPr>
        <p:spPr>
          <a:xfrm>
            <a:off x="9140031" y="1919288"/>
            <a:ext cx="2450307"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6" name="Platshållare för text 5">
            <a:extLst>
              <a:ext uri="{FF2B5EF4-FFF2-40B4-BE49-F238E27FC236}">
                <a16:creationId xmlns:a16="http://schemas.microsoft.com/office/drawing/2014/main" id="{06D592E5-8C13-50D1-1CCC-8F6917A28780}"/>
              </a:ext>
            </a:extLst>
          </p:cNvPr>
          <p:cNvSpPr>
            <a:spLocks noGrp="1"/>
          </p:cNvSpPr>
          <p:nvPr>
            <p:ph type="body" sz="quarter" idx="20"/>
          </p:nvPr>
        </p:nvSpPr>
        <p:spPr>
          <a:xfrm>
            <a:off x="9140030"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309FED66-59CE-6445-BA05-B37954B8CE47}" type="datetime1">
              <a:rPr lang="sv-SE" smtClean="0"/>
              <a:t>2026-09-14</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4483866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8C332B6B-9A86-944B-B689-8453757791DF}" type="datetime1">
              <a:rPr lang="sv-SE" smtClean="0"/>
              <a:t>2026-09-14</a:t>
            </a:fld>
            <a:endParaRPr lang="sv-SE" dirty="0"/>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dirty="0"/>
          </a:p>
        </p:txBody>
      </p:sp>
    </p:spTree>
    <p:extLst>
      <p:ext uri="{BB962C8B-B14F-4D97-AF65-F5344CB8AC3E}">
        <p14:creationId xmlns:p14="http://schemas.microsoft.com/office/powerpoint/2010/main" val="40127707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Headline only, light blue lin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1957E16A-1246-F744-BDA8-D5896FB385F8}" type="datetime1">
              <a:rPr lang="sv-SE" smtClean="0"/>
              <a:t>2026-09-14</a:t>
            </a:fld>
            <a:endParaRPr lang="sv-SE" dirty="0"/>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dirty="0"/>
          </a:p>
        </p:txBody>
      </p:sp>
      <p:pic>
        <p:nvPicPr>
          <p:cNvPr id="6" name="Bild 5">
            <a:extLst>
              <a:ext uri="{FF2B5EF4-FFF2-40B4-BE49-F238E27FC236}">
                <a16:creationId xmlns:a16="http://schemas.microsoft.com/office/drawing/2014/main" id="{2CD49F62-B17F-4256-87E8-B48CEC1AECFD}"/>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42851493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Headline only, sand lin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68888E78-A3E8-2E47-A37C-B0DACC4AC38C}" type="datetime1">
              <a:rPr lang="sv-SE" smtClean="0"/>
              <a:t>2026-09-14</a:t>
            </a:fld>
            <a:endParaRPr lang="sv-SE" dirty="0"/>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dirty="0"/>
          </a:p>
        </p:txBody>
      </p:sp>
      <p:pic>
        <p:nvPicPr>
          <p:cNvPr id="6" name="Bild 5">
            <a:extLst>
              <a:ext uri="{FF2B5EF4-FFF2-40B4-BE49-F238E27FC236}">
                <a16:creationId xmlns:a16="http://schemas.microsoft.com/office/drawing/2014/main" id="{70BC9548-E26C-77A2-1994-5B2D723366A9}"/>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5675272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Headline only, light blue">
    <p:bg>
      <p:bgPr>
        <a:solidFill>
          <a:schemeClr val="accent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AC1801B8-2ABD-E645-B0F3-2F4D3FFFF5AE}" type="datetime1">
              <a:rPr lang="sv-SE" smtClean="0"/>
              <a:t>2026-09-14</a:t>
            </a:fld>
            <a:endParaRPr lang="sv-SE" dirty="0"/>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dirty="0"/>
          </a:p>
        </p:txBody>
      </p:sp>
      <p:pic>
        <p:nvPicPr>
          <p:cNvPr id="6" name="Bild 5">
            <a:extLst>
              <a:ext uri="{FF2B5EF4-FFF2-40B4-BE49-F238E27FC236}">
                <a16:creationId xmlns:a16="http://schemas.microsoft.com/office/drawing/2014/main" id="{C21FC7DD-9D09-44CA-0597-9DEB74E2004D}"/>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37768790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Headline only, sand">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164FA935-6078-184F-946C-D8B2130A7BC4}" type="datetime1">
              <a:rPr lang="sv-SE" smtClean="0"/>
              <a:t>2026-09-14</a:t>
            </a:fld>
            <a:endParaRPr lang="sv-SE" dirty="0"/>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dirty="0"/>
          </a:p>
        </p:txBody>
      </p:sp>
      <p:pic>
        <p:nvPicPr>
          <p:cNvPr id="6" name="Bild 5">
            <a:extLst>
              <a:ext uri="{FF2B5EF4-FFF2-40B4-BE49-F238E27FC236}">
                <a16:creationId xmlns:a16="http://schemas.microsoft.com/office/drawing/2014/main" id="{B0E08DE0-7713-2F89-9CAE-718563F453A7}"/>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2293152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le/chapter, light blue">
    <p:bg>
      <p:bgPr>
        <a:solidFill>
          <a:schemeClr val="accent4"/>
        </a:solidFill>
        <a:effectLst/>
      </p:bgPr>
    </p:bg>
    <p:spTree>
      <p:nvGrpSpPr>
        <p:cNvPr id="1" name=""/>
        <p:cNvGrpSpPr/>
        <p:nvPr/>
      </p:nvGrpSpPr>
      <p:grpSpPr>
        <a:xfrm>
          <a:off x="0" y="0"/>
          <a:ext cx="0" cy="0"/>
          <a:chOff x="0" y="0"/>
          <a:chExt cx="0" cy="0"/>
        </a:xfrm>
      </p:grpSpPr>
      <p:pic>
        <p:nvPicPr>
          <p:cNvPr id="13" name="Bild 12">
            <a:extLst>
              <a:ext uri="{FF2B5EF4-FFF2-40B4-BE49-F238E27FC236}">
                <a16:creationId xmlns:a16="http://schemas.microsoft.com/office/drawing/2014/main" id="{90C470E2-DC28-87C0-F617-C04E8F72383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lvl1pPr>
          </a:lstStyle>
          <a:p>
            <a:r>
              <a:rPr lang="en-US"/>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FC84D86F-77A2-B649-9DAB-4D28280CD96F}" type="datetime1">
              <a:rPr lang="sv-SE" smtClean="0"/>
              <a:t>2026-09-14</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3308359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B35DBFB-5CDF-E32D-0562-6D92213809A1}"/>
              </a:ext>
            </a:extLst>
          </p:cNvPr>
          <p:cNvSpPr>
            <a:spLocks noGrp="1"/>
          </p:cNvSpPr>
          <p:nvPr>
            <p:ph type="dt" sz="half" idx="10"/>
          </p:nvPr>
        </p:nvSpPr>
        <p:spPr/>
        <p:txBody>
          <a:bodyPr/>
          <a:lstStyle/>
          <a:p>
            <a:fld id="{878DDE6C-6786-8C48-9317-AF0776715ACF}" type="datetime1">
              <a:rPr lang="sv-SE" smtClean="0"/>
              <a:t>2026-09-14</a:t>
            </a:fld>
            <a:endParaRPr lang="sv-SE"/>
          </a:p>
        </p:txBody>
      </p:sp>
      <p:sp>
        <p:nvSpPr>
          <p:cNvPr id="3" name="Platshållare för sidfot 2">
            <a:extLst>
              <a:ext uri="{FF2B5EF4-FFF2-40B4-BE49-F238E27FC236}">
                <a16:creationId xmlns:a16="http://schemas.microsoft.com/office/drawing/2014/main" id="{9757DD51-31A9-0B97-878B-DC725BEF456D}"/>
              </a:ext>
            </a:extLst>
          </p:cNvPr>
          <p:cNvSpPr>
            <a:spLocks noGrp="1"/>
          </p:cNvSpPr>
          <p:nvPr>
            <p:ph type="ftr" sz="quarter" idx="11"/>
          </p:nvPr>
        </p:nvSpPr>
        <p:spPr/>
        <p:txBody>
          <a:bodyPr/>
          <a:lstStyle/>
          <a:p>
            <a:r>
              <a:rPr lang="sv-SE"/>
              <a:t>Presentation footer</a:t>
            </a:r>
          </a:p>
        </p:txBody>
      </p:sp>
      <p:sp>
        <p:nvSpPr>
          <p:cNvPr id="4" name="Platshållare för bildnummer 3">
            <a:extLst>
              <a:ext uri="{FF2B5EF4-FFF2-40B4-BE49-F238E27FC236}">
                <a16:creationId xmlns:a16="http://schemas.microsoft.com/office/drawing/2014/main" id="{49810C51-F518-224E-FB91-8421FD7D6879}"/>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41349400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Headline and content, top">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a:xfrm>
            <a:off x="1006764" y="326841"/>
            <a:ext cx="10583574" cy="591127"/>
          </a:xfrm>
        </p:spPr>
        <p:txBody>
          <a:bodyPr anchor="ctr"/>
          <a:lstStyle>
            <a:lvl1pPr>
              <a:defRPr sz="3200"/>
            </a:lvl1pPr>
          </a:lstStyle>
          <a:p>
            <a:r>
              <a:rPr lang="en-US"/>
              <a:t>Click to edit Master title style</a:t>
            </a:r>
            <a:endParaRPr lang="sv-SE" dirty="0"/>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5" y="1366838"/>
            <a:ext cx="10990263" cy="495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31CF0965-93C0-9548-8879-5851BCBC049F}" type="datetime1">
              <a:rPr lang="sv-SE" smtClean="0"/>
              <a:t>2026-09-14</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6058086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Headline only, top">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a:xfrm>
            <a:off x="1006764" y="326841"/>
            <a:ext cx="10583574" cy="591127"/>
          </a:xfrm>
        </p:spPr>
        <p:txBody>
          <a:bodyPr anchor="ctr"/>
          <a:lstStyle>
            <a:lvl1pPr>
              <a:defRPr sz="3200"/>
            </a:lvl1pPr>
          </a:lstStyle>
          <a:p>
            <a:r>
              <a:rPr lang="en-US"/>
              <a:t>Click to edit Master title style</a:t>
            </a:r>
            <a:endParaRPr lang="sv-SE" dirty="0"/>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31CF0965-93C0-9548-8879-5851BCBC049F}" type="datetime1">
              <a:rPr lang="sv-SE" smtClean="0"/>
              <a:t>2026-09-14</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2833364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Logo">
    <p:bg>
      <p:bgPr>
        <a:solidFill>
          <a:schemeClr val="accent1"/>
        </a:solidFill>
        <a:effectLst/>
      </p:bgPr>
    </p:bg>
    <p:spTree>
      <p:nvGrpSpPr>
        <p:cNvPr id="1" name=""/>
        <p:cNvGrpSpPr/>
        <p:nvPr/>
      </p:nvGrpSpPr>
      <p:grpSpPr>
        <a:xfrm>
          <a:off x="0" y="0"/>
          <a:ext cx="0" cy="0"/>
          <a:chOff x="0" y="0"/>
          <a:chExt cx="0" cy="0"/>
        </a:xfrm>
      </p:grpSpPr>
      <p:pic>
        <p:nvPicPr>
          <p:cNvPr id="6" name="Bild 5">
            <a:extLst>
              <a:ext uri="{FF2B5EF4-FFF2-40B4-BE49-F238E27FC236}">
                <a16:creationId xmlns:a16="http://schemas.microsoft.com/office/drawing/2014/main" id="{1B17365A-01B8-2D8F-B418-972C1DD7281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804380" y="1703220"/>
            <a:ext cx="2583240" cy="2890766"/>
          </a:xfrm>
          <a:prstGeom prst="rect">
            <a:avLst/>
          </a:prstGeom>
        </p:spPr>
      </p:pic>
      <p:sp>
        <p:nvSpPr>
          <p:cNvPr id="7" name="Platshållare för datum 6">
            <a:extLst>
              <a:ext uri="{FF2B5EF4-FFF2-40B4-BE49-F238E27FC236}">
                <a16:creationId xmlns:a16="http://schemas.microsoft.com/office/drawing/2014/main" id="{E7822B93-C60B-84AC-BEA5-4B6CD8FBD648}"/>
              </a:ext>
            </a:extLst>
          </p:cNvPr>
          <p:cNvSpPr>
            <a:spLocks noGrp="1"/>
          </p:cNvSpPr>
          <p:nvPr>
            <p:ph type="dt" sz="half" idx="10"/>
          </p:nvPr>
        </p:nvSpPr>
        <p:spPr/>
        <p:txBody>
          <a:bodyPr/>
          <a:lstStyle>
            <a:lvl1pPr>
              <a:defRPr>
                <a:solidFill>
                  <a:schemeClr val="bg1"/>
                </a:solidFill>
              </a:defRPr>
            </a:lvl1pPr>
          </a:lstStyle>
          <a:p>
            <a:fld id="{3A3328FD-6257-AC43-9CE4-2903A4D2BB9D}" type="datetime1">
              <a:rPr lang="sv-SE" smtClean="0"/>
              <a:t>2026-09-14</a:t>
            </a:fld>
            <a:endParaRPr lang="sv-SE" dirty="0"/>
          </a:p>
        </p:txBody>
      </p:sp>
      <p:sp>
        <p:nvSpPr>
          <p:cNvPr id="8" name="Platshållare för sidfot 7">
            <a:extLst>
              <a:ext uri="{FF2B5EF4-FFF2-40B4-BE49-F238E27FC236}">
                <a16:creationId xmlns:a16="http://schemas.microsoft.com/office/drawing/2014/main" id="{86CD18D2-CF8B-E9B4-ECC2-C81820148A41}"/>
              </a:ext>
            </a:extLst>
          </p:cNvPr>
          <p:cNvSpPr>
            <a:spLocks noGrp="1"/>
          </p:cNvSpPr>
          <p:nvPr>
            <p:ph type="ftr" sz="quarter" idx="11"/>
          </p:nvPr>
        </p:nvSpPr>
        <p:spPr/>
        <p:txBody>
          <a:bodyPr/>
          <a:lstStyle>
            <a:lvl1pPr>
              <a:defRPr>
                <a:solidFill>
                  <a:schemeClr val="bg1"/>
                </a:solidFill>
              </a:defRPr>
            </a:lvl1pPr>
          </a:lstStyle>
          <a:p>
            <a:r>
              <a:rPr lang="sv-SE"/>
              <a:t>Presentation footer</a:t>
            </a:r>
            <a:endParaRPr lang="sv-SE" dirty="0"/>
          </a:p>
        </p:txBody>
      </p:sp>
      <p:sp>
        <p:nvSpPr>
          <p:cNvPr id="9" name="Platshållare för bildnummer 8">
            <a:extLst>
              <a:ext uri="{FF2B5EF4-FFF2-40B4-BE49-F238E27FC236}">
                <a16:creationId xmlns:a16="http://schemas.microsoft.com/office/drawing/2014/main" id="{652B8956-F2A5-52B7-8331-65942CA3C8C0}"/>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dirty="0"/>
          </a:p>
        </p:txBody>
      </p:sp>
      <p:pic>
        <p:nvPicPr>
          <p:cNvPr id="2" name="Bild 1">
            <a:extLst>
              <a:ext uri="{FF2B5EF4-FFF2-40B4-BE49-F238E27FC236}">
                <a16:creationId xmlns:a16="http://schemas.microsoft.com/office/drawing/2014/main" id="{B31C6E16-A8C5-A850-CB5B-D4A530D7DE27}"/>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3936" b="32409"/>
          <a:stretch/>
        </p:blipFill>
        <p:spPr>
          <a:xfrm>
            <a:off x="-1" y="1"/>
            <a:ext cx="3177767" cy="4635374"/>
          </a:xfrm>
          <a:prstGeom prst="rect">
            <a:avLst/>
          </a:prstGeom>
        </p:spPr>
      </p:pic>
      <p:pic>
        <p:nvPicPr>
          <p:cNvPr id="3" name="Bild 2">
            <a:extLst>
              <a:ext uri="{FF2B5EF4-FFF2-40B4-BE49-F238E27FC236}">
                <a16:creationId xmlns:a16="http://schemas.microsoft.com/office/drawing/2014/main" id="{4EDED1D2-CC81-27E6-259D-AC4805594BE1}"/>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t="72740" r="75198" b="-1"/>
          <a:stretch/>
        </p:blipFill>
        <p:spPr>
          <a:xfrm flipH="1">
            <a:off x="9166550" y="4988459"/>
            <a:ext cx="3023858" cy="1869540"/>
          </a:xfrm>
          <a:prstGeom prst="rect">
            <a:avLst/>
          </a:prstGeom>
        </p:spPr>
      </p:pic>
    </p:spTree>
    <p:extLst>
      <p:ext uri="{BB962C8B-B14F-4D97-AF65-F5344CB8AC3E}">
        <p14:creationId xmlns:p14="http://schemas.microsoft.com/office/powerpoint/2010/main" val="23260593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Logo, navy blue">
    <p:bg>
      <p:bgPr>
        <a:solidFill>
          <a:schemeClr val="tx2"/>
        </a:solidFill>
        <a:effectLst/>
      </p:bgPr>
    </p:bg>
    <p:spTree>
      <p:nvGrpSpPr>
        <p:cNvPr id="1" name=""/>
        <p:cNvGrpSpPr/>
        <p:nvPr/>
      </p:nvGrpSpPr>
      <p:grpSpPr>
        <a:xfrm>
          <a:off x="0" y="0"/>
          <a:ext cx="0" cy="0"/>
          <a:chOff x="0" y="0"/>
          <a:chExt cx="0" cy="0"/>
        </a:xfrm>
      </p:grpSpPr>
      <p:pic>
        <p:nvPicPr>
          <p:cNvPr id="6" name="Bild 5">
            <a:extLst>
              <a:ext uri="{FF2B5EF4-FFF2-40B4-BE49-F238E27FC236}">
                <a16:creationId xmlns:a16="http://schemas.microsoft.com/office/drawing/2014/main" id="{1B17365A-01B8-2D8F-B418-972C1DD7281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804380" y="1703220"/>
            <a:ext cx="2583240" cy="2890766"/>
          </a:xfrm>
          <a:prstGeom prst="rect">
            <a:avLst/>
          </a:prstGeom>
        </p:spPr>
      </p:pic>
      <p:sp>
        <p:nvSpPr>
          <p:cNvPr id="7" name="Platshållare för datum 6">
            <a:extLst>
              <a:ext uri="{FF2B5EF4-FFF2-40B4-BE49-F238E27FC236}">
                <a16:creationId xmlns:a16="http://schemas.microsoft.com/office/drawing/2014/main" id="{E7822B93-C60B-84AC-BEA5-4B6CD8FBD648}"/>
              </a:ext>
            </a:extLst>
          </p:cNvPr>
          <p:cNvSpPr>
            <a:spLocks noGrp="1"/>
          </p:cNvSpPr>
          <p:nvPr>
            <p:ph type="dt" sz="half" idx="10"/>
          </p:nvPr>
        </p:nvSpPr>
        <p:spPr/>
        <p:txBody>
          <a:bodyPr/>
          <a:lstStyle>
            <a:lvl1pPr>
              <a:defRPr>
                <a:solidFill>
                  <a:schemeClr val="bg1"/>
                </a:solidFill>
              </a:defRPr>
            </a:lvl1pPr>
          </a:lstStyle>
          <a:p>
            <a:fld id="{32BABC24-2A82-014C-9256-A51302708EE4}" type="datetime1">
              <a:rPr lang="sv-SE" smtClean="0"/>
              <a:t>2026-09-14</a:t>
            </a:fld>
            <a:endParaRPr lang="sv-SE" dirty="0"/>
          </a:p>
        </p:txBody>
      </p:sp>
      <p:sp>
        <p:nvSpPr>
          <p:cNvPr id="8" name="Platshållare för sidfot 7">
            <a:extLst>
              <a:ext uri="{FF2B5EF4-FFF2-40B4-BE49-F238E27FC236}">
                <a16:creationId xmlns:a16="http://schemas.microsoft.com/office/drawing/2014/main" id="{86CD18D2-CF8B-E9B4-ECC2-C81820148A41}"/>
              </a:ext>
            </a:extLst>
          </p:cNvPr>
          <p:cNvSpPr>
            <a:spLocks noGrp="1"/>
          </p:cNvSpPr>
          <p:nvPr>
            <p:ph type="ftr" sz="quarter" idx="11"/>
          </p:nvPr>
        </p:nvSpPr>
        <p:spPr/>
        <p:txBody>
          <a:bodyPr/>
          <a:lstStyle>
            <a:lvl1pPr>
              <a:defRPr>
                <a:solidFill>
                  <a:schemeClr val="bg1"/>
                </a:solidFill>
              </a:defRPr>
            </a:lvl1pPr>
          </a:lstStyle>
          <a:p>
            <a:r>
              <a:rPr lang="sv-SE"/>
              <a:t>Presentation footer</a:t>
            </a:r>
            <a:endParaRPr lang="sv-SE" dirty="0"/>
          </a:p>
        </p:txBody>
      </p:sp>
      <p:sp>
        <p:nvSpPr>
          <p:cNvPr id="9" name="Platshållare för bildnummer 8">
            <a:extLst>
              <a:ext uri="{FF2B5EF4-FFF2-40B4-BE49-F238E27FC236}">
                <a16:creationId xmlns:a16="http://schemas.microsoft.com/office/drawing/2014/main" id="{652B8956-F2A5-52B7-8331-65942CA3C8C0}"/>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dirty="0"/>
          </a:p>
        </p:txBody>
      </p:sp>
      <p:pic>
        <p:nvPicPr>
          <p:cNvPr id="2" name="Bild 1">
            <a:extLst>
              <a:ext uri="{FF2B5EF4-FFF2-40B4-BE49-F238E27FC236}">
                <a16:creationId xmlns:a16="http://schemas.microsoft.com/office/drawing/2014/main" id="{0D27DED8-EA09-1EA2-8C8D-DCB1C9F0377C}"/>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3936" b="32409"/>
          <a:stretch/>
        </p:blipFill>
        <p:spPr>
          <a:xfrm>
            <a:off x="-1" y="1"/>
            <a:ext cx="3177767" cy="4635374"/>
          </a:xfrm>
          <a:prstGeom prst="rect">
            <a:avLst/>
          </a:prstGeom>
        </p:spPr>
      </p:pic>
      <p:pic>
        <p:nvPicPr>
          <p:cNvPr id="3" name="Bild 2">
            <a:extLst>
              <a:ext uri="{FF2B5EF4-FFF2-40B4-BE49-F238E27FC236}">
                <a16:creationId xmlns:a16="http://schemas.microsoft.com/office/drawing/2014/main" id="{004E1202-DA06-9B02-2B87-6713C953C357}"/>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t="72740" r="75198" b="-1"/>
          <a:stretch/>
        </p:blipFill>
        <p:spPr>
          <a:xfrm flipH="1">
            <a:off x="9166550" y="4988459"/>
            <a:ext cx="3023858" cy="1869540"/>
          </a:xfrm>
          <a:prstGeom prst="rect">
            <a:avLst/>
          </a:prstGeom>
        </p:spPr>
      </p:pic>
    </p:spTree>
    <p:extLst>
      <p:ext uri="{BB962C8B-B14F-4D97-AF65-F5344CB8AC3E}">
        <p14:creationId xmlns:p14="http://schemas.microsoft.com/office/powerpoint/2010/main" val="41503116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How to use template">
    <p:spTree>
      <p:nvGrpSpPr>
        <p:cNvPr id="1" name=""/>
        <p:cNvGrpSpPr/>
        <p:nvPr/>
      </p:nvGrpSpPr>
      <p:grpSpPr>
        <a:xfrm>
          <a:off x="0" y="0"/>
          <a:ext cx="0" cy="0"/>
          <a:chOff x="0" y="0"/>
          <a:chExt cx="0" cy="0"/>
        </a:xfrm>
      </p:grpSpPr>
      <p:grpSp>
        <p:nvGrpSpPr>
          <p:cNvPr id="16" name="Grupp 15">
            <a:extLst>
              <a:ext uri="{FF2B5EF4-FFF2-40B4-BE49-F238E27FC236}">
                <a16:creationId xmlns:a16="http://schemas.microsoft.com/office/drawing/2014/main" id="{CE19B76B-69BE-2CE8-2691-D7F57CA2A986}"/>
              </a:ext>
            </a:extLst>
          </p:cNvPr>
          <p:cNvGrpSpPr>
            <a:grpSpLocks noChangeAspect="1"/>
          </p:cNvGrpSpPr>
          <p:nvPr userDrawn="1"/>
        </p:nvGrpSpPr>
        <p:grpSpPr>
          <a:xfrm>
            <a:off x="2347236" y="2028884"/>
            <a:ext cx="1806522" cy="3150398"/>
            <a:chOff x="3971925" y="-1798194"/>
            <a:chExt cx="6248400" cy="10896600"/>
          </a:xfrm>
        </p:grpSpPr>
        <p:pic>
          <p:nvPicPr>
            <p:cNvPr id="13" name="Bildobjekt 12" descr="En bild som visar text, skärmbild, programvara, diagram&#10;&#10;Automatiskt genererad beskrivning">
              <a:extLst>
                <a:ext uri="{FF2B5EF4-FFF2-40B4-BE49-F238E27FC236}">
                  <a16:creationId xmlns:a16="http://schemas.microsoft.com/office/drawing/2014/main" id="{77182B8F-9D5B-E130-993A-698BFACD82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971925" y="3650106"/>
              <a:ext cx="6248400" cy="5448300"/>
            </a:xfrm>
            <a:prstGeom prst="rect">
              <a:avLst/>
            </a:prstGeom>
          </p:spPr>
        </p:pic>
        <p:pic>
          <p:nvPicPr>
            <p:cNvPr id="15" name="Bildobjekt 14" descr="En bild som visar text, skärmbild, programvara, Datorikon&#10;&#10;Automatiskt genererad beskrivning">
              <a:extLst>
                <a:ext uri="{FF2B5EF4-FFF2-40B4-BE49-F238E27FC236}">
                  <a16:creationId xmlns:a16="http://schemas.microsoft.com/office/drawing/2014/main" id="{7DA50AB1-F7A2-EBC7-FB82-E0BBB147318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971925" y="-1798194"/>
              <a:ext cx="6248400" cy="5448300"/>
            </a:xfrm>
            <a:prstGeom prst="rect">
              <a:avLst/>
            </a:prstGeom>
          </p:spPr>
        </p:pic>
      </p:grpSp>
      <p:sp>
        <p:nvSpPr>
          <p:cNvPr id="3" name="Platshållare för datum 2">
            <a:extLst>
              <a:ext uri="{FF2B5EF4-FFF2-40B4-BE49-F238E27FC236}">
                <a16:creationId xmlns:a16="http://schemas.microsoft.com/office/drawing/2014/main" id="{3968F577-4190-D3A2-B5A8-E34ADF1ABC61}"/>
              </a:ext>
            </a:extLst>
          </p:cNvPr>
          <p:cNvSpPr>
            <a:spLocks noGrp="1"/>
          </p:cNvSpPr>
          <p:nvPr>
            <p:ph type="dt" sz="half" idx="10"/>
          </p:nvPr>
        </p:nvSpPr>
        <p:spPr/>
        <p:txBody>
          <a:bodyPr/>
          <a:lstStyle/>
          <a:p>
            <a:fld id="{77AA192B-9140-F746-B429-ACF197DC5439}" type="datetime1">
              <a:rPr lang="sv-SE" smtClean="0"/>
              <a:t>2026-09-14</a:t>
            </a:fld>
            <a:endParaRPr lang="sv-SE" dirty="0"/>
          </a:p>
        </p:txBody>
      </p:sp>
      <p:sp>
        <p:nvSpPr>
          <p:cNvPr id="4" name="Platshållare för sidfot 3">
            <a:extLst>
              <a:ext uri="{FF2B5EF4-FFF2-40B4-BE49-F238E27FC236}">
                <a16:creationId xmlns:a16="http://schemas.microsoft.com/office/drawing/2014/main" id="{2AD44966-3286-DD76-F24B-E5B897B19E36}"/>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618B16DD-2293-3CEC-1E7B-F472FFA64C04}"/>
              </a:ext>
            </a:extLst>
          </p:cNvPr>
          <p:cNvSpPr>
            <a:spLocks noGrp="1"/>
          </p:cNvSpPr>
          <p:nvPr>
            <p:ph type="sldNum" sz="quarter" idx="12"/>
          </p:nvPr>
        </p:nvSpPr>
        <p:spPr/>
        <p:txBody>
          <a:bodyPr/>
          <a:lstStyle/>
          <a:p>
            <a:fld id="{B716C8F4-20CD-364A-8A8E-DE130115B178}" type="slidenum">
              <a:rPr lang="sv-SE" smtClean="0"/>
              <a:pPr/>
              <a:t>‹#›</a:t>
            </a:fld>
            <a:endParaRPr lang="sv-SE"/>
          </a:p>
        </p:txBody>
      </p:sp>
      <p:sp>
        <p:nvSpPr>
          <p:cNvPr id="7" name="textruta 6">
            <a:extLst>
              <a:ext uri="{FF2B5EF4-FFF2-40B4-BE49-F238E27FC236}">
                <a16:creationId xmlns:a16="http://schemas.microsoft.com/office/drawing/2014/main" id="{90ED1EC6-276A-A06E-A517-156B8EACE0DE}"/>
              </a:ext>
            </a:extLst>
          </p:cNvPr>
          <p:cNvSpPr txBox="1"/>
          <p:nvPr userDrawn="1"/>
        </p:nvSpPr>
        <p:spPr>
          <a:xfrm>
            <a:off x="600076" y="1046036"/>
            <a:ext cx="10991850" cy="796252"/>
          </a:xfrm>
          <a:prstGeom prst="rect">
            <a:avLst/>
          </a:prstGeom>
          <a:noFill/>
        </p:spPr>
        <p:txBody>
          <a:bodyPr wrap="square" anchor="t">
            <a:noAutofit/>
          </a:bodyPr>
          <a:lstStyle/>
          <a:p>
            <a:r>
              <a:rPr lang="en-US" sz="3600" b="1" noProof="0" dirty="0">
                <a:solidFill>
                  <a:schemeClr val="tx2"/>
                </a:solidFill>
                <a:latin typeface="+mj-lt"/>
              </a:rPr>
              <a:t>How to use this template</a:t>
            </a:r>
          </a:p>
        </p:txBody>
      </p:sp>
      <p:sp>
        <p:nvSpPr>
          <p:cNvPr id="6" name="textruta 5">
            <a:extLst>
              <a:ext uri="{FF2B5EF4-FFF2-40B4-BE49-F238E27FC236}">
                <a16:creationId xmlns:a16="http://schemas.microsoft.com/office/drawing/2014/main" id="{A169F84A-F3A8-EFE5-7C9A-F2537DED6605}"/>
              </a:ext>
            </a:extLst>
          </p:cNvPr>
          <p:cNvSpPr txBox="1"/>
          <p:nvPr userDrawn="1"/>
        </p:nvSpPr>
        <p:spPr>
          <a:xfrm>
            <a:off x="716536" y="2472816"/>
            <a:ext cx="1469735" cy="723275"/>
          </a:xfrm>
          <a:prstGeom prst="rect">
            <a:avLst/>
          </a:prstGeom>
          <a:noFill/>
        </p:spPr>
        <p:txBody>
          <a:bodyPr wrap="square" lIns="0" tIns="0" rIns="0" bIns="0" rtlCol="0">
            <a:spAutoFit/>
          </a:bodyPr>
          <a:lstStyle/>
          <a:p>
            <a:pPr>
              <a:spcAft>
                <a:spcPts val="600"/>
              </a:spcAft>
            </a:pPr>
            <a:r>
              <a:rPr lang="en-US" sz="1000" b="1" noProof="0" dirty="0">
                <a:solidFill>
                  <a:schemeClr val="tx2"/>
                </a:solidFill>
              </a:rPr>
              <a:t>Slide templates</a:t>
            </a:r>
          </a:p>
          <a:p>
            <a:pPr>
              <a:spcAft>
                <a:spcPts val="600"/>
              </a:spcAft>
            </a:pPr>
            <a:r>
              <a:rPr lang="en-US" sz="800" noProof="0" dirty="0"/>
              <a:t>Click on </a:t>
            </a:r>
            <a:r>
              <a:rPr lang="en-US" sz="800" i="1" noProof="0" dirty="0"/>
              <a:t>New slide</a:t>
            </a:r>
            <a:r>
              <a:rPr lang="en-US" sz="800" noProof="0" dirty="0"/>
              <a:t> to see the templates various template slide. Choose one to suite </a:t>
            </a:r>
            <a:br>
              <a:rPr lang="en-US" sz="800" noProof="0" dirty="0"/>
            </a:br>
            <a:r>
              <a:rPr lang="en-US" sz="800" noProof="0" dirty="0"/>
              <a:t>your content.</a:t>
            </a:r>
          </a:p>
        </p:txBody>
      </p:sp>
      <p:sp>
        <p:nvSpPr>
          <p:cNvPr id="8" name="textruta 7">
            <a:extLst>
              <a:ext uri="{FF2B5EF4-FFF2-40B4-BE49-F238E27FC236}">
                <a16:creationId xmlns:a16="http://schemas.microsoft.com/office/drawing/2014/main" id="{768BCC39-F9DA-DF60-4025-17B6E0131556}"/>
              </a:ext>
            </a:extLst>
          </p:cNvPr>
          <p:cNvSpPr txBox="1"/>
          <p:nvPr userDrawn="1"/>
        </p:nvSpPr>
        <p:spPr>
          <a:xfrm>
            <a:off x="716537" y="3685917"/>
            <a:ext cx="1469735" cy="692497"/>
          </a:xfrm>
          <a:prstGeom prst="rect">
            <a:avLst/>
          </a:prstGeom>
          <a:noFill/>
        </p:spPr>
        <p:txBody>
          <a:bodyPr wrap="square" lIns="0" tIns="0" rIns="0" bIns="0" rtlCol="0">
            <a:spAutoFit/>
          </a:bodyPr>
          <a:lstStyle/>
          <a:p>
            <a:pPr>
              <a:spcAft>
                <a:spcPts val="600"/>
              </a:spcAft>
            </a:pPr>
            <a:r>
              <a:rPr lang="en-US" sz="800" b="1" noProof="0" dirty="0">
                <a:solidFill>
                  <a:schemeClr val="tx2"/>
                </a:solidFill>
              </a:rPr>
              <a:t>Layout</a:t>
            </a:r>
          </a:p>
          <a:p>
            <a:pPr>
              <a:spcAft>
                <a:spcPts val="600"/>
              </a:spcAft>
            </a:pPr>
            <a:r>
              <a:rPr lang="en-US" sz="800" noProof="0" dirty="0"/>
              <a:t>If you’d like to change slide template on an existing slide, click on </a:t>
            </a:r>
            <a:r>
              <a:rPr lang="en-US" sz="800" i="1" noProof="0" dirty="0"/>
              <a:t>Layout</a:t>
            </a:r>
            <a:r>
              <a:rPr lang="en-US" sz="800" noProof="0" dirty="0"/>
              <a:t> and select a new template. </a:t>
            </a:r>
          </a:p>
        </p:txBody>
      </p:sp>
      <p:sp>
        <p:nvSpPr>
          <p:cNvPr id="9" name="textruta 8">
            <a:extLst>
              <a:ext uri="{FF2B5EF4-FFF2-40B4-BE49-F238E27FC236}">
                <a16:creationId xmlns:a16="http://schemas.microsoft.com/office/drawing/2014/main" id="{F266C024-6842-2553-28D2-931168DE2970}"/>
              </a:ext>
            </a:extLst>
          </p:cNvPr>
          <p:cNvSpPr txBox="1"/>
          <p:nvPr userDrawn="1"/>
        </p:nvSpPr>
        <p:spPr>
          <a:xfrm>
            <a:off x="716536" y="4881301"/>
            <a:ext cx="1469735" cy="569387"/>
          </a:xfrm>
          <a:prstGeom prst="rect">
            <a:avLst/>
          </a:prstGeom>
          <a:noFill/>
        </p:spPr>
        <p:txBody>
          <a:bodyPr wrap="square" lIns="0" tIns="0" rIns="0" bIns="0" rtlCol="0">
            <a:spAutoFit/>
          </a:bodyPr>
          <a:lstStyle/>
          <a:p>
            <a:pPr>
              <a:spcAft>
                <a:spcPts val="600"/>
              </a:spcAft>
            </a:pPr>
            <a:r>
              <a:rPr lang="en-US" sz="800" b="1" noProof="0" dirty="0">
                <a:solidFill>
                  <a:schemeClr val="tx2"/>
                </a:solidFill>
              </a:rPr>
              <a:t>Reset</a:t>
            </a:r>
          </a:p>
          <a:p>
            <a:pPr>
              <a:spcAft>
                <a:spcPts val="600"/>
              </a:spcAft>
            </a:pPr>
            <a:r>
              <a:rPr lang="en-US" sz="800" noProof="0" dirty="0"/>
              <a:t>Reset a slide to the slide templates design by </a:t>
            </a:r>
            <a:br>
              <a:rPr lang="en-US" sz="800" noProof="0" dirty="0"/>
            </a:br>
            <a:r>
              <a:rPr lang="en-US" sz="800" noProof="0" dirty="0"/>
              <a:t>clicking on </a:t>
            </a:r>
            <a:r>
              <a:rPr lang="en-US" sz="800" i="1" noProof="0" dirty="0"/>
              <a:t>Reset</a:t>
            </a:r>
            <a:r>
              <a:rPr lang="en-US" sz="800" noProof="0" dirty="0"/>
              <a:t>. </a:t>
            </a:r>
          </a:p>
        </p:txBody>
      </p:sp>
      <p:sp>
        <p:nvSpPr>
          <p:cNvPr id="10" name="textruta 9">
            <a:extLst>
              <a:ext uri="{FF2B5EF4-FFF2-40B4-BE49-F238E27FC236}">
                <a16:creationId xmlns:a16="http://schemas.microsoft.com/office/drawing/2014/main" id="{C49C5967-B80A-E7A8-432B-804EA96184DA}"/>
              </a:ext>
            </a:extLst>
          </p:cNvPr>
          <p:cNvSpPr txBox="1"/>
          <p:nvPr userDrawn="1"/>
        </p:nvSpPr>
        <p:spPr>
          <a:xfrm>
            <a:off x="4586575" y="2066955"/>
            <a:ext cx="1361445" cy="1092607"/>
          </a:xfrm>
          <a:prstGeom prst="rect">
            <a:avLst/>
          </a:prstGeom>
          <a:noFill/>
        </p:spPr>
        <p:txBody>
          <a:bodyPr wrap="square" lIns="0" tIns="0" rIns="0" bIns="0" rtlCol="0">
            <a:spAutoFit/>
          </a:bodyPr>
          <a:lstStyle/>
          <a:p>
            <a:pPr>
              <a:spcAft>
                <a:spcPts val="600"/>
              </a:spcAft>
            </a:pPr>
            <a:r>
              <a:rPr lang="en-US" sz="1000" b="1" noProof="0" dirty="0">
                <a:solidFill>
                  <a:schemeClr val="tx2"/>
                </a:solidFill>
              </a:rPr>
              <a:t>Colors</a:t>
            </a:r>
          </a:p>
          <a:p>
            <a:pPr>
              <a:spcAft>
                <a:spcPts val="600"/>
              </a:spcAft>
            </a:pPr>
            <a:r>
              <a:rPr lang="en-US" sz="800" noProof="0" dirty="0"/>
              <a:t>This template is programmed with the KTH color palette. The correct colors are the in top row under </a:t>
            </a:r>
            <a:r>
              <a:rPr lang="en-US" sz="800" i="1" noProof="0" dirty="0"/>
              <a:t>Theme Colors</a:t>
            </a:r>
            <a:r>
              <a:rPr lang="en-US" sz="800" noProof="0" dirty="0"/>
              <a:t> and all colors under </a:t>
            </a:r>
            <a:r>
              <a:rPr lang="en-US" sz="800" i="1" noProof="0" dirty="0"/>
              <a:t>Custom Colors</a:t>
            </a:r>
            <a:r>
              <a:rPr lang="en-US" sz="800" noProof="0" dirty="0"/>
              <a:t>. Only use the correct colors.</a:t>
            </a:r>
          </a:p>
        </p:txBody>
      </p:sp>
      <p:sp>
        <p:nvSpPr>
          <p:cNvPr id="17" name="textruta 16">
            <a:extLst>
              <a:ext uri="{FF2B5EF4-FFF2-40B4-BE49-F238E27FC236}">
                <a16:creationId xmlns:a16="http://schemas.microsoft.com/office/drawing/2014/main" id="{5077E03A-6420-92EB-FBAB-1A11484F6E1E}"/>
              </a:ext>
            </a:extLst>
          </p:cNvPr>
          <p:cNvSpPr txBox="1"/>
          <p:nvPr userDrawn="1"/>
        </p:nvSpPr>
        <p:spPr>
          <a:xfrm>
            <a:off x="6938221" y="2303726"/>
            <a:ext cx="598588" cy="307777"/>
          </a:xfrm>
          <a:prstGeom prst="rect">
            <a:avLst/>
          </a:prstGeom>
          <a:noFill/>
        </p:spPr>
        <p:txBody>
          <a:bodyPr wrap="square" lIns="0" tIns="0" rIns="0" bIns="0" rtlCol="0">
            <a:spAutoFit/>
          </a:bodyPr>
          <a:lstStyle/>
          <a:p>
            <a:r>
              <a:rPr lang="en-US" sz="500" noProof="0" dirty="0">
                <a:solidFill>
                  <a:srgbClr val="F9535C"/>
                </a:solidFill>
              </a:rPr>
              <a:t>Do </a:t>
            </a:r>
            <a:r>
              <a:rPr lang="en-US" sz="500" u="sng" noProof="0" dirty="0">
                <a:solidFill>
                  <a:srgbClr val="F9535C"/>
                </a:solidFill>
              </a:rPr>
              <a:t>NOT</a:t>
            </a:r>
            <a:r>
              <a:rPr lang="en-US" sz="500" noProof="0" dirty="0">
                <a:solidFill>
                  <a:srgbClr val="F9535C"/>
                </a:solidFill>
              </a:rPr>
              <a:t> use the colors PowerPoint auto generates. They are not on brand. </a:t>
            </a:r>
          </a:p>
        </p:txBody>
      </p:sp>
      <p:sp>
        <p:nvSpPr>
          <p:cNvPr id="21" name="textruta 20">
            <a:extLst>
              <a:ext uri="{FF2B5EF4-FFF2-40B4-BE49-F238E27FC236}">
                <a16:creationId xmlns:a16="http://schemas.microsoft.com/office/drawing/2014/main" id="{8926CA3B-DA70-E9B7-6DA6-A695DCFB4726}"/>
              </a:ext>
            </a:extLst>
          </p:cNvPr>
          <p:cNvSpPr txBox="1"/>
          <p:nvPr userDrawn="1"/>
        </p:nvSpPr>
        <p:spPr>
          <a:xfrm>
            <a:off x="8095279" y="2061013"/>
            <a:ext cx="1588210" cy="2185214"/>
          </a:xfrm>
          <a:prstGeom prst="rect">
            <a:avLst/>
          </a:prstGeom>
          <a:noFill/>
        </p:spPr>
        <p:txBody>
          <a:bodyPr wrap="square" lIns="0" tIns="0" rIns="0" bIns="0" rtlCol="0">
            <a:spAutoFit/>
          </a:bodyPr>
          <a:lstStyle/>
          <a:p>
            <a:pPr>
              <a:spcAft>
                <a:spcPts val="600"/>
              </a:spcAft>
            </a:pPr>
            <a:r>
              <a:rPr lang="en-US" sz="1000" b="1" noProof="0" dirty="0">
                <a:solidFill>
                  <a:schemeClr val="tx2"/>
                </a:solidFill>
              </a:rPr>
              <a:t>Change the image crop</a:t>
            </a:r>
          </a:p>
          <a:p>
            <a:pPr>
              <a:spcAft>
                <a:spcPts val="600"/>
              </a:spcAft>
            </a:pPr>
            <a:r>
              <a:rPr lang="en-US" sz="800" noProof="0" dirty="0"/>
              <a:t>When an image is placed in an image place holder, PowerPoint automatically crops the image to fit the placeholder. To alter what part of the image is shown:</a:t>
            </a:r>
          </a:p>
          <a:p>
            <a:pPr marL="120600" indent="-120600">
              <a:spcAft>
                <a:spcPts val="600"/>
              </a:spcAft>
              <a:buClr>
                <a:schemeClr val="accent1"/>
              </a:buClr>
              <a:buFont typeface="+mj-lt"/>
              <a:buAutoNum type="arabicPeriod"/>
            </a:pPr>
            <a:r>
              <a:rPr lang="en-US" sz="800" noProof="0" dirty="0"/>
              <a:t>Select the image and go to </a:t>
            </a:r>
            <a:br>
              <a:rPr lang="en-US" sz="800" noProof="0" dirty="0"/>
            </a:br>
            <a:r>
              <a:rPr lang="en-US" sz="800" noProof="0" dirty="0"/>
              <a:t>the </a:t>
            </a:r>
            <a:r>
              <a:rPr lang="en-US" sz="800" i="1" noProof="0" dirty="0"/>
              <a:t>Picture Format </a:t>
            </a:r>
            <a:r>
              <a:rPr lang="en-US" sz="800" noProof="0" dirty="0"/>
              <a:t>tab. </a:t>
            </a:r>
          </a:p>
          <a:p>
            <a:pPr marL="120600" indent="-120600">
              <a:spcAft>
                <a:spcPts val="600"/>
              </a:spcAft>
              <a:buClr>
                <a:schemeClr val="accent1"/>
              </a:buClr>
              <a:buFont typeface="+mj-lt"/>
              <a:buAutoNum type="arabicPeriod"/>
            </a:pPr>
            <a:r>
              <a:rPr lang="en-US" sz="800" noProof="0" dirty="0"/>
              <a:t>Choose </a:t>
            </a:r>
            <a:r>
              <a:rPr lang="en-US" sz="800" i="1" noProof="0" dirty="0"/>
              <a:t>Crop</a:t>
            </a:r>
            <a:r>
              <a:rPr lang="en-US" sz="800" noProof="0" dirty="0"/>
              <a:t>. Now, the entire image is visible, the cropped out parts are darker. </a:t>
            </a:r>
          </a:p>
          <a:p>
            <a:pPr marL="120600" indent="-120600">
              <a:spcAft>
                <a:spcPts val="600"/>
              </a:spcAft>
              <a:buClr>
                <a:schemeClr val="accent1"/>
              </a:buClr>
              <a:buFont typeface="+mj-lt"/>
              <a:buAutoNum type="arabicPeriod"/>
            </a:pPr>
            <a:r>
              <a:rPr lang="en-US" sz="800" noProof="0" dirty="0"/>
              <a:t>Now you can move the image around within the placeholder and/or zoom in by pulling the corners of the image. </a:t>
            </a:r>
          </a:p>
        </p:txBody>
      </p:sp>
      <p:sp>
        <p:nvSpPr>
          <p:cNvPr id="23" name="textruta 22">
            <a:extLst>
              <a:ext uri="{FF2B5EF4-FFF2-40B4-BE49-F238E27FC236}">
                <a16:creationId xmlns:a16="http://schemas.microsoft.com/office/drawing/2014/main" id="{4FF18537-A6AC-E08C-1D06-F4EFDB0287B8}"/>
              </a:ext>
            </a:extLst>
          </p:cNvPr>
          <p:cNvSpPr txBox="1"/>
          <p:nvPr userDrawn="1"/>
        </p:nvSpPr>
        <p:spPr>
          <a:xfrm>
            <a:off x="10058400" y="2061013"/>
            <a:ext cx="1486590" cy="1692771"/>
          </a:xfrm>
          <a:prstGeom prst="rect">
            <a:avLst/>
          </a:prstGeom>
          <a:noFill/>
        </p:spPr>
        <p:txBody>
          <a:bodyPr wrap="square" lIns="0" tIns="0" rIns="0" bIns="0" rtlCol="0">
            <a:spAutoFit/>
          </a:bodyPr>
          <a:lstStyle/>
          <a:p>
            <a:pPr>
              <a:spcAft>
                <a:spcPts val="600"/>
              </a:spcAft>
            </a:pPr>
            <a:r>
              <a:rPr lang="en-US" sz="1000" b="1" noProof="0" dirty="0">
                <a:solidFill>
                  <a:schemeClr val="tx2"/>
                </a:solidFill>
              </a:rPr>
              <a:t>Edit image background</a:t>
            </a:r>
          </a:p>
          <a:p>
            <a:pPr marL="120600" indent="-120600">
              <a:spcAft>
                <a:spcPts val="600"/>
              </a:spcAft>
              <a:buClr>
                <a:schemeClr val="accent1"/>
              </a:buClr>
              <a:buAutoNum type="arabicPeriod"/>
            </a:pPr>
            <a:r>
              <a:rPr lang="en-US" sz="800" noProof="0" dirty="0"/>
              <a:t>Select </a:t>
            </a:r>
            <a:r>
              <a:rPr lang="en-US" sz="800" i="1" noProof="0" dirty="0"/>
              <a:t>Design</a:t>
            </a:r>
            <a:r>
              <a:rPr lang="en-US" sz="800" noProof="0" dirty="0"/>
              <a:t> &gt; </a:t>
            </a:r>
            <a:r>
              <a:rPr lang="en-US" sz="800" i="1" noProof="0" dirty="0"/>
              <a:t>Format Background</a:t>
            </a:r>
            <a:r>
              <a:rPr lang="en-US" sz="800" noProof="0" dirty="0"/>
              <a:t>.</a:t>
            </a:r>
          </a:p>
          <a:p>
            <a:pPr marL="120600" indent="-120600">
              <a:spcAft>
                <a:spcPts val="600"/>
              </a:spcAft>
              <a:buClr>
                <a:schemeClr val="accent1"/>
              </a:buClr>
              <a:buAutoNum type="arabicPeriod"/>
            </a:pPr>
            <a:r>
              <a:rPr lang="en-US" sz="800" noProof="0" dirty="0"/>
              <a:t>In the </a:t>
            </a:r>
            <a:r>
              <a:rPr lang="en-US" sz="800" i="1" noProof="0" dirty="0"/>
              <a:t>Format Background pane</a:t>
            </a:r>
            <a:r>
              <a:rPr lang="en-US" sz="800" noProof="0" dirty="0"/>
              <a:t>, select </a:t>
            </a:r>
            <a:r>
              <a:rPr lang="en-US" sz="800" i="1" noProof="0" dirty="0"/>
              <a:t>Picture or texture fill</a:t>
            </a:r>
            <a:r>
              <a:rPr lang="en-US" sz="800" noProof="0" dirty="0"/>
              <a:t>.</a:t>
            </a:r>
          </a:p>
          <a:p>
            <a:pPr marL="120600" indent="-120600">
              <a:spcAft>
                <a:spcPts val="600"/>
              </a:spcAft>
              <a:buClr>
                <a:schemeClr val="accent1"/>
              </a:buClr>
              <a:buAutoNum type="arabicPeriod"/>
            </a:pPr>
            <a:r>
              <a:rPr lang="en-US" sz="800" noProof="0" dirty="0"/>
              <a:t>Select </a:t>
            </a:r>
            <a:r>
              <a:rPr lang="en-US" sz="800" i="1" noProof="0" dirty="0"/>
              <a:t>File</a:t>
            </a:r>
            <a:r>
              <a:rPr lang="en-US" sz="800" noProof="0" dirty="0"/>
              <a:t>.</a:t>
            </a:r>
          </a:p>
          <a:p>
            <a:pPr marL="120600" indent="-120600">
              <a:spcAft>
                <a:spcPts val="600"/>
              </a:spcAft>
              <a:buClr>
                <a:schemeClr val="accent1"/>
              </a:buClr>
              <a:buAutoNum type="arabicPeriod"/>
            </a:pPr>
            <a:r>
              <a:rPr lang="en-US" sz="800" noProof="0" dirty="0"/>
              <a:t>In the </a:t>
            </a:r>
            <a:r>
              <a:rPr lang="en-US" sz="800" i="1" noProof="0" dirty="0"/>
              <a:t>Insert Picture</a:t>
            </a:r>
            <a:r>
              <a:rPr lang="en-US" sz="800" noProof="0" dirty="0"/>
              <a:t> dialog box, choose the picture </a:t>
            </a:r>
            <a:br>
              <a:rPr lang="en-US" sz="800" noProof="0" dirty="0"/>
            </a:br>
            <a:r>
              <a:rPr lang="en-US" sz="800" noProof="0" dirty="0"/>
              <a:t>you want to use and then select </a:t>
            </a:r>
            <a:r>
              <a:rPr lang="en-US" sz="800" i="1" noProof="0" dirty="0"/>
              <a:t>Insert</a:t>
            </a:r>
            <a:r>
              <a:rPr lang="en-US" sz="800" noProof="0" dirty="0"/>
              <a:t>.</a:t>
            </a:r>
          </a:p>
        </p:txBody>
      </p:sp>
      <p:sp>
        <p:nvSpPr>
          <p:cNvPr id="24" name="textruta 23">
            <a:extLst>
              <a:ext uri="{FF2B5EF4-FFF2-40B4-BE49-F238E27FC236}">
                <a16:creationId xmlns:a16="http://schemas.microsoft.com/office/drawing/2014/main" id="{49208D86-4998-5146-37DE-48F0F8DCB7BC}"/>
              </a:ext>
            </a:extLst>
          </p:cNvPr>
          <p:cNvSpPr txBox="1"/>
          <p:nvPr userDrawn="1"/>
        </p:nvSpPr>
        <p:spPr>
          <a:xfrm>
            <a:off x="4586575" y="4075714"/>
            <a:ext cx="1295401" cy="1569660"/>
          </a:xfrm>
          <a:prstGeom prst="rect">
            <a:avLst/>
          </a:prstGeom>
          <a:noFill/>
        </p:spPr>
        <p:txBody>
          <a:bodyPr wrap="square" lIns="0" tIns="0" rIns="0" bIns="0" rtlCol="0">
            <a:spAutoFit/>
          </a:bodyPr>
          <a:lstStyle/>
          <a:p>
            <a:pPr>
              <a:spcAft>
                <a:spcPts val="600"/>
              </a:spcAft>
            </a:pPr>
            <a:r>
              <a:rPr lang="en-US" sz="1000" b="1" noProof="0" dirty="0">
                <a:solidFill>
                  <a:schemeClr val="tx2"/>
                </a:solidFill>
              </a:rPr>
              <a:t>Header and footer</a:t>
            </a:r>
          </a:p>
          <a:p>
            <a:pPr>
              <a:spcAft>
                <a:spcPts val="600"/>
              </a:spcAft>
            </a:pPr>
            <a:r>
              <a:rPr lang="en-US" sz="800" noProof="0" dirty="0"/>
              <a:t>Insert header/footer, </a:t>
            </a:r>
            <a:br>
              <a:rPr lang="en-US" sz="800" noProof="0" dirty="0"/>
            </a:br>
            <a:r>
              <a:rPr lang="en-US" sz="800" noProof="0" dirty="0"/>
              <a:t>date and page numbers:</a:t>
            </a:r>
          </a:p>
          <a:p>
            <a:pPr marL="120600" indent="-120600">
              <a:spcAft>
                <a:spcPts val="600"/>
              </a:spcAft>
              <a:buClr>
                <a:schemeClr val="accent1"/>
              </a:buClr>
              <a:buFont typeface="+mj-lt"/>
              <a:buAutoNum type="arabicPeriod"/>
            </a:pPr>
            <a:r>
              <a:rPr lang="en-US" sz="800" noProof="0" dirty="0"/>
              <a:t>On the </a:t>
            </a:r>
            <a:r>
              <a:rPr lang="en-US" sz="800" i="1" noProof="0" dirty="0"/>
              <a:t>Insert</a:t>
            </a:r>
            <a:r>
              <a:rPr lang="en-US" sz="800" noProof="0" dirty="0"/>
              <a:t> tab, </a:t>
            </a:r>
            <a:br>
              <a:rPr lang="en-US" sz="800" noProof="0" dirty="0"/>
            </a:br>
            <a:r>
              <a:rPr lang="en-US" sz="800" noProof="0" dirty="0"/>
              <a:t>click </a:t>
            </a:r>
            <a:r>
              <a:rPr lang="en-US" sz="800" i="1" noProof="0" dirty="0"/>
              <a:t>Header &amp; Footer</a:t>
            </a:r>
            <a:r>
              <a:rPr lang="en-US" sz="800" noProof="0" dirty="0"/>
              <a:t>.</a:t>
            </a:r>
          </a:p>
          <a:p>
            <a:pPr marL="120600" indent="-120600">
              <a:spcAft>
                <a:spcPts val="600"/>
              </a:spcAft>
              <a:buClr>
                <a:schemeClr val="accent1"/>
              </a:buClr>
              <a:buFont typeface="+mj-lt"/>
              <a:buAutoNum type="arabicPeriod"/>
            </a:pPr>
            <a:r>
              <a:rPr lang="en-US" sz="800" noProof="0" dirty="0"/>
              <a:t>In the Header and Footer box, on the Slide tab, select the information you want.</a:t>
            </a:r>
          </a:p>
          <a:p>
            <a:pPr marL="120600" indent="-120600">
              <a:spcAft>
                <a:spcPts val="600"/>
              </a:spcAft>
              <a:buClr>
                <a:schemeClr val="accent1"/>
              </a:buClr>
              <a:buFont typeface="+mj-lt"/>
              <a:buAutoNum type="arabicPeriod"/>
            </a:pPr>
            <a:r>
              <a:rPr lang="en-US" sz="800" noProof="0" dirty="0"/>
              <a:t>Click </a:t>
            </a:r>
            <a:r>
              <a:rPr lang="en-US" sz="800" i="1" noProof="0" dirty="0"/>
              <a:t>Apply to All</a:t>
            </a:r>
            <a:r>
              <a:rPr lang="en-US" sz="800" noProof="0" dirty="0"/>
              <a:t>.</a:t>
            </a:r>
          </a:p>
        </p:txBody>
      </p:sp>
      <p:pic>
        <p:nvPicPr>
          <p:cNvPr id="32" name="Bildobjekt 31" descr="En bild som visar moln, utomhus, himmel, byggnad&#10;&#10;Automatiskt genererad beskrivning">
            <a:extLst>
              <a:ext uri="{FF2B5EF4-FFF2-40B4-BE49-F238E27FC236}">
                <a16:creationId xmlns:a16="http://schemas.microsoft.com/office/drawing/2014/main" id="{94D13EAB-F856-BC62-1623-0235CE917A4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66200" y="4318565"/>
            <a:ext cx="1493231" cy="1981989"/>
          </a:xfrm>
          <a:prstGeom prst="rect">
            <a:avLst/>
          </a:prstGeom>
        </p:spPr>
      </p:pic>
      <p:pic>
        <p:nvPicPr>
          <p:cNvPr id="34" name="Picture 4" descr="Microsoft PowerPoint 365 Overview and Supported File Types">
            <a:extLst>
              <a:ext uri="{FF2B5EF4-FFF2-40B4-BE49-F238E27FC236}">
                <a16:creationId xmlns:a16="http://schemas.microsoft.com/office/drawing/2014/main" id="{6B95C2D0-3101-BE06-9875-AF2510CF817D}"/>
              </a:ext>
            </a:extLst>
          </p:cNvPr>
          <p:cNvPicPr>
            <a:picLocks noChangeAspect="1" noChangeArrowheads="1"/>
          </p:cNvPicPr>
          <p:nvPr userDrawn="1"/>
        </p:nvPicPr>
        <p:blipFill rotWithShape="1">
          <a:blip r:embed="rId5" cstate="screen">
            <a:extLst>
              <a:ext uri="{28A0092B-C50C-407E-A947-70E740481C1C}">
                <a14:useLocalDpi xmlns:a14="http://schemas.microsoft.com/office/drawing/2010/main"/>
              </a:ext>
            </a:extLst>
          </a:blip>
          <a:srcRect/>
          <a:stretch/>
        </p:blipFill>
        <p:spPr bwMode="auto">
          <a:xfrm>
            <a:off x="721644" y="2028884"/>
            <a:ext cx="208587" cy="334335"/>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 descr="Microsoft PowerPoint 365 Overview and Supported File Types">
            <a:extLst>
              <a:ext uri="{FF2B5EF4-FFF2-40B4-BE49-F238E27FC236}">
                <a16:creationId xmlns:a16="http://schemas.microsoft.com/office/drawing/2014/main" id="{D259F975-3B73-BC3A-B353-F3B57056CAFE}"/>
              </a:ext>
            </a:extLst>
          </p:cNvPr>
          <p:cNvPicPr>
            <a:picLocks noChangeAspect="1" noChangeArrowheads="1"/>
          </p:cNvPicPr>
          <p:nvPr userDrawn="1"/>
        </p:nvPicPr>
        <p:blipFill rotWithShape="1">
          <a:blip r:embed="rId6" cstate="screen">
            <a:extLst>
              <a:ext uri="{28A0092B-C50C-407E-A947-70E740481C1C}">
                <a14:useLocalDpi xmlns:a14="http://schemas.microsoft.com/office/drawing/2010/main"/>
              </a:ext>
            </a:extLst>
          </a:blip>
          <a:srcRect/>
          <a:stretch/>
        </p:blipFill>
        <p:spPr bwMode="auto">
          <a:xfrm>
            <a:off x="716536" y="3527233"/>
            <a:ext cx="328130" cy="10531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Microsoft PowerPoint 365 Overview and Supported File Types">
            <a:extLst>
              <a:ext uri="{FF2B5EF4-FFF2-40B4-BE49-F238E27FC236}">
                <a16:creationId xmlns:a16="http://schemas.microsoft.com/office/drawing/2014/main" id="{C0490137-5992-062D-6D6B-7856F08EDE8C}"/>
              </a:ext>
            </a:extLst>
          </p:cNvPr>
          <p:cNvPicPr>
            <a:picLocks noChangeAspect="1" noChangeArrowheads="1"/>
          </p:cNvPicPr>
          <p:nvPr userDrawn="1"/>
        </p:nvPicPr>
        <p:blipFill rotWithShape="1">
          <a:blip r:embed="rId7" cstate="screen">
            <a:extLst>
              <a:ext uri="{28A0092B-C50C-407E-A947-70E740481C1C}">
                <a14:useLocalDpi xmlns:a14="http://schemas.microsoft.com/office/drawing/2010/main"/>
              </a:ext>
            </a:extLst>
          </a:blip>
          <a:srcRect/>
          <a:stretch/>
        </p:blipFill>
        <p:spPr bwMode="auto">
          <a:xfrm>
            <a:off x="716536" y="4708556"/>
            <a:ext cx="256300" cy="10531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eader and Footer on slides - Microsoft PowerPoint 365">
            <a:extLst>
              <a:ext uri="{FF2B5EF4-FFF2-40B4-BE49-F238E27FC236}">
                <a16:creationId xmlns:a16="http://schemas.microsoft.com/office/drawing/2014/main" id="{514F44FF-F14B-3D48-E9D1-E7E8BB20F671}"/>
              </a:ext>
            </a:extLst>
          </p:cNvPr>
          <p:cNvPicPr>
            <a:picLocks noChangeAspect="1" noChangeArrowheads="1"/>
          </p:cNvPicPr>
          <p:nvPr userDrawn="1"/>
        </p:nvPicPr>
        <p:blipFill>
          <a:blip r:embed="rId8" cstate="screen">
            <a:extLst>
              <a:ext uri="{28A0092B-C50C-407E-A947-70E740481C1C}">
                <a14:useLocalDpi xmlns:a14="http://schemas.microsoft.com/office/drawing/2010/main"/>
              </a:ext>
            </a:extLst>
          </a:blip>
          <a:srcRect/>
          <a:stretch>
            <a:fillRect/>
          </a:stretch>
        </p:blipFill>
        <p:spPr bwMode="auto">
          <a:xfrm>
            <a:off x="6062042" y="4075714"/>
            <a:ext cx="1493231" cy="1103568"/>
          </a:xfrm>
          <a:prstGeom prst="rect">
            <a:avLst/>
          </a:prstGeom>
          <a:noFill/>
          <a:extLst>
            <a:ext uri="{909E8E84-426E-40DD-AFC4-6F175D3DCCD1}">
              <a14:hiddenFill xmlns:a14="http://schemas.microsoft.com/office/drawing/2010/main">
                <a:solidFill>
                  <a:srgbClr val="FFFFFF"/>
                </a:solidFill>
              </a14:hiddenFill>
            </a:ext>
          </a:extLst>
        </p:spPr>
      </p:pic>
      <p:grpSp>
        <p:nvGrpSpPr>
          <p:cNvPr id="1125" name="Grupp 1124">
            <a:extLst>
              <a:ext uri="{FF2B5EF4-FFF2-40B4-BE49-F238E27FC236}">
                <a16:creationId xmlns:a16="http://schemas.microsoft.com/office/drawing/2014/main" id="{918579BF-BDEF-7B25-9DCA-62CC6D39793B}"/>
              </a:ext>
            </a:extLst>
          </p:cNvPr>
          <p:cNvGrpSpPr/>
          <p:nvPr userDrawn="1"/>
        </p:nvGrpSpPr>
        <p:grpSpPr>
          <a:xfrm>
            <a:off x="6063783" y="2031850"/>
            <a:ext cx="800155" cy="1688467"/>
            <a:chOff x="6063783" y="2031850"/>
            <a:chExt cx="1800691" cy="3799773"/>
          </a:xfrm>
        </p:grpSpPr>
        <p:pic>
          <p:nvPicPr>
            <p:cNvPr id="1030" name="Picture 6" descr="Hacking PowerPoint to create custom colors | BrightCarbon">
              <a:extLst>
                <a:ext uri="{FF2B5EF4-FFF2-40B4-BE49-F238E27FC236}">
                  <a16:creationId xmlns:a16="http://schemas.microsoft.com/office/drawing/2014/main" id="{1E944A0E-9B5A-F599-847C-0737479E7BC1}"/>
                </a:ext>
              </a:extLst>
            </p:cNvPr>
            <p:cNvPicPr>
              <a:picLocks noChangeAspect="1" noChangeArrowheads="1"/>
            </p:cNvPicPr>
            <p:nvPr userDrawn="1"/>
          </p:nvPicPr>
          <p:blipFill rotWithShape="1">
            <a:blip r:embed="rId9" cstate="screen">
              <a:extLst>
                <a:ext uri="{28A0092B-C50C-407E-A947-70E740481C1C}">
                  <a14:useLocalDpi xmlns:a14="http://schemas.microsoft.com/office/drawing/2010/main"/>
                </a:ext>
              </a:extLst>
            </a:blip>
            <a:srcRect l="36641" r="36664"/>
            <a:stretch/>
          </p:blipFill>
          <p:spPr bwMode="auto">
            <a:xfrm>
              <a:off x="6063783" y="2031850"/>
              <a:ext cx="1800691" cy="3799773"/>
            </a:xfrm>
            <a:prstGeom prst="rect">
              <a:avLst/>
            </a:prstGeom>
            <a:noFill/>
            <a:extLst>
              <a:ext uri="{909E8E84-426E-40DD-AFC4-6F175D3DCCD1}">
                <a14:hiddenFill xmlns:a14="http://schemas.microsoft.com/office/drawing/2010/main">
                  <a:solidFill>
                    <a:srgbClr val="FFFFFF"/>
                  </a:solidFill>
                </a14:hiddenFill>
              </a:ext>
            </a:extLst>
          </p:spPr>
        </p:pic>
        <p:sp>
          <p:nvSpPr>
            <p:cNvPr id="1123" name="Rektangel 1122">
              <a:extLst>
                <a:ext uri="{FF2B5EF4-FFF2-40B4-BE49-F238E27FC236}">
                  <a16:creationId xmlns:a16="http://schemas.microsoft.com/office/drawing/2014/main" id="{1ED61660-0DB3-CEA4-C27E-195D3290C063}"/>
                </a:ext>
              </a:extLst>
            </p:cNvPr>
            <p:cNvSpPr/>
            <p:nvPr userDrawn="1"/>
          </p:nvSpPr>
          <p:spPr>
            <a:xfrm>
              <a:off x="6095206" y="3789106"/>
              <a:ext cx="1743870" cy="7370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24" name="Rektangel 1123">
              <a:extLst>
                <a:ext uri="{FF2B5EF4-FFF2-40B4-BE49-F238E27FC236}">
                  <a16:creationId xmlns:a16="http://schemas.microsoft.com/office/drawing/2014/main" id="{97E61731-FF1C-C73E-9B81-82B5C53D7931}"/>
                </a:ext>
              </a:extLst>
            </p:cNvPr>
            <p:cNvSpPr/>
            <p:nvPr userDrawn="1"/>
          </p:nvSpPr>
          <p:spPr>
            <a:xfrm>
              <a:off x="6451542" y="2363219"/>
              <a:ext cx="1378008" cy="98323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9" name="Rektangel 18">
              <a:extLst>
                <a:ext uri="{FF2B5EF4-FFF2-40B4-BE49-F238E27FC236}">
                  <a16:creationId xmlns:a16="http://schemas.microsoft.com/office/drawing/2014/main" id="{71A7971D-8FD8-6FAF-FBCA-543DAC638849}"/>
                </a:ext>
              </a:extLst>
            </p:cNvPr>
            <p:cNvSpPr/>
            <p:nvPr userDrawn="1"/>
          </p:nvSpPr>
          <p:spPr>
            <a:xfrm>
              <a:off x="6637090" y="2388295"/>
              <a:ext cx="126305" cy="12630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0" name="Rektangel 19">
              <a:extLst>
                <a:ext uri="{FF2B5EF4-FFF2-40B4-BE49-F238E27FC236}">
                  <a16:creationId xmlns:a16="http://schemas.microsoft.com/office/drawing/2014/main" id="{C9DDD11C-85E2-44BE-6A91-D72279994B26}"/>
                </a:ext>
              </a:extLst>
            </p:cNvPr>
            <p:cNvSpPr/>
            <p:nvPr userDrawn="1"/>
          </p:nvSpPr>
          <p:spPr>
            <a:xfrm>
              <a:off x="6812622" y="2388295"/>
              <a:ext cx="126305" cy="12630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2" name="Rektangel 21">
              <a:extLst>
                <a:ext uri="{FF2B5EF4-FFF2-40B4-BE49-F238E27FC236}">
                  <a16:creationId xmlns:a16="http://schemas.microsoft.com/office/drawing/2014/main" id="{A5F72BB2-8D37-F99C-624D-D6B83AEDB706}"/>
                </a:ext>
              </a:extLst>
            </p:cNvPr>
            <p:cNvSpPr/>
            <p:nvPr userDrawn="1"/>
          </p:nvSpPr>
          <p:spPr>
            <a:xfrm>
              <a:off x="6988154" y="2388295"/>
              <a:ext cx="126305" cy="12630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5" name="Rektangel 24">
              <a:extLst>
                <a:ext uri="{FF2B5EF4-FFF2-40B4-BE49-F238E27FC236}">
                  <a16:creationId xmlns:a16="http://schemas.microsoft.com/office/drawing/2014/main" id="{84DFF5F4-D1BE-880D-87D8-99BD8D5986B4}"/>
                </a:ext>
              </a:extLst>
            </p:cNvPr>
            <p:cNvSpPr/>
            <p:nvPr userDrawn="1"/>
          </p:nvSpPr>
          <p:spPr>
            <a:xfrm>
              <a:off x="7163686" y="2388295"/>
              <a:ext cx="126305" cy="12630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Rektangel 25">
              <a:extLst>
                <a:ext uri="{FF2B5EF4-FFF2-40B4-BE49-F238E27FC236}">
                  <a16:creationId xmlns:a16="http://schemas.microsoft.com/office/drawing/2014/main" id="{57799422-9E37-147F-C5EF-BD69600A0259}"/>
                </a:ext>
              </a:extLst>
            </p:cNvPr>
            <p:cNvSpPr/>
            <p:nvPr userDrawn="1"/>
          </p:nvSpPr>
          <p:spPr>
            <a:xfrm>
              <a:off x="7339218" y="2388295"/>
              <a:ext cx="126305" cy="12630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7" name="Rektangel 26">
              <a:extLst>
                <a:ext uri="{FF2B5EF4-FFF2-40B4-BE49-F238E27FC236}">
                  <a16:creationId xmlns:a16="http://schemas.microsoft.com/office/drawing/2014/main" id="{CF0BD3BD-CA59-5181-6A7D-85BA481CF469}"/>
                </a:ext>
              </a:extLst>
            </p:cNvPr>
            <p:cNvSpPr/>
            <p:nvPr userDrawn="1"/>
          </p:nvSpPr>
          <p:spPr>
            <a:xfrm>
              <a:off x="7514750" y="2388295"/>
              <a:ext cx="126305" cy="126305"/>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8" name="Rektangel 27">
              <a:extLst>
                <a:ext uri="{FF2B5EF4-FFF2-40B4-BE49-F238E27FC236}">
                  <a16:creationId xmlns:a16="http://schemas.microsoft.com/office/drawing/2014/main" id="{AD483FB7-DFED-6269-FDB3-DA99BF8F1738}"/>
                </a:ext>
              </a:extLst>
            </p:cNvPr>
            <p:cNvSpPr/>
            <p:nvPr userDrawn="1"/>
          </p:nvSpPr>
          <p:spPr>
            <a:xfrm>
              <a:off x="7690282" y="2388295"/>
              <a:ext cx="126305" cy="12630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1" name="Rektangel 30">
              <a:extLst>
                <a:ext uri="{FF2B5EF4-FFF2-40B4-BE49-F238E27FC236}">
                  <a16:creationId xmlns:a16="http://schemas.microsoft.com/office/drawing/2014/main" id="{53C50CD2-78C6-259C-97BD-526C014CEC81}"/>
                </a:ext>
              </a:extLst>
            </p:cNvPr>
            <p:cNvSpPr/>
            <p:nvPr userDrawn="1"/>
          </p:nvSpPr>
          <p:spPr>
            <a:xfrm>
              <a:off x="6637090" y="2661345"/>
              <a:ext cx="126305" cy="132095"/>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7" name="Rektangel 46">
              <a:extLst>
                <a:ext uri="{FF2B5EF4-FFF2-40B4-BE49-F238E27FC236}">
                  <a16:creationId xmlns:a16="http://schemas.microsoft.com/office/drawing/2014/main" id="{8C1EA23D-35AA-C628-1834-7EC9974FAFA4}"/>
                </a:ext>
              </a:extLst>
            </p:cNvPr>
            <p:cNvSpPr/>
            <p:nvPr userDrawn="1"/>
          </p:nvSpPr>
          <p:spPr>
            <a:xfrm>
              <a:off x="6637090" y="2794041"/>
              <a:ext cx="126305" cy="132095"/>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5" name="Rektangel 54">
              <a:extLst>
                <a:ext uri="{FF2B5EF4-FFF2-40B4-BE49-F238E27FC236}">
                  <a16:creationId xmlns:a16="http://schemas.microsoft.com/office/drawing/2014/main" id="{583F96BE-E130-3FDD-576F-874BDC4A6C90}"/>
                </a:ext>
              </a:extLst>
            </p:cNvPr>
            <p:cNvSpPr/>
            <p:nvPr userDrawn="1"/>
          </p:nvSpPr>
          <p:spPr>
            <a:xfrm>
              <a:off x="6637090" y="2926737"/>
              <a:ext cx="126305" cy="132095"/>
            </a:xfrm>
            <a:prstGeom prst="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3" name="Rektangel 62">
              <a:extLst>
                <a:ext uri="{FF2B5EF4-FFF2-40B4-BE49-F238E27FC236}">
                  <a16:creationId xmlns:a16="http://schemas.microsoft.com/office/drawing/2014/main" id="{33F1335E-E254-7491-5F15-30754BBD151E}"/>
                </a:ext>
              </a:extLst>
            </p:cNvPr>
            <p:cNvSpPr/>
            <p:nvPr userDrawn="1"/>
          </p:nvSpPr>
          <p:spPr>
            <a:xfrm>
              <a:off x="6637090" y="3059433"/>
              <a:ext cx="126305" cy="13209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33" name="Rektangel 1032">
              <a:extLst>
                <a:ext uri="{FF2B5EF4-FFF2-40B4-BE49-F238E27FC236}">
                  <a16:creationId xmlns:a16="http://schemas.microsoft.com/office/drawing/2014/main" id="{B691ED7D-5446-C50C-8BC0-D7AB6D614765}"/>
                </a:ext>
              </a:extLst>
            </p:cNvPr>
            <p:cNvSpPr/>
            <p:nvPr userDrawn="1"/>
          </p:nvSpPr>
          <p:spPr>
            <a:xfrm>
              <a:off x="6637090" y="3192130"/>
              <a:ext cx="126305" cy="132095"/>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2" name="Rektangel 1041">
              <a:extLst>
                <a:ext uri="{FF2B5EF4-FFF2-40B4-BE49-F238E27FC236}">
                  <a16:creationId xmlns:a16="http://schemas.microsoft.com/office/drawing/2014/main" id="{7F5FD652-25CD-24B4-271B-3CFC6E465C27}"/>
                </a:ext>
              </a:extLst>
            </p:cNvPr>
            <p:cNvSpPr/>
            <p:nvPr userDrawn="1"/>
          </p:nvSpPr>
          <p:spPr>
            <a:xfrm>
              <a:off x="6812622" y="2661345"/>
              <a:ext cx="126305" cy="132095"/>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3" name="Rektangel 1042">
              <a:extLst>
                <a:ext uri="{FF2B5EF4-FFF2-40B4-BE49-F238E27FC236}">
                  <a16:creationId xmlns:a16="http://schemas.microsoft.com/office/drawing/2014/main" id="{46276B80-6A92-8513-3337-2E24980A3660}"/>
                </a:ext>
              </a:extLst>
            </p:cNvPr>
            <p:cNvSpPr/>
            <p:nvPr userDrawn="1"/>
          </p:nvSpPr>
          <p:spPr>
            <a:xfrm>
              <a:off x="6812622" y="2794041"/>
              <a:ext cx="126305" cy="132095"/>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4" name="Rektangel 1043">
              <a:extLst>
                <a:ext uri="{FF2B5EF4-FFF2-40B4-BE49-F238E27FC236}">
                  <a16:creationId xmlns:a16="http://schemas.microsoft.com/office/drawing/2014/main" id="{DF08EB8B-05A1-5D1E-3453-E35F156EA44C}"/>
                </a:ext>
              </a:extLst>
            </p:cNvPr>
            <p:cNvSpPr/>
            <p:nvPr userDrawn="1"/>
          </p:nvSpPr>
          <p:spPr>
            <a:xfrm>
              <a:off x="6812622" y="2926737"/>
              <a:ext cx="126305" cy="132095"/>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5" name="Rektangel 1044">
              <a:extLst>
                <a:ext uri="{FF2B5EF4-FFF2-40B4-BE49-F238E27FC236}">
                  <a16:creationId xmlns:a16="http://schemas.microsoft.com/office/drawing/2014/main" id="{73BCDEB0-F256-9D9A-1735-36C73E5A4254}"/>
                </a:ext>
              </a:extLst>
            </p:cNvPr>
            <p:cNvSpPr/>
            <p:nvPr userDrawn="1"/>
          </p:nvSpPr>
          <p:spPr>
            <a:xfrm>
              <a:off x="6812622" y="3059433"/>
              <a:ext cx="126305" cy="132095"/>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6" name="Rektangel 1045">
              <a:extLst>
                <a:ext uri="{FF2B5EF4-FFF2-40B4-BE49-F238E27FC236}">
                  <a16:creationId xmlns:a16="http://schemas.microsoft.com/office/drawing/2014/main" id="{8FB9E9DD-EB3E-746C-2937-90EBE84B3B2A}"/>
                </a:ext>
              </a:extLst>
            </p:cNvPr>
            <p:cNvSpPr/>
            <p:nvPr userDrawn="1"/>
          </p:nvSpPr>
          <p:spPr>
            <a:xfrm>
              <a:off x="6812622" y="3192130"/>
              <a:ext cx="126305" cy="132095"/>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7" name="Rektangel 1046">
              <a:extLst>
                <a:ext uri="{FF2B5EF4-FFF2-40B4-BE49-F238E27FC236}">
                  <a16:creationId xmlns:a16="http://schemas.microsoft.com/office/drawing/2014/main" id="{BF36CC62-D665-E681-0504-9607980B29D1}"/>
                </a:ext>
              </a:extLst>
            </p:cNvPr>
            <p:cNvSpPr/>
            <p:nvPr userDrawn="1"/>
          </p:nvSpPr>
          <p:spPr>
            <a:xfrm>
              <a:off x="6988154" y="2661345"/>
              <a:ext cx="126305" cy="132095"/>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8" name="Rektangel 1047">
              <a:extLst>
                <a:ext uri="{FF2B5EF4-FFF2-40B4-BE49-F238E27FC236}">
                  <a16:creationId xmlns:a16="http://schemas.microsoft.com/office/drawing/2014/main" id="{2ED8E59C-4621-6900-D5FB-392B5F63EB15}"/>
                </a:ext>
              </a:extLst>
            </p:cNvPr>
            <p:cNvSpPr/>
            <p:nvPr userDrawn="1"/>
          </p:nvSpPr>
          <p:spPr>
            <a:xfrm>
              <a:off x="6988154" y="2794041"/>
              <a:ext cx="126305" cy="132095"/>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9" name="Rektangel 1048">
              <a:extLst>
                <a:ext uri="{FF2B5EF4-FFF2-40B4-BE49-F238E27FC236}">
                  <a16:creationId xmlns:a16="http://schemas.microsoft.com/office/drawing/2014/main" id="{1D1DFB72-8F94-C092-AB42-28E3BBF12D65}"/>
                </a:ext>
              </a:extLst>
            </p:cNvPr>
            <p:cNvSpPr/>
            <p:nvPr userDrawn="1"/>
          </p:nvSpPr>
          <p:spPr>
            <a:xfrm>
              <a:off x="6988154" y="2926737"/>
              <a:ext cx="126305" cy="132095"/>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0" name="Rektangel 1049">
              <a:extLst>
                <a:ext uri="{FF2B5EF4-FFF2-40B4-BE49-F238E27FC236}">
                  <a16:creationId xmlns:a16="http://schemas.microsoft.com/office/drawing/2014/main" id="{9B388C52-8786-0F82-B433-3A79F1A4541A}"/>
                </a:ext>
              </a:extLst>
            </p:cNvPr>
            <p:cNvSpPr/>
            <p:nvPr userDrawn="1"/>
          </p:nvSpPr>
          <p:spPr>
            <a:xfrm>
              <a:off x="6988154" y="3059433"/>
              <a:ext cx="126305" cy="132095"/>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1" name="Rektangel 1050">
              <a:extLst>
                <a:ext uri="{FF2B5EF4-FFF2-40B4-BE49-F238E27FC236}">
                  <a16:creationId xmlns:a16="http://schemas.microsoft.com/office/drawing/2014/main" id="{D4A998FA-E595-5120-1049-A3CC1C33E72E}"/>
                </a:ext>
              </a:extLst>
            </p:cNvPr>
            <p:cNvSpPr/>
            <p:nvPr userDrawn="1"/>
          </p:nvSpPr>
          <p:spPr>
            <a:xfrm>
              <a:off x="6988154" y="3192130"/>
              <a:ext cx="126305" cy="132095"/>
            </a:xfrm>
            <a:prstGeom prst="rect">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2" name="Rektangel 1051">
              <a:extLst>
                <a:ext uri="{FF2B5EF4-FFF2-40B4-BE49-F238E27FC236}">
                  <a16:creationId xmlns:a16="http://schemas.microsoft.com/office/drawing/2014/main" id="{C8E27C97-6977-891F-B3C0-4CDE580AF57D}"/>
                </a:ext>
              </a:extLst>
            </p:cNvPr>
            <p:cNvSpPr/>
            <p:nvPr userDrawn="1"/>
          </p:nvSpPr>
          <p:spPr>
            <a:xfrm>
              <a:off x="7163686" y="2661345"/>
              <a:ext cx="126305" cy="132095"/>
            </a:xfrm>
            <a:prstGeom prst="rect">
              <a:avLst/>
            </a:prstGeom>
            <a:solidFill>
              <a:schemeClr val="accent3">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3" name="Rektangel 1052">
              <a:extLst>
                <a:ext uri="{FF2B5EF4-FFF2-40B4-BE49-F238E27FC236}">
                  <a16:creationId xmlns:a16="http://schemas.microsoft.com/office/drawing/2014/main" id="{19FB03B5-BA18-74B7-9DEB-889CA8566539}"/>
                </a:ext>
              </a:extLst>
            </p:cNvPr>
            <p:cNvSpPr/>
            <p:nvPr userDrawn="1"/>
          </p:nvSpPr>
          <p:spPr>
            <a:xfrm>
              <a:off x="7163686" y="2794041"/>
              <a:ext cx="126305" cy="132095"/>
            </a:xfrm>
            <a:prstGeom prst="rect">
              <a:avLst/>
            </a:prstGeom>
            <a:solidFill>
              <a:schemeClr val="accent3">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4" name="Rektangel 1053">
              <a:extLst>
                <a:ext uri="{FF2B5EF4-FFF2-40B4-BE49-F238E27FC236}">
                  <a16:creationId xmlns:a16="http://schemas.microsoft.com/office/drawing/2014/main" id="{57CEB0A0-35F5-997A-61EB-3E655B67D34B}"/>
                </a:ext>
              </a:extLst>
            </p:cNvPr>
            <p:cNvSpPr/>
            <p:nvPr userDrawn="1"/>
          </p:nvSpPr>
          <p:spPr>
            <a:xfrm>
              <a:off x="7163686" y="2926737"/>
              <a:ext cx="126305" cy="132095"/>
            </a:xfrm>
            <a:prstGeom prst="rect">
              <a:avLst/>
            </a:prstGeom>
            <a:solidFill>
              <a:schemeClr val="accent3">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5" name="Rektangel 1054">
              <a:extLst>
                <a:ext uri="{FF2B5EF4-FFF2-40B4-BE49-F238E27FC236}">
                  <a16:creationId xmlns:a16="http://schemas.microsoft.com/office/drawing/2014/main" id="{187C5504-CF38-10EF-6656-9D373F47022B}"/>
                </a:ext>
              </a:extLst>
            </p:cNvPr>
            <p:cNvSpPr/>
            <p:nvPr userDrawn="1"/>
          </p:nvSpPr>
          <p:spPr>
            <a:xfrm>
              <a:off x="7163686" y="3059433"/>
              <a:ext cx="126305" cy="132095"/>
            </a:xfrm>
            <a:prstGeom prst="rect">
              <a:avLst/>
            </a:prstGeom>
            <a:solidFill>
              <a:schemeClr val="accent3">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6" name="Rektangel 1055">
              <a:extLst>
                <a:ext uri="{FF2B5EF4-FFF2-40B4-BE49-F238E27FC236}">
                  <a16:creationId xmlns:a16="http://schemas.microsoft.com/office/drawing/2014/main" id="{00ECB6FD-B078-6ED8-3BF0-E6FFFB4125FF}"/>
                </a:ext>
              </a:extLst>
            </p:cNvPr>
            <p:cNvSpPr/>
            <p:nvPr userDrawn="1"/>
          </p:nvSpPr>
          <p:spPr>
            <a:xfrm>
              <a:off x="7163686" y="3192130"/>
              <a:ext cx="126305" cy="132095"/>
            </a:xfrm>
            <a:prstGeom prst="rect">
              <a:avLst/>
            </a:prstGeom>
            <a:solidFill>
              <a:schemeClr val="accent3">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7" name="Rektangel 1056">
              <a:extLst>
                <a:ext uri="{FF2B5EF4-FFF2-40B4-BE49-F238E27FC236}">
                  <a16:creationId xmlns:a16="http://schemas.microsoft.com/office/drawing/2014/main" id="{2A81D134-CDD5-3A11-68DD-9A7DA325C5E2}"/>
                </a:ext>
              </a:extLst>
            </p:cNvPr>
            <p:cNvSpPr/>
            <p:nvPr userDrawn="1"/>
          </p:nvSpPr>
          <p:spPr>
            <a:xfrm>
              <a:off x="7339331" y="2661345"/>
              <a:ext cx="126305" cy="132095"/>
            </a:xfrm>
            <a:prstGeom prst="rect">
              <a:avLst/>
            </a:prstGeom>
            <a:solidFill>
              <a:schemeClr val="accent4">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8" name="Rektangel 1057">
              <a:extLst>
                <a:ext uri="{FF2B5EF4-FFF2-40B4-BE49-F238E27FC236}">
                  <a16:creationId xmlns:a16="http://schemas.microsoft.com/office/drawing/2014/main" id="{A3E6B7BF-B8DF-4895-BFF7-E48F3EA56C3C}"/>
                </a:ext>
              </a:extLst>
            </p:cNvPr>
            <p:cNvSpPr/>
            <p:nvPr userDrawn="1"/>
          </p:nvSpPr>
          <p:spPr>
            <a:xfrm>
              <a:off x="7339331" y="2794041"/>
              <a:ext cx="126305" cy="132095"/>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9" name="Rektangel 1058">
              <a:extLst>
                <a:ext uri="{FF2B5EF4-FFF2-40B4-BE49-F238E27FC236}">
                  <a16:creationId xmlns:a16="http://schemas.microsoft.com/office/drawing/2014/main" id="{C9880F48-FE6A-D652-5F55-4BD96B03F4E4}"/>
                </a:ext>
              </a:extLst>
            </p:cNvPr>
            <p:cNvSpPr/>
            <p:nvPr userDrawn="1"/>
          </p:nvSpPr>
          <p:spPr>
            <a:xfrm>
              <a:off x="7339331" y="2926737"/>
              <a:ext cx="126305" cy="132095"/>
            </a:xfrm>
            <a:prstGeom prst="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0" name="Rektangel 1059">
              <a:extLst>
                <a:ext uri="{FF2B5EF4-FFF2-40B4-BE49-F238E27FC236}">
                  <a16:creationId xmlns:a16="http://schemas.microsoft.com/office/drawing/2014/main" id="{3D6EF6E0-55EF-D427-7BD3-3F9C9599C746}"/>
                </a:ext>
              </a:extLst>
            </p:cNvPr>
            <p:cNvSpPr/>
            <p:nvPr userDrawn="1"/>
          </p:nvSpPr>
          <p:spPr>
            <a:xfrm>
              <a:off x="7339331" y="3059433"/>
              <a:ext cx="126305" cy="132095"/>
            </a:xfrm>
            <a:prstGeom prst="rect">
              <a:avLst/>
            </a:prstGeom>
            <a:solidFill>
              <a:schemeClr val="accent4">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1" name="Rektangel 1060">
              <a:extLst>
                <a:ext uri="{FF2B5EF4-FFF2-40B4-BE49-F238E27FC236}">
                  <a16:creationId xmlns:a16="http://schemas.microsoft.com/office/drawing/2014/main" id="{BB5DD28F-1631-1EC1-63A2-5C34A28B0C19}"/>
                </a:ext>
              </a:extLst>
            </p:cNvPr>
            <p:cNvSpPr/>
            <p:nvPr userDrawn="1"/>
          </p:nvSpPr>
          <p:spPr>
            <a:xfrm>
              <a:off x="7339331" y="3192130"/>
              <a:ext cx="126305" cy="132095"/>
            </a:xfrm>
            <a:prstGeom prst="rect">
              <a:avLst/>
            </a:prstGeom>
            <a:solidFill>
              <a:schemeClr val="accent4">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2" name="Rektangel 1061">
              <a:extLst>
                <a:ext uri="{FF2B5EF4-FFF2-40B4-BE49-F238E27FC236}">
                  <a16:creationId xmlns:a16="http://schemas.microsoft.com/office/drawing/2014/main" id="{C2846DE4-F371-1BF5-4167-59B95320B756}"/>
                </a:ext>
              </a:extLst>
            </p:cNvPr>
            <p:cNvSpPr/>
            <p:nvPr userDrawn="1"/>
          </p:nvSpPr>
          <p:spPr>
            <a:xfrm>
              <a:off x="7513832" y="2661345"/>
              <a:ext cx="126305" cy="132095"/>
            </a:xfrm>
            <a:prstGeom prst="rect">
              <a:avLst/>
            </a:prstGeom>
            <a:solidFill>
              <a:schemeClr val="accent5">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3" name="Rektangel 1062">
              <a:extLst>
                <a:ext uri="{FF2B5EF4-FFF2-40B4-BE49-F238E27FC236}">
                  <a16:creationId xmlns:a16="http://schemas.microsoft.com/office/drawing/2014/main" id="{D1FCE270-22E9-6108-5292-0A2E890C7042}"/>
                </a:ext>
              </a:extLst>
            </p:cNvPr>
            <p:cNvSpPr/>
            <p:nvPr userDrawn="1"/>
          </p:nvSpPr>
          <p:spPr>
            <a:xfrm>
              <a:off x="7513832" y="2794041"/>
              <a:ext cx="126305" cy="132095"/>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4" name="Rektangel 1063">
              <a:extLst>
                <a:ext uri="{FF2B5EF4-FFF2-40B4-BE49-F238E27FC236}">
                  <a16:creationId xmlns:a16="http://schemas.microsoft.com/office/drawing/2014/main" id="{E0AB0C3D-3E2C-BA8B-F8FF-D1BAE2FD78AB}"/>
                </a:ext>
              </a:extLst>
            </p:cNvPr>
            <p:cNvSpPr/>
            <p:nvPr userDrawn="1"/>
          </p:nvSpPr>
          <p:spPr>
            <a:xfrm>
              <a:off x="7513832" y="2926737"/>
              <a:ext cx="126305" cy="132095"/>
            </a:xfrm>
            <a:prstGeom prst="rect">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5" name="Rektangel 1064">
              <a:extLst>
                <a:ext uri="{FF2B5EF4-FFF2-40B4-BE49-F238E27FC236}">
                  <a16:creationId xmlns:a16="http://schemas.microsoft.com/office/drawing/2014/main" id="{A5B9B835-C0B3-CE1F-0F4F-E77B314EE265}"/>
                </a:ext>
              </a:extLst>
            </p:cNvPr>
            <p:cNvSpPr/>
            <p:nvPr userDrawn="1"/>
          </p:nvSpPr>
          <p:spPr>
            <a:xfrm>
              <a:off x="7513832" y="3059433"/>
              <a:ext cx="126305" cy="132095"/>
            </a:xfrm>
            <a:prstGeom prst="rect">
              <a:avLst/>
            </a:prstGeom>
            <a:solidFill>
              <a:schemeClr val="accent5">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6" name="Rektangel 1065">
              <a:extLst>
                <a:ext uri="{FF2B5EF4-FFF2-40B4-BE49-F238E27FC236}">
                  <a16:creationId xmlns:a16="http://schemas.microsoft.com/office/drawing/2014/main" id="{B6F46CE6-CCAF-9D3F-1627-61487FF99D45}"/>
                </a:ext>
              </a:extLst>
            </p:cNvPr>
            <p:cNvSpPr/>
            <p:nvPr userDrawn="1"/>
          </p:nvSpPr>
          <p:spPr>
            <a:xfrm>
              <a:off x="7513832" y="3192130"/>
              <a:ext cx="126305" cy="132095"/>
            </a:xfrm>
            <a:prstGeom prst="rect">
              <a:avLst/>
            </a:prstGeom>
            <a:solidFill>
              <a:schemeClr val="accent5">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7" name="Rektangel 1066">
              <a:extLst>
                <a:ext uri="{FF2B5EF4-FFF2-40B4-BE49-F238E27FC236}">
                  <a16:creationId xmlns:a16="http://schemas.microsoft.com/office/drawing/2014/main" id="{B0D96E62-E6D5-5382-108B-2D8B21B1C7C0}"/>
                </a:ext>
              </a:extLst>
            </p:cNvPr>
            <p:cNvSpPr/>
            <p:nvPr userDrawn="1"/>
          </p:nvSpPr>
          <p:spPr>
            <a:xfrm>
              <a:off x="7690674" y="2661345"/>
              <a:ext cx="126305" cy="132095"/>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8" name="Rektangel 1067">
              <a:extLst>
                <a:ext uri="{FF2B5EF4-FFF2-40B4-BE49-F238E27FC236}">
                  <a16:creationId xmlns:a16="http://schemas.microsoft.com/office/drawing/2014/main" id="{589AC037-F773-58BF-FA0E-B29A0BAE94D6}"/>
                </a:ext>
              </a:extLst>
            </p:cNvPr>
            <p:cNvSpPr/>
            <p:nvPr userDrawn="1"/>
          </p:nvSpPr>
          <p:spPr>
            <a:xfrm>
              <a:off x="7690674" y="2794041"/>
              <a:ext cx="126305" cy="132095"/>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9" name="Rektangel 1068">
              <a:extLst>
                <a:ext uri="{FF2B5EF4-FFF2-40B4-BE49-F238E27FC236}">
                  <a16:creationId xmlns:a16="http://schemas.microsoft.com/office/drawing/2014/main" id="{07045815-7B67-4A94-7C17-8D64E287040A}"/>
                </a:ext>
              </a:extLst>
            </p:cNvPr>
            <p:cNvSpPr/>
            <p:nvPr userDrawn="1"/>
          </p:nvSpPr>
          <p:spPr>
            <a:xfrm>
              <a:off x="7690674" y="2926737"/>
              <a:ext cx="126305" cy="132095"/>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70" name="Rektangel 1069">
              <a:extLst>
                <a:ext uri="{FF2B5EF4-FFF2-40B4-BE49-F238E27FC236}">
                  <a16:creationId xmlns:a16="http://schemas.microsoft.com/office/drawing/2014/main" id="{D85D7A99-C5CD-38F6-939F-A3EF9E12781C}"/>
                </a:ext>
              </a:extLst>
            </p:cNvPr>
            <p:cNvSpPr/>
            <p:nvPr userDrawn="1"/>
          </p:nvSpPr>
          <p:spPr>
            <a:xfrm>
              <a:off x="7690674" y="3059433"/>
              <a:ext cx="126305" cy="132095"/>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71" name="Rektangel 1070">
              <a:extLst>
                <a:ext uri="{FF2B5EF4-FFF2-40B4-BE49-F238E27FC236}">
                  <a16:creationId xmlns:a16="http://schemas.microsoft.com/office/drawing/2014/main" id="{32FB7A58-1D8F-5665-AC4F-BA2FE1869B27}"/>
                </a:ext>
              </a:extLst>
            </p:cNvPr>
            <p:cNvSpPr/>
            <p:nvPr userDrawn="1"/>
          </p:nvSpPr>
          <p:spPr>
            <a:xfrm>
              <a:off x="7690674" y="3192130"/>
              <a:ext cx="126305" cy="132095"/>
            </a:xfrm>
            <a:prstGeom prst="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77" name="Rektangel 1076">
              <a:extLst>
                <a:ext uri="{FF2B5EF4-FFF2-40B4-BE49-F238E27FC236}">
                  <a16:creationId xmlns:a16="http://schemas.microsoft.com/office/drawing/2014/main" id="{5F9AF638-6FAD-3C50-00FA-ADD872158CE5}"/>
                </a:ext>
              </a:extLst>
            </p:cNvPr>
            <p:cNvSpPr/>
            <p:nvPr userDrawn="1"/>
          </p:nvSpPr>
          <p:spPr>
            <a:xfrm>
              <a:off x="6464595" y="2388295"/>
              <a:ext cx="126305" cy="12630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78" name="Rektangel 1077">
              <a:extLst>
                <a:ext uri="{FF2B5EF4-FFF2-40B4-BE49-F238E27FC236}">
                  <a16:creationId xmlns:a16="http://schemas.microsoft.com/office/drawing/2014/main" id="{C4749DD0-3DD2-A386-7BED-084BA84DBBE6}"/>
                </a:ext>
              </a:extLst>
            </p:cNvPr>
            <p:cNvSpPr/>
            <p:nvPr userDrawn="1"/>
          </p:nvSpPr>
          <p:spPr>
            <a:xfrm>
              <a:off x="6464595" y="2661345"/>
              <a:ext cx="126305" cy="13209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79" name="Rektangel 1078">
              <a:extLst>
                <a:ext uri="{FF2B5EF4-FFF2-40B4-BE49-F238E27FC236}">
                  <a16:creationId xmlns:a16="http://schemas.microsoft.com/office/drawing/2014/main" id="{B4499066-323D-EE08-E5A2-F43B0807892C}"/>
                </a:ext>
              </a:extLst>
            </p:cNvPr>
            <p:cNvSpPr/>
            <p:nvPr userDrawn="1"/>
          </p:nvSpPr>
          <p:spPr>
            <a:xfrm>
              <a:off x="6464595" y="2794041"/>
              <a:ext cx="126305" cy="132095"/>
            </a:xfrm>
            <a:prstGeom prst="rect">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0" name="Rektangel 1079">
              <a:extLst>
                <a:ext uri="{FF2B5EF4-FFF2-40B4-BE49-F238E27FC236}">
                  <a16:creationId xmlns:a16="http://schemas.microsoft.com/office/drawing/2014/main" id="{1BBF49EA-C637-CAB3-6569-11A2CFD31079}"/>
                </a:ext>
              </a:extLst>
            </p:cNvPr>
            <p:cNvSpPr/>
            <p:nvPr userDrawn="1"/>
          </p:nvSpPr>
          <p:spPr>
            <a:xfrm>
              <a:off x="6464595" y="2926737"/>
              <a:ext cx="126305" cy="132095"/>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1" name="Rektangel 1080">
              <a:extLst>
                <a:ext uri="{FF2B5EF4-FFF2-40B4-BE49-F238E27FC236}">
                  <a16:creationId xmlns:a16="http://schemas.microsoft.com/office/drawing/2014/main" id="{1F27D949-C326-6486-1CD4-2B8AF35ADE78}"/>
                </a:ext>
              </a:extLst>
            </p:cNvPr>
            <p:cNvSpPr/>
            <p:nvPr userDrawn="1"/>
          </p:nvSpPr>
          <p:spPr>
            <a:xfrm>
              <a:off x="6464595" y="3059433"/>
              <a:ext cx="126305" cy="132095"/>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2" name="Rektangel 1081">
              <a:extLst>
                <a:ext uri="{FF2B5EF4-FFF2-40B4-BE49-F238E27FC236}">
                  <a16:creationId xmlns:a16="http://schemas.microsoft.com/office/drawing/2014/main" id="{F216B4A1-3944-F8CE-8C9B-FA88B4D03E26}"/>
                </a:ext>
              </a:extLst>
            </p:cNvPr>
            <p:cNvSpPr/>
            <p:nvPr userDrawn="1"/>
          </p:nvSpPr>
          <p:spPr>
            <a:xfrm>
              <a:off x="6464595" y="3192130"/>
              <a:ext cx="126305" cy="132095"/>
            </a:xfrm>
            <a:prstGeom prst="rect">
              <a:avLst/>
            </a:prstGeom>
            <a:solidFill>
              <a:schemeClr val="bg2">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3" name="Rektangel 1082">
              <a:extLst>
                <a:ext uri="{FF2B5EF4-FFF2-40B4-BE49-F238E27FC236}">
                  <a16:creationId xmlns:a16="http://schemas.microsoft.com/office/drawing/2014/main" id="{5F4ADBA2-1A1B-A4CA-F30B-B0C82CEC3557}"/>
                </a:ext>
              </a:extLst>
            </p:cNvPr>
            <p:cNvSpPr/>
            <p:nvPr userDrawn="1"/>
          </p:nvSpPr>
          <p:spPr>
            <a:xfrm>
              <a:off x="6108995" y="3810695"/>
              <a:ext cx="126305" cy="12630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4" name="Rektangel 1083">
              <a:extLst>
                <a:ext uri="{FF2B5EF4-FFF2-40B4-BE49-F238E27FC236}">
                  <a16:creationId xmlns:a16="http://schemas.microsoft.com/office/drawing/2014/main" id="{374BD5DA-8482-21B6-9413-9B1A45CF76C1}"/>
                </a:ext>
              </a:extLst>
            </p:cNvPr>
            <p:cNvSpPr/>
            <p:nvPr userDrawn="1"/>
          </p:nvSpPr>
          <p:spPr>
            <a:xfrm>
              <a:off x="6108995" y="3986378"/>
              <a:ext cx="126305" cy="126305"/>
            </a:xfrm>
            <a:prstGeom prst="rect">
              <a:avLst/>
            </a:prstGeom>
            <a:solidFill>
              <a:srgbClr val="0D4A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5" name="Rektangel 1084">
              <a:extLst>
                <a:ext uri="{FF2B5EF4-FFF2-40B4-BE49-F238E27FC236}">
                  <a16:creationId xmlns:a16="http://schemas.microsoft.com/office/drawing/2014/main" id="{5F6020BD-6733-E876-2089-C3084AEA1A1C}"/>
                </a:ext>
              </a:extLst>
            </p:cNvPr>
            <p:cNvSpPr/>
            <p:nvPr userDrawn="1"/>
          </p:nvSpPr>
          <p:spPr>
            <a:xfrm>
              <a:off x="6108995" y="4162061"/>
              <a:ext cx="126305" cy="126305"/>
            </a:xfrm>
            <a:prstGeom prst="rect">
              <a:avLst/>
            </a:prstGeom>
            <a:solidFill>
              <a:srgbClr val="4DA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6" name="Rektangel 1085">
              <a:extLst>
                <a:ext uri="{FF2B5EF4-FFF2-40B4-BE49-F238E27FC236}">
                  <a16:creationId xmlns:a16="http://schemas.microsoft.com/office/drawing/2014/main" id="{C4348C5F-5E10-920F-C2FB-889532E2F622}"/>
                </a:ext>
              </a:extLst>
            </p:cNvPr>
            <p:cNvSpPr/>
            <p:nvPr userDrawn="1"/>
          </p:nvSpPr>
          <p:spPr>
            <a:xfrm>
              <a:off x="6108995" y="4337745"/>
              <a:ext cx="126305" cy="126305"/>
            </a:xfrm>
            <a:prstGeom prst="rect">
              <a:avLst/>
            </a:prstGeom>
            <a:solidFill>
              <a:srgbClr val="C7EB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7" name="Rektangel 1086">
              <a:extLst>
                <a:ext uri="{FF2B5EF4-FFF2-40B4-BE49-F238E27FC236}">
                  <a16:creationId xmlns:a16="http://schemas.microsoft.com/office/drawing/2014/main" id="{D2D321FD-AE36-8DCA-8744-C0F46B88F58C}"/>
                </a:ext>
              </a:extLst>
            </p:cNvPr>
            <p:cNvSpPr/>
            <p:nvPr userDrawn="1"/>
          </p:nvSpPr>
          <p:spPr>
            <a:xfrm>
              <a:off x="6285031" y="3810695"/>
              <a:ext cx="126305" cy="12630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8" name="Rektangel 1087">
              <a:extLst>
                <a:ext uri="{FF2B5EF4-FFF2-40B4-BE49-F238E27FC236}">
                  <a16:creationId xmlns:a16="http://schemas.microsoft.com/office/drawing/2014/main" id="{A93DF2FE-61D7-AA01-C339-B2ECCF6D103B}"/>
                </a:ext>
              </a:extLst>
            </p:cNvPr>
            <p:cNvSpPr/>
            <p:nvPr userDrawn="1"/>
          </p:nvSpPr>
          <p:spPr>
            <a:xfrm>
              <a:off x="6285031" y="3986378"/>
              <a:ext cx="126305" cy="126305"/>
            </a:xfrm>
            <a:prstGeom prst="rect">
              <a:avLst/>
            </a:prstGeom>
            <a:solidFill>
              <a:srgbClr val="1C43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9" name="Rektangel 1088">
              <a:extLst>
                <a:ext uri="{FF2B5EF4-FFF2-40B4-BE49-F238E27FC236}">
                  <a16:creationId xmlns:a16="http://schemas.microsoft.com/office/drawing/2014/main" id="{89244240-2B76-F8CB-21C9-2B1FA90DD280}"/>
                </a:ext>
              </a:extLst>
            </p:cNvPr>
            <p:cNvSpPr/>
            <p:nvPr userDrawn="1"/>
          </p:nvSpPr>
          <p:spPr>
            <a:xfrm>
              <a:off x="6285031" y="4162061"/>
              <a:ext cx="126305" cy="126305"/>
            </a:xfrm>
            <a:prstGeom prst="rect">
              <a:avLst/>
            </a:prstGeom>
            <a:solidFill>
              <a:srgbClr val="33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0" name="Rektangel 1089">
              <a:extLst>
                <a:ext uri="{FF2B5EF4-FFF2-40B4-BE49-F238E27FC236}">
                  <a16:creationId xmlns:a16="http://schemas.microsoft.com/office/drawing/2014/main" id="{33D9BE51-B8F2-F451-C1A3-3725C01F9D93}"/>
                </a:ext>
              </a:extLst>
            </p:cNvPr>
            <p:cNvSpPr/>
            <p:nvPr userDrawn="1"/>
          </p:nvSpPr>
          <p:spPr>
            <a:xfrm>
              <a:off x="6285031" y="4337745"/>
              <a:ext cx="126305" cy="126305"/>
            </a:xfrm>
            <a:prstGeom prst="rect">
              <a:avLst/>
            </a:prstGeom>
            <a:solidFill>
              <a:srgbClr val="B2E0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1" name="Rektangel 1090">
              <a:extLst>
                <a:ext uri="{FF2B5EF4-FFF2-40B4-BE49-F238E27FC236}">
                  <a16:creationId xmlns:a16="http://schemas.microsoft.com/office/drawing/2014/main" id="{ACA30911-7D60-921E-C70A-F693BE675834}"/>
                </a:ext>
              </a:extLst>
            </p:cNvPr>
            <p:cNvSpPr/>
            <p:nvPr userDrawn="1"/>
          </p:nvSpPr>
          <p:spPr>
            <a:xfrm>
              <a:off x="6461067" y="3810695"/>
              <a:ext cx="126305" cy="12630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2" name="Rektangel 1091">
              <a:extLst>
                <a:ext uri="{FF2B5EF4-FFF2-40B4-BE49-F238E27FC236}">
                  <a16:creationId xmlns:a16="http://schemas.microsoft.com/office/drawing/2014/main" id="{7C3A2D5F-4466-B210-4CF0-4DBBC6BB3BA6}"/>
                </a:ext>
              </a:extLst>
            </p:cNvPr>
            <p:cNvSpPr/>
            <p:nvPr userDrawn="1"/>
          </p:nvSpPr>
          <p:spPr>
            <a:xfrm>
              <a:off x="6461067" y="3986378"/>
              <a:ext cx="126305" cy="126305"/>
            </a:xfrm>
            <a:prstGeom prst="rect">
              <a:avLst/>
            </a:prstGeom>
            <a:solidFill>
              <a:srgbClr val="78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3" name="Rektangel 1092">
              <a:extLst>
                <a:ext uri="{FF2B5EF4-FFF2-40B4-BE49-F238E27FC236}">
                  <a16:creationId xmlns:a16="http://schemas.microsoft.com/office/drawing/2014/main" id="{3DB1223D-C353-676D-5093-C19368A843EA}"/>
                </a:ext>
              </a:extLst>
            </p:cNvPr>
            <p:cNvSpPr/>
            <p:nvPr userDrawn="1"/>
          </p:nvSpPr>
          <p:spPr>
            <a:xfrm>
              <a:off x="6461067" y="4162061"/>
              <a:ext cx="126305" cy="126305"/>
            </a:xfrm>
            <a:prstGeom prst="rect">
              <a:avLst/>
            </a:prstGeom>
            <a:solidFill>
              <a:srgbClr val="E86A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4" name="Rektangel 1093">
              <a:extLst>
                <a:ext uri="{FF2B5EF4-FFF2-40B4-BE49-F238E27FC236}">
                  <a16:creationId xmlns:a16="http://schemas.microsoft.com/office/drawing/2014/main" id="{ECBE00DC-9A99-ED4F-7AB0-E71447F5BE95}"/>
                </a:ext>
              </a:extLst>
            </p:cNvPr>
            <p:cNvSpPr/>
            <p:nvPr userDrawn="1"/>
          </p:nvSpPr>
          <p:spPr>
            <a:xfrm>
              <a:off x="6461067" y="4337745"/>
              <a:ext cx="126305" cy="126305"/>
            </a:xfrm>
            <a:prstGeom prst="rect">
              <a:avLst/>
            </a:prstGeom>
            <a:solidFill>
              <a:srgbClr val="FFCC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5" name="Rektangel 1094">
              <a:extLst>
                <a:ext uri="{FF2B5EF4-FFF2-40B4-BE49-F238E27FC236}">
                  <a16:creationId xmlns:a16="http://schemas.microsoft.com/office/drawing/2014/main" id="{5BAC4B2F-5948-684F-53E5-17024EA24387}"/>
                </a:ext>
              </a:extLst>
            </p:cNvPr>
            <p:cNvSpPr/>
            <p:nvPr userDrawn="1"/>
          </p:nvSpPr>
          <p:spPr>
            <a:xfrm>
              <a:off x="6637103" y="3810695"/>
              <a:ext cx="126305" cy="12630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6" name="Rektangel 1095">
              <a:extLst>
                <a:ext uri="{FF2B5EF4-FFF2-40B4-BE49-F238E27FC236}">
                  <a16:creationId xmlns:a16="http://schemas.microsoft.com/office/drawing/2014/main" id="{9DED6478-BDF3-512F-58F3-E36C2B3C3BAA}"/>
                </a:ext>
              </a:extLst>
            </p:cNvPr>
            <p:cNvSpPr/>
            <p:nvPr userDrawn="1"/>
          </p:nvSpPr>
          <p:spPr>
            <a:xfrm>
              <a:off x="6637103" y="3986378"/>
              <a:ext cx="126305" cy="126305"/>
            </a:xfrm>
            <a:prstGeom prst="rect">
              <a:avLst/>
            </a:prstGeom>
            <a:solidFill>
              <a:srgbClr val="A65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7" name="Rektangel 1096">
              <a:extLst>
                <a:ext uri="{FF2B5EF4-FFF2-40B4-BE49-F238E27FC236}">
                  <a16:creationId xmlns:a16="http://schemas.microsoft.com/office/drawing/2014/main" id="{6D820422-D0D9-5ACE-DB5E-ACF44106A99E}"/>
                </a:ext>
              </a:extLst>
            </p:cNvPr>
            <p:cNvSpPr/>
            <p:nvPr userDrawn="1"/>
          </p:nvSpPr>
          <p:spPr>
            <a:xfrm>
              <a:off x="6637103" y="4162061"/>
              <a:ext cx="126305" cy="126305"/>
            </a:xfrm>
            <a:prstGeom prst="rect">
              <a:avLst/>
            </a:prstGeom>
            <a:solidFill>
              <a:srgbClr val="FFB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8" name="Rektangel 1097">
              <a:extLst>
                <a:ext uri="{FF2B5EF4-FFF2-40B4-BE49-F238E27FC236}">
                  <a16:creationId xmlns:a16="http://schemas.microsoft.com/office/drawing/2014/main" id="{8B60BAF5-04DE-84E4-664B-F75D369387BB}"/>
                </a:ext>
              </a:extLst>
            </p:cNvPr>
            <p:cNvSpPr/>
            <p:nvPr userDrawn="1"/>
          </p:nvSpPr>
          <p:spPr>
            <a:xfrm>
              <a:off x="6637103" y="4337745"/>
              <a:ext cx="126305" cy="126305"/>
            </a:xfrm>
            <a:prstGeom prst="rect">
              <a:avLst/>
            </a:prstGeom>
            <a:solidFill>
              <a:srgbClr val="FFF0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9" name="Rektangel 1098">
              <a:extLst>
                <a:ext uri="{FF2B5EF4-FFF2-40B4-BE49-F238E27FC236}">
                  <a16:creationId xmlns:a16="http://schemas.microsoft.com/office/drawing/2014/main" id="{2E36144B-8356-508C-530F-E4563E893F8E}"/>
                </a:ext>
              </a:extLst>
            </p:cNvPr>
            <p:cNvSpPr/>
            <p:nvPr userDrawn="1"/>
          </p:nvSpPr>
          <p:spPr>
            <a:xfrm>
              <a:off x="6813139" y="3810695"/>
              <a:ext cx="126305" cy="12630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0" name="Rektangel 1099">
              <a:extLst>
                <a:ext uri="{FF2B5EF4-FFF2-40B4-BE49-F238E27FC236}">
                  <a16:creationId xmlns:a16="http://schemas.microsoft.com/office/drawing/2014/main" id="{4A6003A8-E644-C22A-594E-648C05A084B5}"/>
                </a:ext>
              </a:extLst>
            </p:cNvPr>
            <p:cNvSpPr/>
            <p:nvPr userDrawn="1"/>
          </p:nvSpPr>
          <p:spPr>
            <a:xfrm>
              <a:off x="6813139" y="3986378"/>
              <a:ext cx="126305" cy="126305"/>
            </a:xfrm>
            <a:prstGeom prst="rect">
              <a:avLst/>
            </a:prstGeom>
            <a:solidFill>
              <a:srgbClr val="3232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1" name="Rektangel 1100">
              <a:extLst>
                <a:ext uri="{FF2B5EF4-FFF2-40B4-BE49-F238E27FC236}">
                  <a16:creationId xmlns:a16="http://schemas.microsoft.com/office/drawing/2014/main" id="{71252218-348E-C0A3-6703-29BD88D5A17F}"/>
                </a:ext>
              </a:extLst>
            </p:cNvPr>
            <p:cNvSpPr/>
            <p:nvPr userDrawn="1"/>
          </p:nvSpPr>
          <p:spPr>
            <a:xfrm>
              <a:off x="6813139" y="4162061"/>
              <a:ext cx="126305" cy="126305"/>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2" name="Rektangel 1101">
              <a:extLst>
                <a:ext uri="{FF2B5EF4-FFF2-40B4-BE49-F238E27FC236}">
                  <a16:creationId xmlns:a16="http://schemas.microsoft.com/office/drawing/2014/main" id="{F40D39AB-38A0-8D9F-98CF-0849C6CB1A97}"/>
                </a:ext>
              </a:extLst>
            </p:cNvPr>
            <p:cNvSpPr/>
            <p:nvPr userDrawn="1"/>
          </p:nvSpPr>
          <p:spPr>
            <a:xfrm>
              <a:off x="6813139" y="4337745"/>
              <a:ext cx="126305" cy="126305"/>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3" name="Rektangel 1102">
              <a:extLst>
                <a:ext uri="{FF2B5EF4-FFF2-40B4-BE49-F238E27FC236}">
                  <a16:creationId xmlns:a16="http://schemas.microsoft.com/office/drawing/2014/main" id="{B0EEB85D-E1B5-BB7E-06F5-B7F663E237EA}"/>
                </a:ext>
              </a:extLst>
            </p:cNvPr>
            <p:cNvSpPr/>
            <p:nvPr userDrawn="1"/>
          </p:nvSpPr>
          <p:spPr>
            <a:xfrm>
              <a:off x="6989175" y="3810695"/>
              <a:ext cx="126305" cy="12630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4" name="Rektangel 1103">
              <a:extLst>
                <a:ext uri="{FF2B5EF4-FFF2-40B4-BE49-F238E27FC236}">
                  <a16:creationId xmlns:a16="http://schemas.microsoft.com/office/drawing/2014/main" id="{0C4BF3AC-6949-B173-1F6F-7ACF6CCCA68D}"/>
                </a:ext>
              </a:extLst>
            </p:cNvPr>
            <p:cNvSpPr/>
            <p:nvPr userDrawn="1"/>
          </p:nvSpPr>
          <p:spPr>
            <a:xfrm>
              <a:off x="6989175"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5" name="Rektangel 1104">
              <a:extLst>
                <a:ext uri="{FF2B5EF4-FFF2-40B4-BE49-F238E27FC236}">
                  <a16:creationId xmlns:a16="http://schemas.microsoft.com/office/drawing/2014/main" id="{5E724053-DDC1-BCE6-018B-3C13912CBCAA}"/>
                </a:ext>
              </a:extLst>
            </p:cNvPr>
            <p:cNvSpPr/>
            <p:nvPr userDrawn="1"/>
          </p:nvSpPr>
          <p:spPr>
            <a:xfrm>
              <a:off x="6989175"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7" name="Rektangel 1106">
              <a:extLst>
                <a:ext uri="{FF2B5EF4-FFF2-40B4-BE49-F238E27FC236}">
                  <a16:creationId xmlns:a16="http://schemas.microsoft.com/office/drawing/2014/main" id="{B89A7384-2EB1-E47E-4661-2C135E836BAB}"/>
                </a:ext>
              </a:extLst>
            </p:cNvPr>
            <p:cNvSpPr/>
            <p:nvPr userDrawn="1"/>
          </p:nvSpPr>
          <p:spPr>
            <a:xfrm>
              <a:off x="7165211"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8" name="Rektangel 1107">
              <a:extLst>
                <a:ext uri="{FF2B5EF4-FFF2-40B4-BE49-F238E27FC236}">
                  <a16:creationId xmlns:a16="http://schemas.microsoft.com/office/drawing/2014/main" id="{64053484-E065-730D-63D9-F3F09E971CEC}"/>
                </a:ext>
              </a:extLst>
            </p:cNvPr>
            <p:cNvSpPr/>
            <p:nvPr userDrawn="1"/>
          </p:nvSpPr>
          <p:spPr>
            <a:xfrm>
              <a:off x="7165211"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9" name="Rektangel 1108">
              <a:extLst>
                <a:ext uri="{FF2B5EF4-FFF2-40B4-BE49-F238E27FC236}">
                  <a16:creationId xmlns:a16="http://schemas.microsoft.com/office/drawing/2014/main" id="{E5345871-5F8B-2377-CAC8-6913E51EB927}"/>
                </a:ext>
              </a:extLst>
            </p:cNvPr>
            <p:cNvSpPr/>
            <p:nvPr userDrawn="1"/>
          </p:nvSpPr>
          <p:spPr>
            <a:xfrm>
              <a:off x="7165211"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1" name="Rektangel 1110">
              <a:extLst>
                <a:ext uri="{FF2B5EF4-FFF2-40B4-BE49-F238E27FC236}">
                  <a16:creationId xmlns:a16="http://schemas.microsoft.com/office/drawing/2014/main" id="{15038F50-63E9-76D9-070D-599071F6D0B1}"/>
                </a:ext>
              </a:extLst>
            </p:cNvPr>
            <p:cNvSpPr/>
            <p:nvPr userDrawn="1"/>
          </p:nvSpPr>
          <p:spPr>
            <a:xfrm>
              <a:off x="7341247"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2" name="Rektangel 1111">
              <a:extLst>
                <a:ext uri="{FF2B5EF4-FFF2-40B4-BE49-F238E27FC236}">
                  <a16:creationId xmlns:a16="http://schemas.microsoft.com/office/drawing/2014/main" id="{062851F2-FDB2-63C5-B741-C1CAD1FE3211}"/>
                </a:ext>
              </a:extLst>
            </p:cNvPr>
            <p:cNvSpPr/>
            <p:nvPr userDrawn="1"/>
          </p:nvSpPr>
          <p:spPr>
            <a:xfrm>
              <a:off x="7341247"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3" name="Rektangel 1112">
              <a:extLst>
                <a:ext uri="{FF2B5EF4-FFF2-40B4-BE49-F238E27FC236}">
                  <a16:creationId xmlns:a16="http://schemas.microsoft.com/office/drawing/2014/main" id="{DE4F3BAC-C90D-4B77-27FF-4CD535F909E2}"/>
                </a:ext>
              </a:extLst>
            </p:cNvPr>
            <p:cNvSpPr/>
            <p:nvPr userDrawn="1"/>
          </p:nvSpPr>
          <p:spPr>
            <a:xfrm>
              <a:off x="7341247"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5" name="Rektangel 1114">
              <a:extLst>
                <a:ext uri="{FF2B5EF4-FFF2-40B4-BE49-F238E27FC236}">
                  <a16:creationId xmlns:a16="http://schemas.microsoft.com/office/drawing/2014/main" id="{6625D88E-960F-4248-3CEB-C2E5020321B6}"/>
                </a:ext>
              </a:extLst>
            </p:cNvPr>
            <p:cNvSpPr/>
            <p:nvPr userDrawn="1"/>
          </p:nvSpPr>
          <p:spPr>
            <a:xfrm>
              <a:off x="7517283"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6" name="Rektangel 1115">
              <a:extLst>
                <a:ext uri="{FF2B5EF4-FFF2-40B4-BE49-F238E27FC236}">
                  <a16:creationId xmlns:a16="http://schemas.microsoft.com/office/drawing/2014/main" id="{C10CFB8F-8E16-B335-A926-3A4BAA2E78D5}"/>
                </a:ext>
              </a:extLst>
            </p:cNvPr>
            <p:cNvSpPr/>
            <p:nvPr userDrawn="1"/>
          </p:nvSpPr>
          <p:spPr>
            <a:xfrm>
              <a:off x="7517283"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7" name="Rektangel 1116">
              <a:extLst>
                <a:ext uri="{FF2B5EF4-FFF2-40B4-BE49-F238E27FC236}">
                  <a16:creationId xmlns:a16="http://schemas.microsoft.com/office/drawing/2014/main" id="{1BAFE015-800E-787E-0572-90F6C0823C14}"/>
                </a:ext>
              </a:extLst>
            </p:cNvPr>
            <p:cNvSpPr/>
            <p:nvPr userDrawn="1"/>
          </p:nvSpPr>
          <p:spPr>
            <a:xfrm>
              <a:off x="7517283"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9" name="Rektangel 1118">
              <a:extLst>
                <a:ext uri="{FF2B5EF4-FFF2-40B4-BE49-F238E27FC236}">
                  <a16:creationId xmlns:a16="http://schemas.microsoft.com/office/drawing/2014/main" id="{4A97B2EF-9E28-C94C-6879-E7C073C12C39}"/>
                </a:ext>
              </a:extLst>
            </p:cNvPr>
            <p:cNvSpPr/>
            <p:nvPr userDrawn="1"/>
          </p:nvSpPr>
          <p:spPr>
            <a:xfrm>
              <a:off x="7693320"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20" name="Rektangel 1119">
              <a:extLst>
                <a:ext uri="{FF2B5EF4-FFF2-40B4-BE49-F238E27FC236}">
                  <a16:creationId xmlns:a16="http://schemas.microsoft.com/office/drawing/2014/main" id="{0046F9B6-9CA1-5B09-D162-A1A23AA1E72E}"/>
                </a:ext>
              </a:extLst>
            </p:cNvPr>
            <p:cNvSpPr/>
            <p:nvPr userDrawn="1"/>
          </p:nvSpPr>
          <p:spPr>
            <a:xfrm>
              <a:off x="7693320"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21" name="Rektangel 1120">
              <a:extLst>
                <a:ext uri="{FF2B5EF4-FFF2-40B4-BE49-F238E27FC236}">
                  <a16:creationId xmlns:a16="http://schemas.microsoft.com/office/drawing/2014/main" id="{555E2503-2C99-3601-4234-B5374905D676}"/>
                </a:ext>
              </a:extLst>
            </p:cNvPr>
            <p:cNvSpPr/>
            <p:nvPr userDrawn="1"/>
          </p:nvSpPr>
          <p:spPr>
            <a:xfrm>
              <a:off x="7693320"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11" name="Rektangel med rundade hörn 10">
            <a:extLst>
              <a:ext uri="{FF2B5EF4-FFF2-40B4-BE49-F238E27FC236}">
                <a16:creationId xmlns:a16="http://schemas.microsoft.com/office/drawing/2014/main" id="{636AEB1C-664E-B3BB-DB73-01E07A3BF846}"/>
              </a:ext>
            </a:extLst>
          </p:cNvPr>
          <p:cNvSpPr/>
          <p:nvPr userDrawn="1"/>
        </p:nvSpPr>
        <p:spPr>
          <a:xfrm>
            <a:off x="6062449" y="2168771"/>
            <a:ext cx="800154" cy="97738"/>
          </a:xfrm>
          <a:prstGeom prst="roundRect">
            <a:avLst>
              <a:gd name="adj" fmla="val 0"/>
            </a:avLst>
          </a:prstGeom>
          <a:noFill/>
          <a:ln w="15875">
            <a:solidFill>
              <a:srgbClr val="2FB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26" name="Rektangel med rundade hörn 1125">
            <a:extLst>
              <a:ext uri="{FF2B5EF4-FFF2-40B4-BE49-F238E27FC236}">
                <a16:creationId xmlns:a16="http://schemas.microsoft.com/office/drawing/2014/main" id="{F5D2D686-1879-1B11-9682-DCB8A43C167A}"/>
              </a:ext>
            </a:extLst>
          </p:cNvPr>
          <p:cNvSpPr/>
          <p:nvPr userDrawn="1"/>
        </p:nvSpPr>
        <p:spPr>
          <a:xfrm>
            <a:off x="6062449" y="2800595"/>
            <a:ext cx="800154" cy="331200"/>
          </a:xfrm>
          <a:prstGeom prst="roundRect">
            <a:avLst>
              <a:gd name="adj" fmla="val 0"/>
            </a:avLst>
          </a:prstGeom>
          <a:noFill/>
          <a:ln w="15875">
            <a:solidFill>
              <a:srgbClr val="2FB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38" name="Grupp 37">
            <a:extLst>
              <a:ext uri="{FF2B5EF4-FFF2-40B4-BE49-F238E27FC236}">
                <a16:creationId xmlns:a16="http://schemas.microsoft.com/office/drawing/2014/main" id="{6F818A9C-F465-3CE9-20FA-7BDEA4C864A3}"/>
              </a:ext>
            </a:extLst>
          </p:cNvPr>
          <p:cNvGrpSpPr/>
          <p:nvPr userDrawn="1"/>
        </p:nvGrpSpPr>
        <p:grpSpPr>
          <a:xfrm>
            <a:off x="6074571" y="3306851"/>
            <a:ext cx="781200" cy="90681"/>
            <a:chOff x="6511014" y="2308965"/>
            <a:chExt cx="602272" cy="346936"/>
          </a:xfrm>
        </p:grpSpPr>
        <p:sp>
          <p:nvSpPr>
            <p:cNvPr id="39" name="Rektangel med rundade hörn 38">
              <a:extLst>
                <a:ext uri="{FF2B5EF4-FFF2-40B4-BE49-F238E27FC236}">
                  <a16:creationId xmlns:a16="http://schemas.microsoft.com/office/drawing/2014/main" id="{341D2BCA-FEB1-3F16-2075-DBBCEE121133}"/>
                </a:ext>
              </a:extLst>
            </p:cNvPr>
            <p:cNvSpPr/>
            <p:nvPr/>
          </p:nvSpPr>
          <p:spPr>
            <a:xfrm>
              <a:off x="6511014" y="2308965"/>
              <a:ext cx="602272" cy="346936"/>
            </a:xfrm>
            <a:prstGeom prst="roundRect">
              <a:avLst>
                <a:gd name="adj" fmla="val 2307"/>
              </a:avLst>
            </a:prstGeom>
            <a:solidFill>
              <a:srgbClr val="F9535C">
                <a:alpha val="4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40" name="Rak 39">
              <a:extLst>
                <a:ext uri="{FF2B5EF4-FFF2-40B4-BE49-F238E27FC236}">
                  <a16:creationId xmlns:a16="http://schemas.microsoft.com/office/drawing/2014/main" id="{245C22F3-BAE7-75A9-96B0-E39BB2EFEC22}"/>
                </a:ext>
              </a:extLst>
            </p:cNvPr>
            <p:cNvCxnSpPr>
              <a:cxnSpLocks/>
            </p:cNvCxnSpPr>
            <p:nvPr/>
          </p:nvCxnSpPr>
          <p:spPr>
            <a:xfrm>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cxnSp>
          <p:nvCxnSpPr>
            <p:cNvPr id="41" name="Rak 40">
              <a:extLst>
                <a:ext uri="{FF2B5EF4-FFF2-40B4-BE49-F238E27FC236}">
                  <a16:creationId xmlns:a16="http://schemas.microsoft.com/office/drawing/2014/main" id="{1947DE09-EBCF-E910-33E6-512123ADAAFA}"/>
                </a:ext>
              </a:extLst>
            </p:cNvPr>
            <p:cNvCxnSpPr>
              <a:cxnSpLocks/>
            </p:cNvCxnSpPr>
            <p:nvPr/>
          </p:nvCxnSpPr>
          <p:spPr>
            <a:xfrm flipH="1">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grpSp>
      <p:grpSp>
        <p:nvGrpSpPr>
          <p:cNvPr id="1127" name="Grupp 1126">
            <a:extLst>
              <a:ext uri="{FF2B5EF4-FFF2-40B4-BE49-F238E27FC236}">
                <a16:creationId xmlns:a16="http://schemas.microsoft.com/office/drawing/2014/main" id="{5E961FC3-B409-F6A8-2D6C-145379049C89}"/>
              </a:ext>
            </a:extLst>
          </p:cNvPr>
          <p:cNvGrpSpPr/>
          <p:nvPr userDrawn="1"/>
        </p:nvGrpSpPr>
        <p:grpSpPr>
          <a:xfrm>
            <a:off x="6074571" y="2295574"/>
            <a:ext cx="781200" cy="324083"/>
            <a:chOff x="6511014" y="2308965"/>
            <a:chExt cx="602272" cy="346936"/>
          </a:xfrm>
        </p:grpSpPr>
        <p:sp>
          <p:nvSpPr>
            <p:cNvPr id="1128" name="Rektangel med rundade hörn 1127">
              <a:extLst>
                <a:ext uri="{FF2B5EF4-FFF2-40B4-BE49-F238E27FC236}">
                  <a16:creationId xmlns:a16="http://schemas.microsoft.com/office/drawing/2014/main" id="{2B5BA7A3-F734-9E73-0F7B-B2A14C010F59}"/>
                </a:ext>
              </a:extLst>
            </p:cNvPr>
            <p:cNvSpPr/>
            <p:nvPr/>
          </p:nvSpPr>
          <p:spPr>
            <a:xfrm>
              <a:off x="6511014" y="2308965"/>
              <a:ext cx="602272" cy="346936"/>
            </a:xfrm>
            <a:prstGeom prst="roundRect">
              <a:avLst>
                <a:gd name="adj" fmla="val 2307"/>
              </a:avLst>
            </a:prstGeom>
            <a:solidFill>
              <a:srgbClr val="F9535C">
                <a:alpha val="4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129" name="Rak 1128">
              <a:extLst>
                <a:ext uri="{FF2B5EF4-FFF2-40B4-BE49-F238E27FC236}">
                  <a16:creationId xmlns:a16="http://schemas.microsoft.com/office/drawing/2014/main" id="{23AB9D37-FDD0-9B73-576D-D72C040BD7D8}"/>
                </a:ext>
              </a:extLst>
            </p:cNvPr>
            <p:cNvCxnSpPr>
              <a:cxnSpLocks/>
            </p:cNvCxnSpPr>
            <p:nvPr/>
          </p:nvCxnSpPr>
          <p:spPr>
            <a:xfrm>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cxnSp>
          <p:nvCxnSpPr>
            <p:cNvPr id="1130" name="Rak 1129">
              <a:extLst>
                <a:ext uri="{FF2B5EF4-FFF2-40B4-BE49-F238E27FC236}">
                  <a16:creationId xmlns:a16="http://schemas.microsoft.com/office/drawing/2014/main" id="{3A5FBCF0-695B-2C2E-D769-6AEE9E5D9CA6}"/>
                </a:ext>
              </a:extLst>
            </p:cNvPr>
            <p:cNvCxnSpPr>
              <a:cxnSpLocks/>
            </p:cNvCxnSpPr>
            <p:nvPr/>
          </p:nvCxnSpPr>
          <p:spPr>
            <a:xfrm flipH="1">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227242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ccessibility Office 2013/2016">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3968F577-4190-D3A2-B5A8-E34ADF1ABC61}"/>
              </a:ext>
            </a:extLst>
          </p:cNvPr>
          <p:cNvSpPr>
            <a:spLocks noGrp="1"/>
          </p:cNvSpPr>
          <p:nvPr>
            <p:ph type="dt" sz="half" idx="10"/>
          </p:nvPr>
        </p:nvSpPr>
        <p:spPr/>
        <p:txBody>
          <a:bodyPr/>
          <a:lstStyle/>
          <a:p>
            <a:fld id="{120FD48D-1F42-B341-AF85-AE480DB64991}" type="datetime1">
              <a:rPr lang="sv-SE" smtClean="0"/>
              <a:t>2026-09-14</a:t>
            </a:fld>
            <a:endParaRPr lang="sv-SE" dirty="0"/>
          </a:p>
        </p:txBody>
      </p:sp>
      <p:sp>
        <p:nvSpPr>
          <p:cNvPr id="4" name="Platshållare för sidfot 3">
            <a:extLst>
              <a:ext uri="{FF2B5EF4-FFF2-40B4-BE49-F238E27FC236}">
                <a16:creationId xmlns:a16="http://schemas.microsoft.com/office/drawing/2014/main" id="{2AD44966-3286-DD76-F24B-E5B897B19E36}"/>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618B16DD-2293-3CEC-1E7B-F472FFA64C04}"/>
              </a:ext>
            </a:extLst>
          </p:cNvPr>
          <p:cNvSpPr>
            <a:spLocks noGrp="1"/>
          </p:cNvSpPr>
          <p:nvPr>
            <p:ph type="sldNum" sz="quarter" idx="12"/>
          </p:nvPr>
        </p:nvSpPr>
        <p:spPr/>
        <p:txBody>
          <a:bodyPr/>
          <a:lstStyle/>
          <a:p>
            <a:fld id="{B716C8F4-20CD-364A-8A8E-DE130115B178}" type="slidenum">
              <a:rPr lang="sv-SE" smtClean="0"/>
              <a:pPr/>
              <a:t>‹#›</a:t>
            </a:fld>
            <a:endParaRPr lang="sv-SE"/>
          </a:p>
        </p:txBody>
      </p:sp>
      <p:sp>
        <p:nvSpPr>
          <p:cNvPr id="7" name="textruta 6">
            <a:extLst>
              <a:ext uri="{FF2B5EF4-FFF2-40B4-BE49-F238E27FC236}">
                <a16:creationId xmlns:a16="http://schemas.microsoft.com/office/drawing/2014/main" id="{90ED1EC6-276A-A06E-A517-156B8EACE0DE}"/>
              </a:ext>
            </a:extLst>
          </p:cNvPr>
          <p:cNvSpPr txBox="1"/>
          <p:nvPr userDrawn="1"/>
        </p:nvSpPr>
        <p:spPr>
          <a:xfrm>
            <a:off x="600076" y="1008476"/>
            <a:ext cx="10991850" cy="1103312"/>
          </a:xfrm>
          <a:prstGeom prst="rect">
            <a:avLst/>
          </a:prstGeom>
          <a:noFill/>
        </p:spPr>
        <p:txBody>
          <a:bodyPr wrap="square" anchor="t">
            <a:noAutofit/>
          </a:bodyPr>
          <a:lstStyle/>
          <a:p>
            <a:r>
              <a:rPr lang="en-US" sz="4000" b="1" noProof="0" dirty="0">
                <a:solidFill>
                  <a:schemeClr val="tx2"/>
                </a:solidFill>
                <a:latin typeface="+mj-lt"/>
              </a:rPr>
              <a:t>Make your presentation accessible</a:t>
            </a:r>
          </a:p>
        </p:txBody>
      </p:sp>
      <p:sp>
        <p:nvSpPr>
          <p:cNvPr id="2" name="textruta 1">
            <a:extLst>
              <a:ext uri="{FF2B5EF4-FFF2-40B4-BE49-F238E27FC236}">
                <a16:creationId xmlns:a16="http://schemas.microsoft.com/office/drawing/2014/main" id="{1A0056A6-C8C3-8E39-A19D-E42D44FC04A1}"/>
              </a:ext>
            </a:extLst>
          </p:cNvPr>
          <p:cNvSpPr txBox="1"/>
          <p:nvPr userDrawn="1"/>
        </p:nvSpPr>
        <p:spPr>
          <a:xfrm>
            <a:off x="600075" y="1790514"/>
            <a:ext cx="1099026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noProof="0" dirty="0">
                <a:solidFill>
                  <a:schemeClr val="accent1"/>
                </a:solidFill>
                <a:latin typeface="+mn-lt"/>
              </a:rPr>
              <a:t>The template is set up to be as accessibility-friendly as possible, but there are two things you need to do yourself as you add content. </a:t>
            </a:r>
            <a:r>
              <a:rPr lang="en-US" sz="1600" b="1" noProof="0" dirty="0">
                <a:solidFill>
                  <a:schemeClr val="accent1"/>
                </a:solidFill>
                <a:latin typeface="+mn-lt"/>
              </a:rPr>
              <a:t>The instructions below are for Office 2013/2016.</a:t>
            </a:r>
          </a:p>
        </p:txBody>
      </p:sp>
      <p:sp>
        <p:nvSpPr>
          <p:cNvPr id="11" name="textruta 10">
            <a:extLst>
              <a:ext uri="{FF2B5EF4-FFF2-40B4-BE49-F238E27FC236}">
                <a16:creationId xmlns:a16="http://schemas.microsoft.com/office/drawing/2014/main" id="{D3950EA1-6BC3-FA92-A900-5D1873DA5B6D}"/>
              </a:ext>
            </a:extLst>
          </p:cNvPr>
          <p:cNvSpPr txBox="1"/>
          <p:nvPr userDrawn="1"/>
        </p:nvSpPr>
        <p:spPr>
          <a:xfrm>
            <a:off x="6000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dirty="0">
                <a:solidFill>
                  <a:schemeClr val="tx2"/>
                </a:solidFill>
                <a:latin typeface="+mj-lt"/>
              </a:rPr>
              <a:t>Add alternative text for images/figures</a:t>
            </a:r>
          </a:p>
        </p:txBody>
      </p:sp>
      <p:sp>
        <p:nvSpPr>
          <p:cNvPr id="12" name="textruta 11">
            <a:extLst>
              <a:ext uri="{FF2B5EF4-FFF2-40B4-BE49-F238E27FC236}">
                <a16:creationId xmlns:a16="http://schemas.microsoft.com/office/drawing/2014/main" id="{F72A4E10-E85F-9067-684F-58257918714F}"/>
              </a:ext>
            </a:extLst>
          </p:cNvPr>
          <p:cNvSpPr txBox="1"/>
          <p:nvPr userDrawn="1"/>
        </p:nvSpPr>
        <p:spPr>
          <a:xfrm>
            <a:off x="600076" y="3031066"/>
            <a:ext cx="5314950" cy="1513235"/>
          </a:xfrm>
          <a:prstGeom prst="rect">
            <a:avLst/>
          </a:prstGeom>
          <a:noFill/>
        </p:spPr>
        <p:txBody>
          <a:bodyPr wrap="square" rtlCol="0">
            <a:spAutoFit/>
          </a:bodyPr>
          <a:lstStyle/>
          <a:p>
            <a:pPr marL="0" indent="0">
              <a:spcAft>
                <a:spcPts val="1000"/>
              </a:spcAft>
              <a:buNone/>
            </a:pPr>
            <a:r>
              <a:rPr lang="en-US" sz="1200" dirty="0"/>
              <a:t>Right-click on an image/figure and select the option "Format Picture." A tab will then open on the right side of the window. Choose the </a:t>
            </a:r>
            <a:r>
              <a:rPr lang="en-US" sz="1200" i="1" dirty="0"/>
              <a:t>Size and Properties</a:t>
            </a:r>
            <a:r>
              <a:rPr lang="en-US" sz="1200" dirty="0"/>
              <a:t> of the figure, then select </a:t>
            </a:r>
            <a:r>
              <a:rPr lang="en-US" sz="1200" i="1" dirty="0"/>
              <a:t>Alternative Text</a:t>
            </a:r>
            <a:r>
              <a:rPr lang="en-US" sz="1200" dirty="0"/>
              <a:t>. Describe your image/figure in 1-2 sentences that will be read aloud by screen readers for those with visual impairments.</a:t>
            </a:r>
          </a:p>
          <a:p>
            <a:pPr marL="0" indent="0">
              <a:spcAft>
                <a:spcPts val="1000"/>
              </a:spcAft>
              <a:buNone/>
            </a:pPr>
            <a:r>
              <a:rPr lang="en-US" sz="1200" dirty="0"/>
              <a:t>If the image/figure serves no informative purpose and you want to exclude it, you can simply leave the title and description empty.</a:t>
            </a:r>
          </a:p>
        </p:txBody>
      </p:sp>
      <p:sp>
        <p:nvSpPr>
          <p:cNvPr id="13" name="textruta 12">
            <a:extLst>
              <a:ext uri="{FF2B5EF4-FFF2-40B4-BE49-F238E27FC236}">
                <a16:creationId xmlns:a16="http://schemas.microsoft.com/office/drawing/2014/main" id="{EE3FC087-E3DB-F3EF-9BDB-AB9263D72EEF}"/>
              </a:ext>
            </a:extLst>
          </p:cNvPr>
          <p:cNvSpPr txBox="1"/>
          <p:nvPr userDrawn="1"/>
        </p:nvSpPr>
        <p:spPr>
          <a:xfrm>
            <a:off x="62769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dirty="0">
                <a:solidFill>
                  <a:schemeClr val="tx2"/>
                </a:solidFill>
                <a:latin typeface="+mj-lt"/>
              </a:rPr>
              <a:t>Set reading order</a:t>
            </a:r>
          </a:p>
        </p:txBody>
      </p:sp>
      <p:sp>
        <p:nvSpPr>
          <p:cNvPr id="14" name="textruta 13">
            <a:extLst>
              <a:ext uri="{FF2B5EF4-FFF2-40B4-BE49-F238E27FC236}">
                <a16:creationId xmlns:a16="http://schemas.microsoft.com/office/drawing/2014/main" id="{A12E57D3-1BFC-4BED-5424-48C6609FCB60}"/>
              </a:ext>
            </a:extLst>
          </p:cNvPr>
          <p:cNvSpPr txBox="1"/>
          <p:nvPr userDrawn="1"/>
        </p:nvSpPr>
        <p:spPr>
          <a:xfrm>
            <a:off x="6276976" y="3031066"/>
            <a:ext cx="5314950" cy="3216265"/>
          </a:xfrm>
          <a:prstGeom prst="rect">
            <a:avLst/>
          </a:prstGeom>
          <a:noFill/>
        </p:spPr>
        <p:txBody>
          <a:bodyPr wrap="square" rtlCol="0">
            <a:spAutoFit/>
          </a:bodyPr>
          <a:lstStyle/>
          <a:p>
            <a:pPr>
              <a:spcAft>
                <a:spcPts val="600"/>
              </a:spcAft>
            </a:pPr>
            <a:r>
              <a:rPr lang="en-US" sz="1200" dirty="0"/>
              <a:t>The predefined fields in the templates have a set reading order, but if you add additional/custom text boxes, images, SmartArt, or other content, you should check that the reading order is logical. Otherwise, the objects will be read in the order they were added to the page.</a:t>
            </a:r>
          </a:p>
          <a:p>
            <a:pPr marL="0" indent="0">
              <a:spcAft>
                <a:spcPts val="600"/>
              </a:spcAft>
              <a:buNone/>
            </a:pPr>
            <a:r>
              <a:rPr lang="en-US" sz="1200" b="1" dirty="0">
                <a:solidFill>
                  <a:schemeClr val="accent1"/>
                </a:solidFill>
                <a:latin typeface="+mj-lt"/>
              </a:rPr>
              <a:t>You can control the reading order by:</a:t>
            </a:r>
          </a:p>
          <a:p>
            <a:pPr marL="228600" indent="-228600">
              <a:spcAft>
                <a:spcPts val="600"/>
              </a:spcAft>
              <a:buClr>
                <a:schemeClr val="accent1"/>
              </a:buClr>
              <a:buFont typeface="+mj-lt"/>
              <a:buAutoNum type="arabicPeriod"/>
            </a:pPr>
            <a:r>
              <a:rPr lang="en-US" sz="1200" dirty="0"/>
              <a:t>Selecting an object in the file.</a:t>
            </a:r>
          </a:p>
          <a:p>
            <a:pPr marL="228600" indent="-228600">
              <a:spcAft>
                <a:spcPts val="600"/>
              </a:spcAft>
              <a:buClr>
                <a:schemeClr val="accent1"/>
              </a:buClr>
              <a:buFont typeface="+mj-lt"/>
              <a:buAutoNum type="arabicPeriod"/>
            </a:pPr>
            <a:r>
              <a:rPr lang="en-US" sz="1200" dirty="0"/>
              <a:t>Choosing the "Format" tab that appears on the right side of the ribbon.</a:t>
            </a:r>
          </a:p>
          <a:p>
            <a:pPr marL="228600" indent="-228600">
              <a:spcAft>
                <a:spcPts val="600"/>
              </a:spcAft>
              <a:buClr>
                <a:schemeClr val="accent1"/>
              </a:buClr>
              <a:buFont typeface="+mj-lt"/>
              <a:buAutoNum type="arabicPeriod"/>
            </a:pPr>
            <a:r>
              <a:rPr lang="en-US" sz="1200" dirty="0"/>
              <a:t>Selecting "Selection Pane" in the "Arrange" group.</a:t>
            </a:r>
          </a:p>
          <a:p>
            <a:pPr marL="228600" indent="-228600">
              <a:spcAft>
                <a:spcPts val="600"/>
              </a:spcAft>
              <a:buClr>
                <a:schemeClr val="accent1"/>
              </a:buClr>
              <a:buFont typeface="+mj-lt"/>
              <a:buAutoNum type="arabicPeriod"/>
            </a:pPr>
            <a:r>
              <a:rPr lang="en-US" sz="1200" dirty="0"/>
              <a:t>Selecting one or more objects in the list.</a:t>
            </a:r>
          </a:p>
          <a:p>
            <a:pPr marL="228600" indent="-228600">
              <a:spcAft>
                <a:spcPts val="600"/>
              </a:spcAft>
              <a:buClr>
                <a:schemeClr val="accent1"/>
              </a:buClr>
              <a:buFont typeface="+mj-lt"/>
              <a:buAutoNum type="arabicPeriod"/>
            </a:pPr>
            <a:r>
              <a:rPr lang="en-US" sz="1200" dirty="0"/>
              <a:t>Dragging the selection upward or downward, or clicking the "Up" button.</a:t>
            </a:r>
          </a:p>
          <a:p>
            <a:pPr marL="228600" indent="-228600">
              <a:spcAft>
                <a:spcPts val="600"/>
              </a:spcAft>
              <a:buClr>
                <a:schemeClr val="accent1"/>
              </a:buClr>
              <a:buFont typeface="+mj-lt"/>
              <a:buAutoNum type="arabicPeriod"/>
            </a:pPr>
            <a:r>
              <a:rPr lang="en-US" sz="1200" dirty="0"/>
              <a:t>Dragging the objects until they have the desired order. This will not affect the layout on the page, only the order in which they are read by screen readers.</a:t>
            </a:r>
          </a:p>
        </p:txBody>
      </p:sp>
    </p:spTree>
    <p:extLst>
      <p:ext uri="{BB962C8B-B14F-4D97-AF65-F5344CB8AC3E}">
        <p14:creationId xmlns:p14="http://schemas.microsoft.com/office/powerpoint/2010/main" val="4607403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ccessibility Office 365/2019">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3968F577-4190-D3A2-B5A8-E34ADF1ABC61}"/>
              </a:ext>
            </a:extLst>
          </p:cNvPr>
          <p:cNvSpPr>
            <a:spLocks noGrp="1"/>
          </p:cNvSpPr>
          <p:nvPr>
            <p:ph type="dt" sz="half" idx="10"/>
          </p:nvPr>
        </p:nvSpPr>
        <p:spPr/>
        <p:txBody>
          <a:bodyPr/>
          <a:lstStyle/>
          <a:p>
            <a:fld id="{45830D3C-297D-AF4B-BF84-42155CB091D6}" type="datetime1">
              <a:rPr lang="sv-SE" smtClean="0"/>
              <a:t>2026-09-14</a:t>
            </a:fld>
            <a:endParaRPr lang="sv-SE" dirty="0"/>
          </a:p>
        </p:txBody>
      </p:sp>
      <p:sp>
        <p:nvSpPr>
          <p:cNvPr id="4" name="Platshållare för sidfot 3">
            <a:extLst>
              <a:ext uri="{FF2B5EF4-FFF2-40B4-BE49-F238E27FC236}">
                <a16:creationId xmlns:a16="http://schemas.microsoft.com/office/drawing/2014/main" id="{2AD44966-3286-DD76-F24B-E5B897B19E36}"/>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618B16DD-2293-3CEC-1E7B-F472FFA64C04}"/>
              </a:ext>
            </a:extLst>
          </p:cNvPr>
          <p:cNvSpPr>
            <a:spLocks noGrp="1"/>
          </p:cNvSpPr>
          <p:nvPr>
            <p:ph type="sldNum" sz="quarter" idx="12"/>
          </p:nvPr>
        </p:nvSpPr>
        <p:spPr/>
        <p:txBody>
          <a:bodyPr/>
          <a:lstStyle/>
          <a:p>
            <a:fld id="{B716C8F4-20CD-364A-8A8E-DE130115B178}" type="slidenum">
              <a:rPr lang="sv-SE" smtClean="0"/>
              <a:pPr/>
              <a:t>‹#›</a:t>
            </a:fld>
            <a:endParaRPr lang="sv-SE"/>
          </a:p>
        </p:txBody>
      </p:sp>
      <p:sp>
        <p:nvSpPr>
          <p:cNvPr id="11" name="textruta 10">
            <a:extLst>
              <a:ext uri="{FF2B5EF4-FFF2-40B4-BE49-F238E27FC236}">
                <a16:creationId xmlns:a16="http://schemas.microsoft.com/office/drawing/2014/main" id="{D3950EA1-6BC3-FA92-A900-5D1873DA5B6D}"/>
              </a:ext>
            </a:extLst>
          </p:cNvPr>
          <p:cNvSpPr txBox="1"/>
          <p:nvPr userDrawn="1"/>
        </p:nvSpPr>
        <p:spPr>
          <a:xfrm>
            <a:off x="6000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dirty="0">
                <a:solidFill>
                  <a:schemeClr val="tx2"/>
                </a:solidFill>
                <a:latin typeface="+mj-lt"/>
              </a:rPr>
              <a:t>Add alternative text for images/figures</a:t>
            </a:r>
          </a:p>
        </p:txBody>
      </p:sp>
      <p:sp>
        <p:nvSpPr>
          <p:cNvPr id="12" name="textruta 11">
            <a:extLst>
              <a:ext uri="{FF2B5EF4-FFF2-40B4-BE49-F238E27FC236}">
                <a16:creationId xmlns:a16="http://schemas.microsoft.com/office/drawing/2014/main" id="{F72A4E10-E85F-9067-684F-58257918714F}"/>
              </a:ext>
            </a:extLst>
          </p:cNvPr>
          <p:cNvSpPr txBox="1"/>
          <p:nvPr userDrawn="1"/>
        </p:nvSpPr>
        <p:spPr>
          <a:xfrm>
            <a:off x="600076" y="3031066"/>
            <a:ext cx="5314950" cy="1513235"/>
          </a:xfrm>
          <a:prstGeom prst="rect">
            <a:avLst/>
          </a:prstGeom>
          <a:noFill/>
        </p:spPr>
        <p:txBody>
          <a:bodyPr wrap="square" rtlCol="0">
            <a:spAutoFit/>
          </a:bodyPr>
          <a:lstStyle/>
          <a:p>
            <a:pPr marL="0" indent="0">
              <a:spcAft>
                <a:spcPts val="1000"/>
              </a:spcAft>
              <a:buNone/>
            </a:pPr>
            <a:r>
              <a:rPr lang="en-US" sz="1200" dirty="0"/>
              <a:t>Right-click on an image/figure and select the option "Format Picture." A tab will then open on the right side of the window. Choose the </a:t>
            </a:r>
            <a:r>
              <a:rPr lang="en-US" sz="1200" i="1" dirty="0"/>
              <a:t>Size and Properties</a:t>
            </a:r>
            <a:r>
              <a:rPr lang="en-US" sz="1200" dirty="0"/>
              <a:t> of the figure, then select </a:t>
            </a:r>
            <a:r>
              <a:rPr lang="en-US" sz="1200" i="1" dirty="0"/>
              <a:t>Alternative Text</a:t>
            </a:r>
            <a:r>
              <a:rPr lang="en-US" sz="1200" dirty="0"/>
              <a:t>. Describe your image/figure in 1-2 sentences that will be read aloud by screen readers for those with visual impairments.</a:t>
            </a:r>
          </a:p>
          <a:p>
            <a:pPr marL="0" indent="0">
              <a:spcAft>
                <a:spcPts val="1000"/>
              </a:spcAft>
              <a:buNone/>
            </a:pPr>
            <a:r>
              <a:rPr lang="en-US" sz="1200" dirty="0"/>
              <a:t>If the image/figure serves no informative purpose and you want to exclude it, you can simply leave the title and description empty.</a:t>
            </a:r>
          </a:p>
        </p:txBody>
      </p:sp>
      <p:sp>
        <p:nvSpPr>
          <p:cNvPr id="13" name="textruta 12">
            <a:extLst>
              <a:ext uri="{FF2B5EF4-FFF2-40B4-BE49-F238E27FC236}">
                <a16:creationId xmlns:a16="http://schemas.microsoft.com/office/drawing/2014/main" id="{EE3FC087-E3DB-F3EF-9BDB-AB9263D72EEF}"/>
              </a:ext>
            </a:extLst>
          </p:cNvPr>
          <p:cNvSpPr txBox="1"/>
          <p:nvPr userDrawn="1"/>
        </p:nvSpPr>
        <p:spPr>
          <a:xfrm>
            <a:off x="62769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dirty="0">
                <a:solidFill>
                  <a:schemeClr val="tx2"/>
                </a:solidFill>
                <a:latin typeface="+mj-lt"/>
              </a:rPr>
              <a:t>Set reading order</a:t>
            </a:r>
          </a:p>
        </p:txBody>
      </p:sp>
      <p:sp>
        <p:nvSpPr>
          <p:cNvPr id="14" name="textruta 13">
            <a:extLst>
              <a:ext uri="{FF2B5EF4-FFF2-40B4-BE49-F238E27FC236}">
                <a16:creationId xmlns:a16="http://schemas.microsoft.com/office/drawing/2014/main" id="{A12E57D3-1BFC-4BED-5424-48C6609FCB60}"/>
              </a:ext>
            </a:extLst>
          </p:cNvPr>
          <p:cNvSpPr txBox="1"/>
          <p:nvPr userDrawn="1"/>
        </p:nvSpPr>
        <p:spPr>
          <a:xfrm>
            <a:off x="6276976" y="3031066"/>
            <a:ext cx="5314950" cy="2246769"/>
          </a:xfrm>
          <a:prstGeom prst="rect">
            <a:avLst/>
          </a:prstGeom>
          <a:noFill/>
        </p:spPr>
        <p:txBody>
          <a:bodyPr wrap="square" rtlCol="0">
            <a:spAutoFit/>
          </a:bodyPr>
          <a:lstStyle/>
          <a:p>
            <a:pPr marL="0" indent="0">
              <a:spcAft>
                <a:spcPts val="600"/>
              </a:spcAft>
              <a:buNone/>
            </a:pPr>
            <a:r>
              <a:rPr lang="en-US" sz="1200" dirty="0"/>
              <a:t>The predefined fields in the templates have a set reading order, but if you add additional/custom text boxes, images, SmartArt, or other content, you should check that the reading order is logical. Otherwise, the objects will be read in the order they were added to the page.</a:t>
            </a:r>
          </a:p>
          <a:p>
            <a:pPr marL="0" indent="0">
              <a:spcAft>
                <a:spcPts val="600"/>
              </a:spcAft>
              <a:buNone/>
            </a:pPr>
            <a:r>
              <a:rPr lang="en-US" sz="1200" b="1" dirty="0">
                <a:solidFill>
                  <a:schemeClr val="accent1"/>
                </a:solidFill>
              </a:rPr>
              <a:t>You can control the reading order by:</a:t>
            </a:r>
          </a:p>
          <a:p>
            <a:pPr marL="228600" indent="-228600">
              <a:spcAft>
                <a:spcPts val="600"/>
              </a:spcAft>
              <a:buClr>
                <a:schemeClr val="accent1"/>
              </a:buClr>
              <a:buFont typeface="+mj-lt"/>
              <a:buAutoNum type="arabicPeriod"/>
            </a:pPr>
            <a:r>
              <a:rPr lang="en-US" sz="1200" dirty="0"/>
              <a:t>On the </a:t>
            </a:r>
            <a:r>
              <a:rPr lang="en-US" sz="1200" i="1" dirty="0"/>
              <a:t>Home</a:t>
            </a:r>
            <a:r>
              <a:rPr lang="en-US" sz="1200" dirty="0"/>
              <a:t> tab, select </a:t>
            </a:r>
            <a:r>
              <a:rPr lang="en-US" sz="1200" i="1" dirty="0"/>
              <a:t>Arrange</a:t>
            </a:r>
          </a:p>
          <a:p>
            <a:pPr marL="228600" indent="-228600">
              <a:spcAft>
                <a:spcPts val="600"/>
              </a:spcAft>
              <a:buClr>
                <a:schemeClr val="accent1"/>
              </a:buClr>
              <a:buFont typeface="+mj-lt"/>
              <a:buAutoNum type="arabicPeriod"/>
            </a:pPr>
            <a:r>
              <a:rPr lang="en-US" sz="1200" dirty="0"/>
              <a:t>From the </a:t>
            </a:r>
            <a:r>
              <a:rPr lang="en-US" sz="1200" i="1" dirty="0"/>
              <a:t>Arrange </a:t>
            </a:r>
            <a:r>
              <a:rPr lang="en-US" sz="1200" dirty="0"/>
              <a:t>menu, choose "Selection Pane.“</a:t>
            </a:r>
          </a:p>
          <a:p>
            <a:pPr marL="228600" indent="-228600">
              <a:spcAft>
                <a:spcPts val="600"/>
              </a:spcAft>
              <a:buClr>
                <a:schemeClr val="accent1"/>
              </a:buClr>
              <a:buFont typeface="+mj-lt"/>
              <a:buAutoNum type="arabicPeriod"/>
            </a:pPr>
            <a:r>
              <a:rPr lang="en-US" sz="1200" dirty="0"/>
              <a:t>A tab will open on the right side of the window. Drag the objects until they have the desired order. This will not affect the layout on the page, only the order in which they are read by screen readers.</a:t>
            </a:r>
          </a:p>
        </p:txBody>
      </p:sp>
      <p:sp>
        <p:nvSpPr>
          <p:cNvPr id="6" name="textruta 5">
            <a:extLst>
              <a:ext uri="{FF2B5EF4-FFF2-40B4-BE49-F238E27FC236}">
                <a16:creationId xmlns:a16="http://schemas.microsoft.com/office/drawing/2014/main" id="{60BCB9D5-FB2E-F01B-B2C5-5BFB4C55D46E}"/>
              </a:ext>
            </a:extLst>
          </p:cNvPr>
          <p:cNvSpPr txBox="1"/>
          <p:nvPr userDrawn="1"/>
        </p:nvSpPr>
        <p:spPr>
          <a:xfrm>
            <a:off x="600076" y="1008476"/>
            <a:ext cx="10991850" cy="1103312"/>
          </a:xfrm>
          <a:prstGeom prst="rect">
            <a:avLst/>
          </a:prstGeom>
          <a:noFill/>
        </p:spPr>
        <p:txBody>
          <a:bodyPr wrap="square" anchor="t">
            <a:noAutofit/>
          </a:bodyPr>
          <a:lstStyle/>
          <a:p>
            <a:r>
              <a:rPr lang="en-US" sz="4000" b="1" noProof="0" dirty="0">
                <a:solidFill>
                  <a:schemeClr val="tx2"/>
                </a:solidFill>
                <a:latin typeface="+mj-lt"/>
              </a:rPr>
              <a:t>Make your presentation accessible</a:t>
            </a:r>
          </a:p>
        </p:txBody>
      </p:sp>
      <p:sp>
        <p:nvSpPr>
          <p:cNvPr id="8" name="textruta 7">
            <a:extLst>
              <a:ext uri="{FF2B5EF4-FFF2-40B4-BE49-F238E27FC236}">
                <a16:creationId xmlns:a16="http://schemas.microsoft.com/office/drawing/2014/main" id="{83F6329C-964B-2CDD-13A7-0D9A1FF8FB4F}"/>
              </a:ext>
            </a:extLst>
          </p:cNvPr>
          <p:cNvSpPr txBox="1"/>
          <p:nvPr userDrawn="1"/>
        </p:nvSpPr>
        <p:spPr>
          <a:xfrm>
            <a:off x="600075" y="1790514"/>
            <a:ext cx="1099026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noProof="0" dirty="0">
                <a:solidFill>
                  <a:schemeClr val="accent1"/>
                </a:solidFill>
                <a:latin typeface="+mn-lt"/>
              </a:rPr>
              <a:t>The template is set up to be as accessibility-friendly as possible, but there are two things you need to do yourself as you add content. </a:t>
            </a:r>
            <a:r>
              <a:rPr lang="en-US" sz="1600" b="1" noProof="0" dirty="0">
                <a:solidFill>
                  <a:schemeClr val="accent1"/>
                </a:solidFill>
                <a:latin typeface="+mn-lt"/>
              </a:rPr>
              <a:t>The instructions below are for Office 365 or Office 2019.</a:t>
            </a:r>
          </a:p>
        </p:txBody>
      </p:sp>
    </p:spTree>
    <p:extLst>
      <p:ext uri="{BB962C8B-B14F-4D97-AF65-F5344CB8AC3E}">
        <p14:creationId xmlns:p14="http://schemas.microsoft.com/office/powerpoint/2010/main" val="788371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chapter, image, light blue">
    <p:bg>
      <p:bgPr>
        <a:solidFill>
          <a:schemeClr val="accent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lvl1pPr>
          </a:lstStyle>
          <a:p>
            <a:r>
              <a:rPr lang="en-US"/>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275DBF22-A5DA-3B43-92C3-F6BCD51A4216}" type="datetime1">
              <a:rPr lang="sv-SE" smtClean="0"/>
              <a:t>2026-09-14</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195098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Title/chapter, sand">
    <p:bg>
      <p:bgPr>
        <a:solidFill>
          <a:schemeClr val="bg2"/>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3B3563A2-9CD9-4FFB-4072-1AE98552F23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lvl1pPr>
          </a:lstStyle>
          <a:p>
            <a:r>
              <a:rPr lang="en-US"/>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230F5ACA-7455-4642-BFE0-35A3360E2D3F}" type="datetime1">
              <a:rPr lang="sv-SE" smtClean="0"/>
              <a:t>2026-09-14</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3689938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hapter, image, sand">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lvl1pPr>
          </a:lstStyle>
          <a:p>
            <a:r>
              <a:rPr lang="en-US"/>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6" name="Platshållare för bildnummer 2">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237029E1-9B44-DE43-98B9-EBAFD8B9E3F1}" type="datetime1">
              <a:rPr lang="sv-SE" smtClean="0"/>
              <a:t>2026-09-14</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Tree>
    <p:extLst>
      <p:ext uri="{BB962C8B-B14F-4D97-AF65-F5344CB8AC3E}">
        <p14:creationId xmlns:p14="http://schemas.microsoft.com/office/powerpoint/2010/main" val="373490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Title/chapter, KTH blue">
    <p:bg>
      <p:bgPr>
        <a:solidFill>
          <a:schemeClr val="accent1"/>
        </a:solidFill>
        <a:effectLst/>
      </p:bgPr>
    </p:bg>
    <p:spTree>
      <p:nvGrpSpPr>
        <p:cNvPr id="1" name=""/>
        <p:cNvGrpSpPr/>
        <p:nvPr/>
      </p:nvGrpSpPr>
      <p:grpSpPr>
        <a:xfrm>
          <a:off x="0" y="0"/>
          <a:ext cx="0" cy="0"/>
          <a:chOff x="0" y="0"/>
          <a:chExt cx="0" cy="0"/>
        </a:xfrm>
      </p:grpSpPr>
      <p:pic>
        <p:nvPicPr>
          <p:cNvPr id="9" name="Bild 8">
            <a:extLst>
              <a:ext uri="{FF2B5EF4-FFF2-40B4-BE49-F238E27FC236}">
                <a16:creationId xmlns:a16="http://schemas.microsoft.com/office/drawing/2014/main" id="{BD7C2495-EEC2-B0B4-E314-5E0AAC7DA05C}"/>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pic>
        <p:nvPicPr>
          <p:cNvPr id="8" name="Bild 7">
            <a:extLst>
              <a:ext uri="{FF2B5EF4-FFF2-40B4-BE49-F238E27FC236}">
                <a16:creationId xmlns:a16="http://schemas.microsoft.com/office/drawing/2014/main" id="{2A6CC77B-C027-6CAF-7D4C-2E3A15A5169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solidFill>
                  <a:schemeClr val="bg1"/>
                </a:solidFill>
              </a:defRPr>
            </a:lvl1pPr>
          </a:lstStyle>
          <a:p>
            <a:r>
              <a:rPr lang="en-US"/>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lvl1pPr>
              <a:defRPr>
                <a:solidFill>
                  <a:schemeClr val="bg1"/>
                </a:solidFill>
              </a:defRPr>
            </a:lvl1pPr>
          </a:lstStyle>
          <a:p>
            <a:fld id="{EECCBBAF-5C49-D145-9814-61A8103632A9}" type="datetime1">
              <a:rPr lang="sv-SE" smtClean="0"/>
              <a:t>2026-09-14</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Tree>
    <p:extLst>
      <p:ext uri="{BB962C8B-B14F-4D97-AF65-F5344CB8AC3E}">
        <p14:creationId xmlns:p14="http://schemas.microsoft.com/office/powerpoint/2010/main" val="1096779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chapter, image, KTH blue">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solidFill>
                  <a:schemeClr val="bg1"/>
                </a:solidFill>
              </a:defRPr>
            </a:lvl1pPr>
          </a:lstStyle>
          <a:p>
            <a:r>
              <a:rPr lang="en-US"/>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solidFill>
                  <a:schemeClr val="bg1"/>
                </a:solidFill>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6" name="Platshållare för bildnummer 2">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lvl1pPr>
              <a:defRPr>
                <a:solidFill>
                  <a:schemeClr val="bg1"/>
                </a:solidFill>
              </a:defRPr>
            </a:lvl1pPr>
          </a:lstStyle>
          <a:p>
            <a:fld id="{823D8581-A4D9-BE4A-AEA5-9282CF05EB42}" type="datetime1">
              <a:rPr lang="sv-SE" smtClean="0"/>
              <a:t>2026-09-14</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pic>
        <p:nvPicPr>
          <p:cNvPr id="9" name="Bild 8">
            <a:extLst>
              <a:ext uri="{FF2B5EF4-FFF2-40B4-BE49-F238E27FC236}">
                <a16:creationId xmlns:a16="http://schemas.microsoft.com/office/drawing/2014/main" id="{B9CCB106-B724-D4FC-9180-F2081684D467}"/>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307071050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1.sv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220414E7-5508-776E-6BBC-4EE50480958F}"/>
              </a:ext>
            </a:extLst>
          </p:cNvPr>
          <p:cNvSpPr>
            <a:spLocks noGrp="1"/>
          </p:cNvSpPr>
          <p:nvPr>
            <p:ph type="title"/>
          </p:nvPr>
        </p:nvSpPr>
        <p:spPr>
          <a:xfrm>
            <a:off x="600075" y="1095632"/>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2006EF76-9662-2CD9-346E-23511E804736}"/>
              </a:ext>
            </a:extLst>
          </p:cNvPr>
          <p:cNvSpPr>
            <a:spLocks noGrp="1"/>
          </p:cNvSpPr>
          <p:nvPr>
            <p:ph type="body" idx="1"/>
          </p:nvPr>
        </p:nvSpPr>
        <p:spPr>
          <a:xfrm>
            <a:off x="600075" y="1872344"/>
            <a:ext cx="10990263" cy="4453808"/>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5E3A2378-EA0B-2CB0-A3C0-B0181DFC31CC}"/>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a:solidFill>
                  <a:schemeClr val="accent2"/>
                </a:solidFill>
              </a:defRPr>
            </a:lvl1pPr>
          </a:lstStyle>
          <a:p>
            <a:fld id="{888E4D63-BE2C-4D4B-BBD2-256262659A9F}" type="datetime1">
              <a:rPr lang="sv-SE" smtClean="0"/>
              <a:t>2026-09-14</a:t>
            </a:fld>
            <a:endParaRPr lang="sv-SE" dirty="0"/>
          </a:p>
        </p:txBody>
      </p:sp>
      <p:sp>
        <p:nvSpPr>
          <p:cNvPr id="5" name="Platshållare för sidfot 4">
            <a:extLst>
              <a:ext uri="{FF2B5EF4-FFF2-40B4-BE49-F238E27FC236}">
                <a16:creationId xmlns:a16="http://schemas.microsoft.com/office/drawing/2014/main" id="{24CA2E8D-AD94-B894-C4F1-B88C763BA32D}"/>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a:solidFill>
                  <a:schemeClr val="accent2"/>
                </a:solidFill>
              </a:defRPr>
            </a:lvl1pPr>
          </a:lstStyle>
          <a:p>
            <a:r>
              <a:rPr lang="sv-SE"/>
              <a:t>Presentation footer</a:t>
            </a:r>
            <a:endParaRPr lang="sv-SE" dirty="0"/>
          </a:p>
        </p:txBody>
      </p:sp>
      <p:sp>
        <p:nvSpPr>
          <p:cNvPr id="6" name="Platshållare för bildnummer 5">
            <a:extLst>
              <a:ext uri="{FF2B5EF4-FFF2-40B4-BE49-F238E27FC236}">
                <a16:creationId xmlns:a16="http://schemas.microsoft.com/office/drawing/2014/main" id="{045617BD-973D-B163-E4ED-D245FDF0BDFC}"/>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a:solidFill>
                  <a:schemeClr val="accent2"/>
                </a:solidFill>
              </a:defRPr>
            </a:lvl1pPr>
          </a:lstStyle>
          <a:p>
            <a:fld id="{B716C8F4-20CD-364A-8A8E-DE130115B178}" type="slidenum">
              <a:rPr lang="sv-SE" smtClean="0"/>
              <a:pPr/>
              <a:t>‹#›</a:t>
            </a:fld>
            <a:endParaRPr lang="sv-SE" dirty="0"/>
          </a:p>
        </p:txBody>
      </p:sp>
      <p:pic>
        <p:nvPicPr>
          <p:cNvPr id="11" name="Bild 10">
            <a:extLst>
              <a:ext uri="{FF2B5EF4-FFF2-40B4-BE49-F238E27FC236}">
                <a16:creationId xmlns:a16="http://schemas.microsoft.com/office/drawing/2014/main" id="{57E3D58E-4C99-E6D1-B925-E182668FA2E3}"/>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9"/>
              </a:ext>
            </a:extLst>
          </a:blip>
          <a:stretch>
            <a:fillRect/>
          </a:stretch>
        </p:blipFill>
        <p:spPr>
          <a:xfrm>
            <a:off x="193566" y="164552"/>
            <a:ext cx="714243" cy="799273"/>
          </a:xfrm>
          <a:prstGeom prst="rect">
            <a:avLst/>
          </a:prstGeom>
        </p:spPr>
      </p:pic>
    </p:spTree>
    <p:extLst>
      <p:ext uri="{BB962C8B-B14F-4D97-AF65-F5344CB8AC3E}">
        <p14:creationId xmlns:p14="http://schemas.microsoft.com/office/powerpoint/2010/main" val="118368451"/>
      </p:ext>
    </p:extLst>
  </p:cSld>
  <p:clrMap bg1="lt1" tx1="dk1" bg2="lt2" tx2="dk2" accent1="accent1" accent2="accent2" accent3="accent3" accent4="accent4" accent5="accent5" accent6="accent6" hlink="hlink" folHlink="folHlink"/>
  <p:sldLayoutIdLst>
    <p:sldLayoutId id="2147483649" r:id="rId1"/>
    <p:sldLayoutId id="2147483679" r:id="rId2"/>
    <p:sldLayoutId id="2147483659" r:id="rId3"/>
    <p:sldLayoutId id="2147483651" r:id="rId4"/>
    <p:sldLayoutId id="2147483670" r:id="rId5"/>
    <p:sldLayoutId id="2147483660" r:id="rId6"/>
    <p:sldLayoutId id="2147483671" r:id="rId7"/>
    <p:sldLayoutId id="2147483661" r:id="rId8"/>
    <p:sldLayoutId id="2147483672" r:id="rId9"/>
    <p:sldLayoutId id="2147483662" r:id="rId10"/>
    <p:sldLayoutId id="2147483673" r:id="rId11"/>
    <p:sldLayoutId id="2147483650" r:id="rId12"/>
    <p:sldLayoutId id="2147483685" r:id="rId13"/>
    <p:sldLayoutId id="2147483688" r:id="rId14"/>
    <p:sldLayoutId id="2147483686" r:id="rId15"/>
    <p:sldLayoutId id="2147483687" r:id="rId16"/>
    <p:sldLayoutId id="2147483652" r:id="rId17"/>
    <p:sldLayoutId id="2147483653" r:id="rId18"/>
    <p:sldLayoutId id="2147483656" r:id="rId19"/>
    <p:sldLayoutId id="2147483657" r:id="rId20"/>
    <p:sldLayoutId id="2147483663" r:id="rId21"/>
    <p:sldLayoutId id="2147483694" r:id="rId22"/>
    <p:sldLayoutId id="2147483693" r:id="rId23"/>
    <p:sldLayoutId id="2147483684" r:id="rId24"/>
    <p:sldLayoutId id="2147483683" r:id="rId25"/>
    <p:sldLayoutId id="2147483681" r:id="rId26"/>
    <p:sldLayoutId id="2147483682" r:id="rId27"/>
    <p:sldLayoutId id="2147483676" r:id="rId28"/>
    <p:sldLayoutId id="2147483677" r:id="rId29"/>
    <p:sldLayoutId id="2147483678" r:id="rId30"/>
    <p:sldLayoutId id="2147483654" r:id="rId31"/>
    <p:sldLayoutId id="2147483668" r:id="rId32"/>
    <p:sldLayoutId id="2147483667" r:id="rId33"/>
    <p:sldLayoutId id="2147483669" r:id="rId34"/>
    <p:sldLayoutId id="2147483666" r:id="rId35"/>
    <p:sldLayoutId id="2147483689" r:id="rId36"/>
    <p:sldLayoutId id="2147483690" r:id="rId37"/>
    <p:sldLayoutId id="2147483691" r:id="rId38"/>
    <p:sldLayoutId id="2147483692" r:id="rId39"/>
    <p:sldLayoutId id="2147483655" r:id="rId40"/>
    <p:sldLayoutId id="2147483696" r:id="rId41"/>
    <p:sldLayoutId id="2147483697" r:id="rId42"/>
    <p:sldLayoutId id="2147483664" r:id="rId43"/>
    <p:sldLayoutId id="2147483695" r:id="rId44"/>
    <p:sldLayoutId id="2147483658" r:id="rId45"/>
    <p:sldLayoutId id="2147483674" r:id="rId46"/>
    <p:sldLayoutId id="2147483675" r:id="rId47"/>
  </p:sldLayoutIdLst>
  <p:hf sldNum="0" hdr="0" ftr="0" dt="0"/>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378" userDrawn="1">
          <p15:clr>
            <a:srgbClr val="F26B43"/>
          </p15:clr>
        </p15:guide>
        <p15:guide id="4" pos="1343" userDrawn="1">
          <p15:clr>
            <a:srgbClr val="F26B43"/>
          </p15:clr>
        </p15:guide>
        <p15:guide id="5" pos="1570" userDrawn="1">
          <p15:clr>
            <a:srgbClr val="F26B43"/>
          </p15:clr>
        </p15:guide>
        <p15:guide id="6" pos="2535" userDrawn="1">
          <p15:clr>
            <a:srgbClr val="F26B43"/>
          </p15:clr>
        </p15:guide>
        <p15:guide id="7" pos="2761" userDrawn="1">
          <p15:clr>
            <a:srgbClr val="F26B43"/>
          </p15:clr>
        </p15:guide>
        <p15:guide id="8" pos="3726" userDrawn="1">
          <p15:clr>
            <a:srgbClr val="F26B43"/>
          </p15:clr>
        </p15:guide>
        <p15:guide id="9" pos="3953" userDrawn="1">
          <p15:clr>
            <a:srgbClr val="F26B43"/>
          </p15:clr>
        </p15:guide>
        <p15:guide id="10" pos="4918" userDrawn="1">
          <p15:clr>
            <a:srgbClr val="F26B43"/>
          </p15:clr>
        </p15:guide>
        <p15:guide id="11" pos="5144" userDrawn="1">
          <p15:clr>
            <a:srgbClr val="F26B43"/>
          </p15:clr>
        </p15:guide>
        <p15:guide id="12" pos="6109" userDrawn="1">
          <p15:clr>
            <a:srgbClr val="F26B43"/>
          </p15:clr>
        </p15:guide>
        <p15:guide id="13" pos="6336" userDrawn="1">
          <p15:clr>
            <a:srgbClr val="F26B43"/>
          </p15:clr>
        </p15:guide>
        <p15:guide id="14" pos="7301" userDrawn="1">
          <p15:clr>
            <a:srgbClr val="F26B43"/>
          </p15:clr>
        </p15:guide>
        <p15:guide id="15" orient="horz" userDrawn="1">
          <p15:clr>
            <a:srgbClr val="F26B43"/>
          </p15:clr>
        </p15:guide>
        <p15:guide id="16" orient="horz" pos="4320" userDrawn="1">
          <p15:clr>
            <a:srgbClr val="F26B43"/>
          </p15:clr>
        </p15:guide>
        <p15:guide id="17" orient="horz" pos="514" userDrawn="1">
          <p15:clr>
            <a:srgbClr val="F26B43"/>
          </p15:clr>
        </p15:guide>
        <p15:guide id="18" orient="horz" pos="861" userDrawn="1">
          <p15:clr>
            <a:srgbClr val="F26B43"/>
          </p15:clr>
        </p15:guide>
        <p15:guide id="19" orient="horz" pos="1209" userDrawn="1">
          <p15:clr>
            <a:srgbClr val="F26B43"/>
          </p15:clr>
        </p15:guide>
        <p15:guide id="20" orient="horz" pos="1570" userDrawn="1">
          <p15:clr>
            <a:srgbClr val="F26B43"/>
          </p15:clr>
        </p15:guide>
        <p15:guide id="21" orient="horz" pos="1903" userDrawn="1">
          <p15:clr>
            <a:srgbClr val="F26B43"/>
          </p15:clr>
        </p15:guide>
        <p15:guide id="22" orient="horz" pos="2250" userDrawn="1">
          <p15:clr>
            <a:srgbClr val="F26B43"/>
          </p15:clr>
        </p15:guide>
        <p15:guide id="23" orient="horz" pos="2597" userDrawn="1">
          <p15:clr>
            <a:srgbClr val="F26B43"/>
          </p15:clr>
        </p15:guide>
        <p15:guide id="24" orient="horz" pos="2945" userDrawn="1">
          <p15:clr>
            <a:srgbClr val="F26B43"/>
          </p15:clr>
        </p15:guide>
        <p15:guide id="25" orient="horz" pos="3292" userDrawn="1">
          <p15:clr>
            <a:srgbClr val="F26B43"/>
          </p15:clr>
        </p15:guide>
        <p15:guide id="26" orient="horz" pos="3639" userDrawn="1">
          <p15:clr>
            <a:srgbClr val="F26B43"/>
          </p15:clr>
        </p15:guide>
        <p15:guide id="27" orient="horz" pos="398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hahrs@kth.se" TargetMode="External"/><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2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9.sv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8.svg"/><Relationship Id="rId5" Type="http://schemas.openxmlformats.org/officeDocument/2006/relationships/image" Target="../media/image37.svg"/><Relationship Id="rId4" Type="http://schemas.openxmlformats.org/officeDocument/2006/relationships/image" Target="../media/image36.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microsoft.com/office/2018/10/relationships/comments" Target="../comments/modernComment_104_CCAC06C.xm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microsoft.com/office/2018/10/relationships/comments" Target="../comments/modernComment_10F_7B4325A9.xm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5.jpeg"/></Relationships>
</file>

<file path=ppt/slides/_rels/slide7.xml.rels><?xml version="1.0" encoding="UTF-8" standalone="yes"?>
<Relationships xmlns="http://schemas.openxmlformats.org/package/2006/relationships"><Relationship Id="rId3" Type="http://schemas.microsoft.com/office/2018/10/relationships/comments" Target="../comments/modernComment_121_E8E338CD.xml"/><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26.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microsoft.com/office/2018/10/relationships/comments" Target="../comments/modernComment_122_5878942.xml"/><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A47677-4FA0-D437-E50C-D3246D8EA464}"/>
              </a:ext>
            </a:extLst>
          </p:cNvPr>
          <p:cNvSpPr>
            <a:spLocks noGrp="1"/>
          </p:cNvSpPr>
          <p:nvPr>
            <p:ph type="title"/>
          </p:nvPr>
        </p:nvSpPr>
        <p:spPr>
          <a:xfrm>
            <a:off x="310708" y="1037758"/>
            <a:ext cx="4747429" cy="568412"/>
          </a:xfrm>
        </p:spPr>
        <p:txBody>
          <a:bodyPr/>
          <a:lstStyle/>
          <a:p>
            <a:r>
              <a:rPr lang="sv-SE" sz="6000" dirty="0"/>
              <a:t>Read </a:t>
            </a:r>
            <a:r>
              <a:rPr lang="sv-SE" sz="6000" dirty="0" err="1"/>
              <a:t>me</a:t>
            </a:r>
            <a:endParaRPr lang="sv-SE" sz="6000" dirty="0"/>
          </a:p>
        </p:txBody>
      </p:sp>
      <p:sp>
        <p:nvSpPr>
          <p:cNvPr id="5" name="Text Placeholder 4">
            <a:extLst>
              <a:ext uri="{FF2B5EF4-FFF2-40B4-BE49-F238E27FC236}">
                <a16:creationId xmlns:a16="http://schemas.microsoft.com/office/drawing/2014/main" id="{43125147-144D-A488-E37B-166316293FCA}"/>
              </a:ext>
            </a:extLst>
          </p:cNvPr>
          <p:cNvSpPr>
            <a:spLocks noGrp="1"/>
          </p:cNvSpPr>
          <p:nvPr>
            <p:ph idx="1"/>
          </p:nvPr>
        </p:nvSpPr>
        <p:spPr>
          <a:xfrm>
            <a:off x="310708" y="3151293"/>
            <a:ext cx="8125721" cy="3520267"/>
          </a:xfrm>
        </p:spPr>
        <p:txBody>
          <a:bodyPr vert="horz" lIns="91440" tIns="45720" rIns="91440" bIns="45720" rtlCol="0" anchor="t">
            <a:noAutofit/>
          </a:bodyPr>
          <a:lstStyle/>
          <a:p>
            <a:pPr marL="0" indent="0">
              <a:buNone/>
            </a:pPr>
            <a:r>
              <a:rPr lang="sv-SE" sz="1800" b="1" dirty="0">
                <a:solidFill>
                  <a:schemeClr val="accent1"/>
                </a:solidFill>
              </a:rPr>
              <a:t>A </a:t>
            </a:r>
            <a:r>
              <a:rPr lang="sv-SE" sz="1800" b="1" dirty="0" err="1">
                <a:solidFill>
                  <a:schemeClr val="accent1"/>
                </a:solidFill>
              </a:rPr>
              <a:t>few</a:t>
            </a:r>
            <a:r>
              <a:rPr lang="sv-SE" sz="1800" b="1" dirty="0">
                <a:solidFill>
                  <a:schemeClr val="accent1"/>
                </a:solidFill>
              </a:rPr>
              <a:t> </a:t>
            </a:r>
            <a:r>
              <a:rPr lang="sv-SE" sz="1800" b="1" dirty="0" err="1">
                <a:solidFill>
                  <a:schemeClr val="accent1"/>
                </a:solidFill>
              </a:rPr>
              <a:t>things</a:t>
            </a:r>
            <a:r>
              <a:rPr lang="sv-SE" sz="1800" b="1" dirty="0">
                <a:solidFill>
                  <a:schemeClr val="accent1"/>
                </a:solidFill>
              </a:rPr>
              <a:t> to </a:t>
            </a:r>
            <a:r>
              <a:rPr lang="sv-SE" sz="1800" b="1" dirty="0" err="1">
                <a:solidFill>
                  <a:schemeClr val="accent1"/>
                </a:solidFill>
              </a:rPr>
              <a:t>keep</a:t>
            </a:r>
            <a:r>
              <a:rPr lang="sv-SE" sz="1800" b="1" dirty="0">
                <a:solidFill>
                  <a:schemeClr val="accent1"/>
                </a:solidFill>
              </a:rPr>
              <a:t> in mind:</a:t>
            </a:r>
          </a:p>
          <a:p>
            <a:pPr marL="285750" indent="-285750">
              <a:buFont typeface="Arial" panose="020B0604020202020204" pitchFamily="34" charset="0"/>
              <a:buChar char="•"/>
            </a:pPr>
            <a:r>
              <a:rPr lang="sv-SE" sz="1800" dirty="0">
                <a:solidFill>
                  <a:schemeClr val="accent1"/>
                </a:solidFill>
              </a:rPr>
              <a:t>The presentation </a:t>
            </a:r>
            <a:r>
              <a:rPr lang="sv-SE" sz="1800" dirty="0" err="1">
                <a:solidFill>
                  <a:schemeClr val="accent1"/>
                </a:solidFill>
              </a:rPr>
              <a:t>should</a:t>
            </a:r>
            <a:r>
              <a:rPr lang="sv-SE" sz="1800" dirty="0">
                <a:solidFill>
                  <a:schemeClr val="accent1"/>
                </a:solidFill>
              </a:rPr>
              <a:t> </a:t>
            </a:r>
            <a:r>
              <a:rPr lang="sv-SE" sz="1800" dirty="0" err="1">
                <a:solidFill>
                  <a:schemeClr val="accent1"/>
                </a:solidFill>
              </a:rPr>
              <a:t>preferably</a:t>
            </a:r>
            <a:r>
              <a:rPr lang="sv-SE" sz="1800" dirty="0">
                <a:solidFill>
                  <a:schemeClr val="accent1"/>
                </a:solidFill>
              </a:rPr>
              <a:t> be </a:t>
            </a:r>
            <a:r>
              <a:rPr lang="sv-SE" sz="1800" dirty="0" err="1">
                <a:solidFill>
                  <a:schemeClr val="accent1"/>
                </a:solidFill>
              </a:rPr>
              <a:t>around</a:t>
            </a:r>
            <a:r>
              <a:rPr lang="sv-SE" sz="1800" dirty="0">
                <a:solidFill>
                  <a:schemeClr val="accent1"/>
                </a:solidFill>
              </a:rPr>
              <a:t> 20-35 min</a:t>
            </a:r>
          </a:p>
          <a:p>
            <a:pPr marL="285750" indent="-285750">
              <a:buFont typeface="Arial" panose="020B0604020202020204" pitchFamily="34" charset="0"/>
              <a:buChar char="•"/>
            </a:pPr>
            <a:r>
              <a:rPr lang="sv-SE" sz="1800" dirty="0" err="1">
                <a:solidFill>
                  <a:schemeClr val="accent1"/>
                </a:solidFill>
              </a:rPr>
              <a:t>Include</a:t>
            </a:r>
            <a:r>
              <a:rPr lang="sv-SE" sz="1800" dirty="0">
                <a:solidFill>
                  <a:schemeClr val="accent1"/>
                </a:solidFill>
              </a:rPr>
              <a:t> the </a:t>
            </a:r>
            <a:r>
              <a:rPr lang="sv-SE" sz="1800" dirty="0" err="1">
                <a:solidFill>
                  <a:schemeClr val="accent1"/>
                </a:solidFill>
              </a:rPr>
              <a:t>latest</a:t>
            </a:r>
            <a:r>
              <a:rPr lang="sv-SE" sz="1800" dirty="0">
                <a:solidFill>
                  <a:schemeClr val="accent1"/>
                </a:solidFill>
              </a:rPr>
              <a:t> </a:t>
            </a:r>
            <a:r>
              <a:rPr lang="sv-SE" sz="1800" dirty="0" err="1">
                <a:solidFill>
                  <a:schemeClr val="accent1"/>
                </a:solidFill>
              </a:rPr>
              <a:t>numbers</a:t>
            </a:r>
            <a:r>
              <a:rPr lang="sv-SE" sz="1800" dirty="0">
                <a:solidFill>
                  <a:schemeClr val="accent1"/>
                </a:solidFill>
              </a:rPr>
              <a:t>, </a:t>
            </a:r>
            <a:r>
              <a:rPr lang="sv-SE" sz="1800" dirty="0" err="1">
                <a:solidFill>
                  <a:schemeClr val="accent1"/>
                </a:solidFill>
              </a:rPr>
              <a:t>statistics</a:t>
            </a:r>
            <a:r>
              <a:rPr lang="sv-SE" sz="1800" dirty="0">
                <a:solidFill>
                  <a:schemeClr val="accent1"/>
                </a:solidFill>
              </a:rPr>
              <a:t> and rankings (</a:t>
            </a:r>
            <a:r>
              <a:rPr lang="sv-SE" sz="1800" dirty="0" err="1">
                <a:solidFill>
                  <a:schemeClr val="accent1"/>
                </a:solidFill>
              </a:rPr>
              <a:t>if</a:t>
            </a:r>
            <a:r>
              <a:rPr lang="sv-SE" sz="1800" dirty="0">
                <a:solidFill>
                  <a:schemeClr val="accent1"/>
                </a:solidFill>
              </a:rPr>
              <a:t> </a:t>
            </a:r>
            <a:r>
              <a:rPr lang="sv-SE" sz="1800" dirty="0" err="1">
                <a:solidFill>
                  <a:schemeClr val="accent1"/>
                </a:solidFill>
              </a:rPr>
              <a:t>used</a:t>
            </a:r>
            <a:r>
              <a:rPr lang="sv-SE" sz="1800" dirty="0">
                <a:solidFill>
                  <a:schemeClr val="accent1"/>
                </a:solidFill>
              </a:rPr>
              <a:t>)</a:t>
            </a:r>
          </a:p>
          <a:p>
            <a:pPr lvl="0"/>
            <a:r>
              <a:rPr lang="sv-SE" sz="1800" dirty="0" err="1">
                <a:solidFill>
                  <a:schemeClr val="accent1"/>
                </a:solidFill>
              </a:rPr>
              <a:t>Use</a:t>
            </a:r>
            <a:r>
              <a:rPr lang="sv-SE" sz="1800" dirty="0">
                <a:solidFill>
                  <a:schemeClr val="accent1"/>
                </a:solidFill>
              </a:rPr>
              <a:t> </a:t>
            </a:r>
            <a:r>
              <a:rPr lang="sv-SE" sz="1800" dirty="0" err="1">
                <a:solidFill>
                  <a:schemeClr val="accent1"/>
                </a:solidFill>
              </a:rPr>
              <a:t>pictures</a:t>
            </a:r>
            <a:r>
              <a:rPr lang="sv-SE" sz="1800" dirty="0">
                <a:solidFill>
                  <a:schemeClr val="accent1"/>
                </a:solidFill>
              </a:rPr>
              <a:t> </a:t>
            </a:r>
            <a:r>
              <a:rPr lang="sv-SE" sz="1800" dirty="0" err="1">
                <a:solidFill>
                  <a:schemeClr val="accent1"/>
                </a:solidFill>
              </a:rPr>
              <a:t>that</a:t>
            </a:r>
            <a:r>
              <a:rPr lang="sv-SE" sz="1800" dirty="0">
                <a:solidFill>
                  <a:schemeClr val="accent1"/>
                </a:solidFill>
              </a:rPr>
              <a:t> </a:t>
            </a:r>
            <a:r>
              <a:rPr lang="sv-SE" sz="1800" dirty="0" err="1">
                <a:solidFill>
                  <a:schemeClr val="accent1"/>
                </a:solidFill>
              </a:rPr>
              <a:t>align</a:t>
            </a:r>
            <a:r>
              <a:rPr lang="sv-SE" sz="1800" dirty="0">
                <a:solidFill>
                  <a:schemeClr val="accent1"/>
                </a:solidFill>
              </a:rPr>
              <a:t> </a:t>
            </a:r>
            <a:r>
              <a:rPr lang="sv-SE" sz="1800" dirty="0" err="1">
                <a:solidFill>
                  <a:schemeClr val="accent1"/>
                </a:solidFill>
              </a:rPr>
              <a:t>with</a:t>
            </a:r>
            <a:r>
              <a:rPr lang="sv-SE" sz="1800" dirty="0">
                <a:solidFill>
                  <a:schemeClr val="accent1"/>
                </a:solidFill>
              </a:rPr>
              <a:t> the </a:t>
            </a:r>
            <a:r>
              <a:rPr lang="sv-SE" sz="1800" dirty="0" err="1">
                <a:solidFill>
                  <a:schemeClr val="accent1"/>
                </a:solidFill>
              </a:rPr>
              <a:t>programme</a:t>
            </a:r>
            <a:r>
              <a:rPr lang="sv-SE" sz="1800" dirty="0">
                <a:solidFill>
                  <a:schemeClr val="accent1"/>
                </a:solidFill>
              </a:rPr>
              <a:t> or general KTH </a:t>
            </a:r>
            <a:r>
              <a:rPr lang="sv-SE" sz="1800" dirty="0" err="1">
                <a:solidFill>
                  <a:schemeClr val="accent1"/>
                </a:solidFill>
              </a:rPr>
              <a:t>pictures</a:t>
            </a:r>
            <a:r>
              <a:rPr lang="sv-SE" sz="1800" dirty="0">
                <a:solidFill>
                  <a:schemeClr val="accent1"/>
                </a:solidFill>
              </a:rPr>
              <a:t>, </a:t>
            </a:r>
            <a:r>
              <a:rPr lang="sv-SE" sz="1800" b="1" dirty="0" err="1">
                <a:solidFill>
                  <a:schemeClr val="accent1"/>
                </a:solidFill>
              </a:rPr>
              <a:t>of</a:t>
            </a:r>
            <a:r>
              <a:rPr lang="sv-SE" sz="1800" b="1" dirty="0">
                <a:solidFill>
                  <a:schemeClr val="accent1"/>
                </a:solidFill>
              </a:rPr>
              <a:t> </a:t>
            </a:r>
            <a:r>
              <a:rPr lang="sv-SE" sz="1800" b="1" dirty="0" err="1">
                <a:solidFill>
                  <a:schemeClr val="accent1"/>
                </a:solidFill>
              </a:rPr>
              <a:t>good</a:t>
            </a:r>
            <a:r>
              <a:rPr lang="sv-SE" sz="1800" b="1" dirty="0">
                <a:solidFill>
                  <a:schemeClr val="accent1"/>
                </a:solidFill>
              </a:rPr>
              <a:t> </a:t>
            </a:r>
            <a:r>
              <a:rPr lang="sv-SE" sz="1800" b="1" dirty="0" err="1">
                <a:solidFill>
                  <a:schemeClr val="accent1"/>
                </a:solidFill>
              </a:rPr>
              <a:t>quality</a:t>
            </a:r>
            <a:r>
              <a:rPr lang="sv-SE" sz="1800" b="1" dirty="0">
                <a:solidFill>
                  <a:schemeClr val="accent1"/>
                </a:solidFill>
              </a:rPr>
              <a:t> </a:t>
            </a:r>
            <a:r>
              <a:rPr lang="sv-SE" sz="1800" dirty="0">
                <a:solidFill>
                  <a:schemeClr val="accent1"/>
                </a:solidFill>
              </a:rPr>
              <a:t>(or </a:t>
            </a:r>
            <a:r>
              <a:rPr lang="sv-SE" sz="1800" dirty="0" err="1">
                <a:solidFill>
                  <a:schemeClr val="accent1"/>
                </a:solidFill>
              </a:rPr>
              <a:t>keep</a:t>
            </a:r>
            <a:r>
              <a:rPr lang="sv-SE" sz="1800" dirty="0">
                <a:solidFill>
                  <a:schemeClr val="accent1"/>
                </a:solidFill>
              </a:rPr>
              <a:t> the </a:t>
            </a:r>
            <a:r>
              <a:rPr lang="sv-SE" sz="1800" dirty="0" err="1">
                <a:solidFill>
                  <a:schemeClr val="accent1"/>
                </a:solidFill>
              </a:rPr>
              <a:t>ones</a:t>
            </a:r>
            <a:r>
              <a:rPr lang="sv-SE" sz="1800" dirty="0">
                <a:solidFill>
                  <a:schemeClr val="accent1"/>
                </a:solidFill>
              </a:rPr>
              <a:t> in </a:t>
            </a:r>
            <a:r>
              <a:rPr lang="sv-SE" sz="1800" dirty="0" err="1">
                <a:solidFill>
                  <a:schemeClr val="accent1"/>
                </a:solidFill>
              </a:rPr>
              <a:t>this</a:t>
            </a:r>
            <a:r>
              <a:rPr lang="sv-SE" sz="1800" dirty="0">
                <a:solidFill>
                  <a:schemeClr val="accent1"/>
                </a:solidFill>
              </a:rPr>
              <a:t> presentation)</a:t>
            </a:r>
          </a:p>
          <a:p>
            <a:pPr lvl="0"/>
            <a:r>
              <a:rPr lang="sv-SE" sz="1800" dirty="0">
                <a:solidFill>
                  <a:schemeClr val="accent1"/>
                </a:solidFill>
              </a:rPr>
              <a:t>Try </a:t>
            </a:r>
            <a:r>
              <a:rPr lang="sv-SE" sz="1800" dirty="0" err="1">
                <a:solidFill>
                  <a:schemeClr val="accent1"/>
                </a:solidFill>
              </a:rPr>
              <a:t>having</a:t>
            </a:r>
            <a:r>
              <a:rPr lang="sv-SE" sz="1800" dirty="0">
                <a:solidFill>
                  <a:schemeClr val="accent1"/>
                </a:solidFill>
              </a:rPr>
              <a:t> a </a:t>
            </a:r>
            <a:r>
              <a:rPr lang="sv-SE" sz="1800" dirty="0" err="1">
                <a:solidFill>
                  <a:schemeClr val="accent1"/>
                </a:solidFill>
              </a:rPr>
              <a:t>prospective</a:t>
            </a:r>
            <a:r>
              <a:rPr lang="sv-SE" sz="1800" dirty="0">
                <a:solidFill>
                  <a:schemeClr val="accent1"/>
                </a:solidFill>
              </a:rPr>
              <a:t> student </a:t>
            </a:r>
            <a:r>
              <a:rPr lang="sv-SE" sz="1800" dirty="0" err="1">
                <a:solidFill>
                  <a:schemeClr val="accent1"/>
                </a:solidFill>
              </a:rPr>
              <a:t>mindset</a:t>
            </a:r>
            <a:endParaRPr lang="sv-SE" sz="1800" dirty="0">
              <a:solidFill>
                <a:schemeClr val="accent1"/>
              </a:solidFill>
            </a:endParaRPr>
          </a:p>
          <a:p>
            <a:pPr marL="800100" lvl="1" indent="-342900">
              <a:buFont typeface="Arial" panose="020B0604020202020204" pitchFamily="34" charset="0"/>
              <a:buChar char="•"/>
            </a:pPr>
            <a:r>
              <a:rPr lang="sv-SE" sz="1600" dirty="0" err="1">
                <a:solidFill>
                  <a:schemeClr val="accent1"/>
                </a:solidFill>
              </a:rPr>
              <a:t>Easy</a:t>
            </a:r>
            <a:r>
              <a:rPr lang="sv-SE" sz="1600" dirty="0">
                <a:solidFill>
                  <a:schemeClr val="accent1"/>
                </a:solidFill>
              </a:rPr>
              <a:t>-to-</a:t>
            </a:r>
            <a:r>
              <a:rPr lang="sv-SE" sz="1600" dirty="0" err="1">
                <a:solidFill>
                  <a:schemeClr val="accent1"/>
                </a:solidFill>
              </a:rPr>
              <a:t>follow</a:t>
            </a:r>
            <a:r>
              <a:rPr lang="sv-SE" sz="1600" dirty="0">
                <a:solidFill>
                  <a:schemeClr val="accent1"/>
                </a:solidFill>
              </a:rPr>
              <a:t> information</a:t>
            </a:r>
          </a:p>
          <a:p>
            <a:pPr marL="800100" lvl="1" indent="-342900">
              <a:buFont typeface="Arial" panose="020B0604020202020204" pitchFamily="34" charset="0"/>
              <a:buChar char="•"/>
            </a:pPr>
            <a:r>
              <a:rPr lang="sv-SE" sz="1600" dirty="0" err="1">
                <a:solidFill>
                  <a:schemeClr val="accent1"/>
                </a:solidFill>
              </a:rPr>
              <a:t>Keep</a:t>
            </a:r>
            <a:r>
              <a:rPr lang="sv-SE" sz="1600" dirty="0">
                <a:solidFill>
                  <a:schemeClr val="accent1"/>
                </a:solidFill>
              </a:rPr>
              <a:t> </a:t>
            </a:r>
            <a:r>
              <a:rPr lang="sv-SE" sz="1600" dirty="0" err="1">
                <a:solidFill>
                  <a:schemeClr val="accent1"/>
                </a:solidFill>
              </a:rPr>
              <a:t>things</a:t>
            </a:r>
            <a:r>
              <a:rPr lang="sv-SE" sz="1600" dirty="0">
                <a:solidFill>
                  <a:schemeClr val="accent1"/>
                </a:solidFill>
              </a:rPr>
              <a:t> </a:t>
            </a:r>
            <a:r>
              <a:rPr lang="sv-SE" sz="1600" dirty="0" err="1">
                <a:solidFill>
                  <a:schemeClr val="accent1"/>
                </a:solidFill>
              </a:rPr>
              <a:t>interesting</a:t>
            </a:r>
            <a:r>
              <a:rPr lang="sv-SE" sz="1600" dirty="0">
                <a:solidFill>
                  <a:schemeClr val="accent1"/>
                </a:solidFill>
              </a:rPr>
              <a:t> (</a:t>
            </a:r>
            <a:r>
              <a:rPr lang="sv-SE" sz="1600" dirty="0" err="1">
                <a:solidFill>
                  <a:schemeClr val="accent1"/>
                </a:solidFill>
              </a:rPr>
              <a:t>too</a:t>
            </a:r>
            <a:r>
              <a:rPr lang="sv-SE" sz="1600" dirty="0">
                <a:solidFill>
                  <a:schemeClr val="accent1"/>
                </a:solidFill>
              </a:rPr>
              <a:t> </a:t>
            </a:r>
            <a:r>
              <a:rPr lang="sv-SE" sz="1600" dirty="0" err="1">
                <a:solidFill>
                  <a:schemeClr val="accent1"/>
                </a:solidFill>
              </a:rPr>
              <a:t>detailed</a:t>
            </a:r>
            <a:r>
              <a:rPr lang="sv-SE" sz="1600" dirty="0">
                <a:solidFill>
                  <a:schemeClr val="accent1"/>
                </a:solidFill>
              </a:rPr>
              <a:t> information </a:t>
            </a:r>
            <a:r>
              <a:rPr lang="sv-SE" sz="1600" dirty="0" err="1">
                <a:solidFill>
                  <a:schemeClr val="accent1"/>
                </a:solidFill>
              </a:rPr>
              <a:t>could</a:t>
            </a:r>
            <a:r>
              <a:rPr lang="sv-SE" sz="1600" dirty="0">
                <a:solidFill>
                  <a:schemeClr val="accent1"/>
                </a:solidFill>
              </a:rPr>
              <a:t> </a:t>
            </a:r>
            <a:r>
              <a:rPr lang="sv-SE" sz="1600" dirty="0" err="1">
                <a:solidFill>
                  <a:schemeClr val="accent1"/>
                </a:solidFill>
              </a:rPr>
              <a:t>potentially</a:t>
            </a:r>
            <a:r>
              <a:rPr lang="sv-SE" sz="1600" dirty="0">
                <a:solidFill>
                  <a:schemeClr val="accent1"/>
                </a:solidFill>
              </a:rPr>
              <a:t> be </a:t>
            </a:r>
            <a:r>
              <a:rPr lang="sv-SE" sz="1600" dirty="0" err="1">
                <a:solidFill>
                  <a:schemeClr val="accent1"/>
                </a:solidFill>
              </a:rPr>
              <a:t>left</a:t>
            </a:r>
            <a:r>
              <a:rPr lang="sv-SE" sz="1600" dirty="0">
                <a:solidFill>
                  <a:schemeClr val="accent1"/>
                </a:solidFill>
              </a:rPr>
              <a:t> </a:t>
            </a:r>
            <a:r>
              <a:rPr lang="sv-SE" sz="1600" dirty="0" err="1">
                <a:solidFill>
                  <a:schemeClr val="accent1"/>
                </a:solidFill>
              </a:rPr>
              <a:t>out</a:t>
            </a:r>
            <a:r>
              <a:rPr lang="sv-SE" sz="1600" dirty="0">
                <a:solidFill>
                  <a:schemeClr val="accent1"/>
                </a:solidFill>
              </a:rPr>
              <a:t>)</a:t>
            </a:r>
          </a:p>
          <a:p>
            <a:pPr marL="800100" lvl="1" indent="-342900">
              <a:buFont typeface="Arial" panose="020B0604020202020204" pitchFamily="34" charset="0"/>
              <a:buChar char="•"/>
            </a:pPr>
            <a:r>
              <a:rPr lang="sv-SE" sz="1600" dirty="0" err="1">
                <a:solidFill>
                  <a:schemeClr val="accent1"/>
                </a:solidFill>
              </a:rPr>
              <a:t>Prospective</a:t>
            </a:r>
            <a:r>
              <a:rPr lang="sv-SE" sz="1600" dirty="0">
                <a:solidFill>
                  <a:schemeClr val="accent1"/>
                </a:solidFill>
              </a:rPr>
              <a:t> students´ </a:t>
            </a:r>
            <a:r>
              <a:rPr lang="sv-SE" sz="1600" dirty="0" err="1">
                <a:solidFill>
                  <a:schemeClr val="accent1"/>
                </a:solidFill>
              </a:rPr>
              <a:t>perspective</a:t>
            </a:r>
            <a:r>
              <a:rPr lang="sv-SE" sz="1600" dirty="0">
                <a:solidFill>
                  <a:schemeClr val="accent1"/>
                </a:solidFill>
              </a:rPr>
              <a:t> on information </a:t>
            </a:r>
            <a:endParaRPr lang="sv-SE" sz="1600" dirty="0"/>
          </a:p>
        </p:txBody>
      </p:sp>
      <p:sp>
        <p:nvSpPr>
          <p:cNvPr id="6" name="TextBox 5">
            <a:extLst>
              <a:ext uri="{FF2B5EF4-FFF2-40B4-BE49-F238E27FC236}">
                <a16:creationId xmlns:a16="http://schemas.microsoft.com/office/drawing/2014/main" id="{FF9FD837-1DCC-5A2C-6393-DED61A18F8FF}"/>
              </a:ext>
            </a:extLst>
          </p:cNvPr>
          <p:cNvSpPr txBox="1"/>
          <p:nvPr/>
        </p:nvSpPr>
        <p:spPr>
          <a:xfrm>
            <a:off x="310708" y="1965831"/>
            <a:ext cx="9430342" cy="1077218"/>
          </a:xfrm>
          <a:prstGeom prst="rect">
            <a:avLst/>
          </a:prstGeom>
          <a:noFill/>
        </p:spPr>
        <p:txBody>
          <a:bodyPr wrap="square" rtlCol="0">
            <a:spAutoFit/>
          </a:bodyPr>
          <a:lstStyle/>
          <a:p>
            <a:r>
              <a:rPr lang="en-US" sz="1600" dirty="0"/>
              <a:t>This presentation serves as a template and inspiration for introducing your master’s </a:t>
            </a:r>
            <a:r>
              <a:rPr lang="en-US" sz="1600" dirty="0" err="1"/>
              <a:t>programme</a:t>
            </a:r>
            <a:r>
              <a:rPr lang="en-US" sz="1600" dirty="0"/>
              <a:t> to </a:t>
            </a:r>
            <a:r>
              <a:rPr lang="en-US" sz="1600" b="1" dirty="0"/>
              <a:t>prospective students. </a:t>
            </a:r>
            <a:r>
              <a:rPr lang="sv-SE" sz="1600" dirty="0"/>
              <a:t>The </a:t>
            </a:r>
            <a:r>
              <a:rPr lang="sv-SE" sz="1600" dirty="0" err="1"/>
              <a:t>suggested</a:t>
            </a:r>
            <a:r>
              <a:rPr lang="sv-SE" sz="1600" dirty="0"/>
              <a:t> agenda </a:t>
            </a:r>
            <a:r>
              <a:rPr lang="sv-SE" sz="1600" dirty="0" err="1"/>
              <a:t>consists</a:t>
            </a:r>
            <a:r>
              <a:rPr lang="sv-SE" sz="1600" dirty="0"/>
              <a:t> </a:t>
            </a:r>
            <a:r>
              <a:rPr lang="sv-SE" sz="1600" dirty="0" err="1"/>
              <a:t>of</a:t>
            </a:r>
            <a:r>
              <a:rPr lang="sv-SE" sz="1600" dirty="0"/>
              <a:t> areas </a:t>
            </a:r>
            <a:r>
              <a:rPr lang="sv-SE" sz="1600" dirty="0" err="1"/>
              <a:t>we</a:t>
            </a:r>
            <a:r>
              <a:rPr lang="sv-SE" sz="1600" dirty="0"/>
              <a:t> </a:t>
            </a:r>
            <a:r>
              <a:rPr lang="sv-SE" sz="1600" dirty="0" err="1"/>
              <a:t>know</a:t>
            </a:r>
            <a:r>
              <a:rPr lang="sv-SE" sz="1600" dirty="0"/>
              <a:t> from </a:t>
            </a:r>
            <a:r>
              <a:rPr lang="sv-SE" sz="1600" dirty="0" err="1"/>
              <a:t>surveys</a:t>
            </a:r>
            <a:r>
              <a:rPr lang="sv-SE" sz="1600" dirty="0"/>
              <a:t> </a:t>
            </a:r>
            <a:r>
              <a:rPr lang="sv-SE" sz="1600" dirty="0" err="1"/>
              <a:t>that</a:t>
            </a:r>
            <a:r>
              <a:rPr lang="sv-SE" sz="1600" dirty="0"/>
              <a:t> the </a:t>
            </a:r>
            <a:r>
              <a:rPr lang="sv-SE" sz="1600" dirty="0" err="1"/>
              <a:t>target</a:t>
            </a:r>
            <a:r>
              <a:rPr lang="sv-SE" sz="1600" dirty="0"/>
              <a:t> </a:t>
            </a:r>
            <a:r>
              <a:rPr lang="sv-SE" sz="1600" dirty="0" err="1"/>
              <a:t>group</a:t>
            </a:r>
            <a:r>
              <a:rPr lang="sv-SE" sz="1600" dirty="0"/>
              <a:t> </a:t>
            </a:r>
            <a:r>
              <a:rPr lang="en-GB" sz="1600" dirty="0"/>
              <a:t>is highly interested in, as well as key factors that lead them to choose</a:t>
            </a:r>
            <a:r>
              <a:rPr lang="sv-SE" sz="1600" dirty="0"/>
              <a:t> KTH. </a:t>
            </a:r>
            <a:r>
              <a:rPr lang="sv-SE" sz="1600" dirty="0" err="1"/>
              <a:t>Please</a:t>
            </a:r>
            <a:r>
              <a:rPr lang="sv-SE" sz="1600" dirty="0"/>
              <a:t> </a:t>
            </a:r>
            <a:r>
              <a:rPr lang="sv-SE" sz="1600" dirty="0" err="1"/>
              <a:t>add</a:t>
            </a:r>
            <a:r>
              <a:rPr lang="sv-SE" sz="1600" dirty="0"/>
              <a:t>/</a:t>
            </a:r>
            <a:r>
              <a:rPr lang="sv-SE" sz="1600" dirty="0" err="1"/>
              <a:t>change</a:t>
            </a:r>
            <a:r>
              <a:rPr lang="sv-SE" sz="1600" dirty="0"/>
              <a:t> </a:t>
            </a:r>
            <a:r>
              <a:rPr lang="sv-SE" sz="1600" dirty="0" err="1"/>
              <a:t>anything</a:t>
            </a:r>
            <a:r>
              <a:rPr lang="sv-SE" sz="1600" dirty="0"/>
              <a:t> </a:t>
            </a:r>
            <a:r>
              <a:rPr lang="sv-SE" sz="1600" dirty="0" err="1"/>
              <a:t>you</a:t>
            </a:r>
            <a:r>
              <a:rPr lang="sv-SE" sz="1600" dirty="0"/>
              <a:t> </a:t>
            </a:r>
            <a:r>
              <a:rPr lang="sv-SE" sz="1600" dirty="0" err="1"/>
              <a:t>would</a:t>
            </a:r>
            <a:r>
              <a:rPr lang="sv-SE" sz="1600" dirty="0"/>
              <a:t> like to </a:t>
            </a:r>
            <a:r>
              <a:rPr lang="sv-SE" sz="1600" dirty="0" err="1"/>
              <a:t>tailor</a:t>
            </a:r>
            <a:r>
              <a:rPr lang="sv-SE" sz="1600" dirty="0"/>
              <a:t> it to </a:t>
            </a:r>
            <a:r>
              <a:rPr lang="sv-SE" sz="1600" dirty="0" err="1"/>
              <a:t>your</a:t>
            </a:r>
            <a:r>
              <a:rPr lang="sv-SE" sz="1600" dirty="0"/>
              <a:t> </a:t>
            </a:r>
            <a:r>
              <a:rPr lang="sv-SE" sz="1600" dirty="0" err="1"/>
              <a:t>specific</a:t>
            </a:r>
            <a:r>
              <a:rPr lang="sv-SE" sz="1600" dirty="0"/>
              <a:t> </a:t>
            </a:r>
            <a:r>
              <a:rPr lang="sv-SE" sz="1600" dirty="0" err="1"/>
              <a:t>programme</a:t>
            </a:r>
            <a:r>
              <a:rPr lang="sv-SE" sz="1600" dirty="0"/>
              <a:t>. </a:t>
            </a:r>
            <a:endParaRPr lang="en-US" sz="1600" dirty="0"/>
          </a:p>
        </p:txBody>
      </p:sp>
      <p:sp>
        <p:nvSpPr>
          <p:cNvPr id="2" name="TextBox 1">
            <a:extLst>
              <a:ext uri="{FF2B5EF4-FFF2-40B4-BE49-F238E27FC236}">
                <a16:creationId xmlns:a16="http://schemas.microsoft.com/office/drawing/2014/main" id="{479D696F-3443-09A4-AB2D-8913AA532C47}"/>
              </a:ext>
            </a:extLst>
          </p:cNvPr>
          <p:cNvSpPr txBox="1"/>
          <p:nvPr/>
        </p:nvSpPr>
        <p:spPr>
          <a:xfrm>
            <a:off x="8926287" y="5451387"/>
            <a:ext cx="3131350" cy="1261884"/>
          </a:xfrm>
          <a:prstGeom prst="rect">
            <a:avLst/>
          </a:prstGeom>
          <a:solidFill>
            <a:schemeClr val="bg1"/>
          </a:solidFill>
        </p:spPr>
        <p:txBody>
          <a:bodyPr wrap="square" rtlCol="0">
            <a:spAutoFit/>
          </a:bodyPr>
          <a:lstStyle/>
          <a:p>
            <a:r>
              <a:rPr lang="sv-SE" sz="1600" b="1" dirty="0" err="1">
                <a:solidFill>
                  <a:schemeClr val="accent3"/>
                </a:solidFill>
              </a:rPr>
              <a:t>We</a:t>
            </a:r>
            <a:r>
              <a:rPr lang="sv-SE" sz="1600" b="1" dirty="0">
                <a:solidFill>
                  <a:schemeClr val="accent3"/>
                </a:solidFill>
              </a:rPr>
              <a:t> </a:t>
            </a:r>
            <a:r>
              <a:rPr lang="sv-SE" sz="1600" b="1" dirty="0" err="1">
                <a:solidFill>
                  <a:schemeClr val="accent3"/>
                </a:solidFill>
              </a:rPr>
              <a:t>are</a:t>
            </a:r>
            <a:r>
              <a:rPr lang="sv-SE" sz="1600" b="1" dirty="0">
                <a:solidFill>
                  <a:schemeClr val="accent3"/>
                </a:solidFill>
              </a:rPr>
              <a:t> </a:t>
            </a:r>
            <a:r>
              <a:rPr lang="sv-SE" sz="1600" b="1" dirty="0" err="1">
                <a:solidFill>
                  <a:schemeClr val="accent3"/>
                </a:solidFill>
              </a:rPr>
              <a:t>always</a:t>
            </a:r>
            <a:r>
              <a:rPr lang="sv-SE" sz="1600" b="1" dirty="0">
                <a:solidFill>
                  <a:schemeClr val="accent3"/>
                </a:solidFill>
              </a:rPr>
              <a:t> at </a:t>
            </a:r>
            <a:r>
              <a:rPr lang="sv-SE" sz="1600" b="1" dirty="0" err="1">
                <a:solidFill>
                  <a:schemeClr val="accent3"/>
                </a:solidFill>
              </a:rPr>
              <a:t>your</a:t>
            </a:r>
            <a:r>
              <a:rPr lang="sv-SE" sz="1600" b="1" dirty="0">
                <a:solidFill>
                  <a:schemeClr val="accent3"/>
                </a:solidFill>
              </a:rPr>
              <a:t> </a:t>
            </a:r>
            <a:r>
              <a:rPr lang="sv-SE" sz="1600" b="1" dirty="0" err="1">
                <a:solidFill>
                  <a:schemeClr val="accent3"/>
                </a:solidFill>
              </a:rPr>
              <a:t>disposal</a:t>
            </a:r>
            <a:r>
              <a:rPr lang="sv-SE" sz="1600" b="1" dirty="0">
                <a:solidFill>
                  <a:schemeClr val="accent3"/>
                </a:solidFill>
              </a:rPr>
              <a:t>, </a:t>
            </a:r>
            <a:r>
              <a:rPr lang="sv-SE" sz="1600" dirty="0">
                <a:solidFill>
                  <a:schemeClr val="accent3"/>
                </a:solidFill>
              </a:rPr>
              <a:t>from </a:t>
            </a:r>
            <a:r>
              <a:rPr lang="sv-SE" sz="1600" dirty="0" err="1">
                <a:solidFill>
                  <a:schemeClr val="accent3"/>
                </a:solidFill>
              </a:rPr>
              <a:t>content</a:t>
            </a:r>
            <a:r>
              <a:rPr lang="sv-SE" sz="1600" dirty="0">
                <a:solidFill>
                  <a:schemeClr val="accent3"/>
                </a:solidFill>
              </a:rPr>
              <a:t> to </a:t>
            </a:r>
            <a:r>
              <a:rPr lang="sv-SE" sz="1600" dirty="0" err="1">
                <a:solidFill>
                  <a:schemeClr val="accent3"/>
                </a:solidFill>
              </a:rPr>
              <a:t>visuals</a:t>
            </a:r>
            <a:r>
              <a:rPr lang="sv-SE" sz="1600" dirty="0">
                <a:solidFill>
                  <a:schemeClr val="accent3"/>
                </a:solidFill>
              </a:rPr>
              <a:t> (ex. </a:t>
            </a:r>
            <a:r>
              <a:rPr lang="sv-SE" sz="1400" dirty="0" err="1">
                <a:solidFill>
                  <a:schemeClr val="accent3"/>
                </a:solidFill>
              </a:rPr>
              <a:t>you</a:t>
            </a:r>
            <a:r>
              <a:rPr lang="sv-SE" sz="1400" dirty="0">
                <a:solidFill>
                  <a:schemeClr val="accent3"/>
                </a:solidFill>
              </a:rPr>
              <a:t> </a:t>
            </a:r>
            <a:r>
              <a:rPr lang="sv-SE" sz="1400" dirty="0" err="1">
                <a:solidFill>
                  <a:schemeClr val="accent3"/>
                </a:solidFill>
              </a:rPr>
              <a:t>could</a:t>
            </a:r>
            <a:r>
              <a:rPr lang="sv-SE" sz="1400" dirty="0">
                <a:solidFill>
                  <a:schemeClr val="accent3"/>
                </a:solidFill>
              </a:rPr>
              <a:t> </a:t>
            </a:r>
            <a:r>
              <a:rPr lang="sv-SE" sz="1400" dirty="0" err="1">
                <a:solidFill>
                  <a:schemeClr val="accent3"/>
                </a:solidFill>
              </a:rPr>
              <a:t>add</a:t>
            </a:r>
            <a:r>
              <a:rPr lang="sv-SE" sz="1400" dirty="0">
                <a:solidFill>
                  <a:schemeClr val="accent3"/>
                </a:solidFill>
              </a:rPr>
              <a:t> the info, and </a:t>
            </a:r>
            <a:r>
              <a:rPr lang="sv-SE" sz="1400" dirty="0" err="1">
                <a:solidFill>
                  <a:schemeClr val="accent3"/>
                </a:solidFill>
              </a:rPr>
              <a:t>we</a:t>
            </a:r>
            <a:r>
              <a:rPr lang="sv-SE" sz="1400" dirty="0">
                <a:solidFill>
                  <a:schemeClr val="accent3"/>
                </a:solidFill>
              </a:rPr>
              <a:t> </a:t>
            </a:r>
            <a:r>
              <a:rPr lang="sv-SE" sz="1400" dirty="0" err="1">
                <a:solidFill>
                  <a:schemeClr val="accent3"/>
                </a:solidFill>
              </a:rPr>
              <a:t>put</a:t>
            </a:r>
            <a:r>
              <a:rPr lang="sv-SE" sz="1400" dirty="0">
                <a:solidFill>
                  <a:schemeClr val="accent3"/>
                </a:solidFill>
              </a:rPr>
              <a:t> it </a:t>
            </a:r>
            <a:r>
              <a:rPr lang="sv-SE" sz="1400" dirty="0" err="1">
                <a:solidFill>
                  <a:schemeClr val="accent3"/>
                </a:solidFill>
              </a:rPr>
              <a:t>together</a:t>
            </a:r>
            <a:r>
              <a:rPr lang="sv-SE" sz="1400" dirty="0">
                <a:solidFill>
                  <a:schemeClr val="accent3"/>
                </a:solidFill>
              </a:rPr>
              <a:t> </a:t>
            </a:r>
            <a:r>
              <a:rPr lang="sv-SE" sz="1400" dirty="0" err="1">
                <a:solidFill>
                  <a:schemeClr val="accent3"/>
                </a:solidFill>
              </a:rPr>
              <a:t>nicely</a:t>
            </a:r>
            <a:r>
              <a:rPr lang="sv-SE" sz="1400" dirty="0">
                <a:solidFill>
                  <a:schemeClr val="accent3"/>
                </a:solidFill>
              </a:rPr>
              <a:t>)</a:t>
            </a:r>
            <a:r>
              <a:rPr lang="sv-SE" sz="1400" b="1" dirty="0">
                <a:solidFill>
                  <a:schemeClr val="accent3"/>
                </a:solidFill>
              </a:rPr>
              <a:t>. </a:t>
            </a:r>
            <a:br>
              <a:rPr lang="sv-SE" sz="1400" b="1" dirty="0">
                <a:solidFill>
                  <a:schemeClr val="accent3"/>
                </a:solidFill>
              </a:rPr>
            </a:br>
            <a:r>
              <a:rPr lang="sv-SE" sz="1400" dirty="0">
                <a:solidFill>
                  <a:schemeClr val="accent3"/>
                </a:solidFill>
              </a:rPr>
              <a:t>C</a:t>
            </a:r>
            <a:r>
              <a:rPr lang="sv-SE" sz="1600" dirty="0">
                <a:solidFill>
                  <a:schemeClr val="accent3"/>
                </a:solidFill>
              </a:rPr>
              <a:t>ontact </a:t>
            </a:r>
            <a:r>
              <a:rPr lang="sv-SE" sz="1600" dirty="0">
                <a:solidFill>
                  <a:schemeClr val="accent3"/>
                </a:solidFill>
                <a:hlinkClick r:id="rId3"/>
              </a:rPr>
              <a:t>Julia Hahrs</a:t>
            </a:r>
            <a:r>
              <a:rPr lang="sv-SE" sz="1600" dirty="0">
                <a:solidFill>
                  <a:schemeClr val="accent3"/>
                </a:solidFill>
              </a:rPr>
              <a:t> </a:t>
            </a:r>
            <a:r>
              <a:rPr lang="sv-SE" sz="1600" dirty="0">
                <a:solidFill>
                  <a:schemeClr val="accent3"/>
                </a:solidFill>
                <a:sym typeface="Wingdings" panose="05000000000000000000" pitchFamily="2" charset="2"/>
              </a:rPr>
              <a:t> </a:t>
            </a:r>
            <a:endParaRPr lang="sv-SE" dirty="0"/>
          </a:p>
        </p:txBody>
      </p:sp>
      <p:sp>
        <p:nvSpPr>
          <p:cNvPr id="7" name="Speech Bubble: Oval 6">
            <a:extLst>
              <a:ext uri="{FF2B5EF4-FFF2-40B4-BE49-F238E27FC236}">
                <a16:creationId xmlns:a16="http://schemas.microsoft.com/office/drawing/2014/main" id="{1ED729CE-34DA-EE1A-02A7-214DF88153EA}"/>
              </a:ext>
            </a:extLst>
          </p:cNvPr>
          <p:cNvSpPr/>
          <p:nvPr/>
        </p:nvSpPr>
        <p:spPr>
          <a:xfrm>
            <a:off x="8768197" y="2504440"/>
            <a:ext cx="3289439" cy="2732315"/>
          </a:xfrm>
          <a:prstGeom prst="wedgeEllipseCallout">
            <a:avLst>
              <a:gd name="adj1" fmla="val -66620"/>
              <a:gd name="adj2" fmla="val 1135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bg1"/>
                </a:solidFill>
              </a:rPr>
              <a:t>W</a:t>
            </a:r>
            <a:r>
              <a:rPr lang="en-GB" sz="1600" dirty="0">
                <a:solidFill>
                  <a:schemeClr val="bg1"/>
                </a:solidFill>
              </a:rPr>
              <a:t>e</a:t>
            </a:r>
            <a:r>
              <a:rPr lang="en-GB" sz="1400" dirty="0">
                <a:solidFill>
                  <a:schemeClr val="bg1"/>
                </a:solidFill>
              </a:rPr>
              <a:t> would like to showcase more teaching facilities and/or relevant labs like the pictures in this presentation, on the programme pages. If you have ideas or suggestions, please get in touch with </a:t>
            </a:r>
            <a:r>
              <a:rPr lang="sv-SE" sz="1400" dirty="0" err="1">
                <a:solidFill>
                  <a:schemeClr val="bg1"/>
                </a:solidFill>
              </a:rPr>
              <a:t>us</a:t>
            </a:r>
            <a:endParaRPr lang="sv-SE" sz="1400" dirty="0">
              <a:solidFill>
                <a:schemeClr val="bg1"/>
              </a:solidFill>
            </a:endParaRPr>
          </a:p>
        </p:txBody>
      </p:sp>
    </p:spTree>
    <p:extLst>
      <p:ext uri="{BB962C8B-B14F-4D97-AF65-F5344CB8AC3E}">
        <p14:creationId xmlns:p14="http://schemas.microsoft.com/office/powerpoint/2010/main" val="60527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eople walking on a street with ivy on the side of a building&#10;&#10;AI-generated content may be incorrect.">
            <a:extLst>
              <a:ext uri="{FF2B5EF4-FFF2-40B4-BE49-F238E27FC236}">
                <a16:creationId xmlns:a16="http://schemas.microsoft.com/office/drawing/2014/main" id="{4584E448-D426-D6F0-30BB-DA5A275E0E7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1A7C5B1-6027-4BAD-95CA-8834AB1AAAE2}"/>
              </a:ext>
            </a:extLst>
          </p:cNvPr>
          <p:cNvSpPr>
            <a:spLocks noGrp="1"/>
          </p:cNvSpPr>
          <p:nvPr>
            <p:ph type="title"/>
          </p:nvPr>
        </p:nvSpPr>
        <p:spPr>
          <a:xfrm>
            <a:off x="216355" y="3537857"/>
            <a:ext cx="5672818" cy="977612"/>
          </a:xfrm>
        </p:spPr>
        <p:txBody>
          <a:bodyPr anchor="t">
            <a:normAutofit fontScale="90000"/>
          </a:bodyPr>
          <a:lstStyle/>
          <a:p>
            <a:r>
              <a:rPr lang="sv-SE" sz="6000" dirty="0" err="1">
                <a:solidFill>
                  <a:schemeClr val="bg1"/>
                </a:solidFill>
              </a:rPr>
              <a:t>Sustainable</a:t>
            </a:r>
            <a:r>
              <a:rPr lang="sv-SE" sz="3300" dirty="0">
                <a:solidFill>
                  <a:schemeClr val="bg1"/>
                </a:solidFill>
              </a:rPr>
              <a:t> </a:t>
            </a:r>
            <a:r>
              <a:rPr lang="sv-SE" sz="6000" dirty="0" err="1">
                <a:solidFill>
                  <a:schemeClr val="bg1"/>
                </a:solidFill>
              </a:rPr>
              <a:t>development</a:t>
            </a:r>
            <a:endParaRPr lang="sv-SE" sz="6000" dirty="0">
              <a:solidFill>
                <a:schemeClr val="bg1"/>
              </a:solidFill>
            </a:endParaRPr>
          </a:p>
        </p:txBody>
      </p:sp>
      <p:pic>
        <p:nvPicPr>
          <p:cNvPr id="4" name="Picture 3">
            <a:extLst>
              <a:ext uri="{FF2B5EF4-FFF2-40B4-BE49-F238E27FC236}">
                <a16:creationId xmlns:a16="http://schemas.microsoft.com/office/drawing/2014/main" id="{57E54EAE-FE90-F471-B142-96D60AA4E1B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70712" y="5199302"/>
            <a:ext cx="1260729" cy="1260729"/>
          </a:xfrm>
          <a:prstGeom prst="rect">
            <a:avLst/>
          </a:prstGeom>
        </p:spPr>
      </p:pic>
      <p:pic>
        <p:nvPicPr>
          <p:cNvPr id="7" name="Picture 6">
            <a:extLst>
              <a:ext uri="{FF2B5EF4-FFF2-40B4-BE49-F238E27FC236}">
                <a16:creationId xmlns:a16="http://schemas.microsoft.com/office/drawing/2014/main" id="{B08E45C9-A4D7-FC1E-45BD-7193EE1A2A0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0085" y="5199304"/>
            <a:ext cx="1260729" cy="1260729"/>
          </a:xfrm>
          <a:prstGeom prst="rect">
            <a:avLst/>
          </a:prstGeom>
        </p:spPr>
      </p:pic>
      <p:pic>
        <p:nvPicPr>
          <p:cNvPr id="9" name="Picture 8">
            <a:extLst>
              <a:ext uri="{FF2B5EF4-FFF2-40B4-BE49-F238E27FC236}">
                <a16:creationId xmlns:a16="http://schemas.microsoft.com/office/drawing/2014/main" id="{C2F55C61-D8C8-010B-65AF-79707228054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401683" y="5199303"/>
            <a:ext cx="1260729" cy="1260729"/>
          </a:xfrm>
          <a:prstGeom prst="rect">
            <a:avLst/>
          </a:prstGeom>
        </p:spPr>
      </p:pic>
    </p:spTree>
    <p:extLst>
      <p:ext uri="{BB962C8B-B14F-4D97-AF65-F5344CB8AC3E}">
        <p14:creationId xmlns:p14="http://schemas.microsoft.com/office/powerpoint/2010/main" val="24728270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765205-7598-43EE-9D6C-84E183D1D0F2}"/>
              </a:ext>
            </a:extLst>
          </p:cNvPr>
          <p:cNvSpPr>
            <a:spLocks noGrp="1"/>
          </p:cNvSpPr>
          <p:nvPr>
            <p:ph type="title"/>
          </p:nvPr>
        </p:nvSpPr>
        <p:spPr>
          <a:xfrm>
            <a:off x="358547" y="1828800"/>
            <a:ext cx="5314951" cy="1000277"/>
          </a:xfrm>
        </p:spPr>
        <p:txBody>
          <a:bodyPr/>
          <a:lstStyle/>
          <a:p>
            <a:r>
              <a:rPr lang="sv-SE" dirty="0" err="1"/>
              <a:t>Degree</a:t>
            </a:r>
            <a:r>
              <a:rPr lang="sv-SE" dirty="0"/>
              <a:t> </a:t>
            </a:r>
            <a:r>
              <a:rPr lang="sv-SE" dirty="0" err="1"/>
              <a:t>project</a:t>
            </a:r>
            <a:endParaRPr lang="sv-SE" dirty="0"/>
          </a:p>
        </p:txBody>
      </p:sp>
      <p:sp>
        <p:nvSpPr>
          <p:cNvPr id="7" name="Text Placeholder 6">
            <a:extLst>
              <a:ext uri="{FF2B5EF4-FFF2-40B4-BE49-F238E27FC236}">
                <a16:creationId xmlns:a16="http://schemas.microsoft.com/office/drawing/2014/main" id="{D1A243F7-BB52-4F25-9D32-C8C053537107}"/>
              </a:ext>
            </a:extLst>
          </p:cNvPr>
          <p:cNvSpPr>
            <a:spLocks noGrp="1"/>
          </p:cNvSpPr>
          <p:nvPr>
            <p:ph type="body" idx="1"/>
          </p:nvPr>
        </p:nvSpPr>
        <p:spPr>
          <a:xfrm>
            <a:off x="541563" y="2972707"/>
            <a:ext cx="5314951" cy="863600"/>
          </a:xfrm>
        </p:spPr>
        <p:txBody>
          <a:bodyPr/>
          <a:lstStyle/>
          <a:p>
            <a:r>
              <a:rPr lang="en-GB" b="1" dirty="0">
                <a:solidFill>
                  <a:schemeClr val="tx1"/>
                </a:solidFill>
              </a:rPr>
              <a:t>Topics previously explored include:</a:t>
            </a:r>
          </a:p>
          <a:p>
            <a:pPr marL="342900" lvl="0" indent="-342900">
              <a:buFont typeface="Arial" panose="020B0604020202020204" pitchFamily="34" charset="0"/>
              <a:buChar char="•"/>
            </a:pPr>
            <a:r>
              <a:rPr lang="en-GB" dirty="0">
                <a:solidFill>
                  <a:schemeClr val="tx1"/>
                </a:solidFill>
              </a:rPr>
              <a:t>Scalable systems for AI workloads </a:t>
            </a:r>
          </a:p>
          <a:p>
            <a:pPr marL="342900" lvl="0" indent="-342900">
              <a:buFont typeface="Arial" panose="020B0604020202020204" pitchFamily="34" charset="0"/>
              <a:buChar char="•"/>
            </a:pPr>
            <a:r>
              <a:rPr lang="en-GB" dirty="0">
                <a:solidFill>
                  <a:schemeClr val="tx1"/>
                </a:solidFill>
              </a:rPr>
              <a:t>Cloud and distributed computing </a:t>
            </a:r>
          </a:p>
          <a:p>
            <a:pPr marL="342900" lvl="0" indent="-342900">
              <a:buFont typeface="Arial" panose="020B0604020202020204" pitchFamily="34" charset="0"/>
              <a:buChar char="•"/>
            </a:pPr>
            <a:r>
              <a:rPr lang="en-GB" dirty="0">
                <a:solidFill>
                  <a:schemeClr val="tx1"/>
                </a:solidFill>
              </a:rPr>
              <a:t>GPU and accelerator-based computing </a:t>
            </a:r>
          </a:p>
          <a:p>
            <a:pPr marL="342900" lvl="0" indent="-342900">
              <a:buFont typeface="Arial" panose="020B0604020202020204" pitchFamily="34" charset="0"/>
              <a:buChar char="•"/>
            </a:pPr>
            <a:r>
              <a:rPr lang="en-GB" dirty="0">
                <a:solidFill>
                  <a:schemeClr val="tx1"/>
                </a:solidFill>
              </a:rPr>
              <a:t>Large-scale data processing </a:t>
            </a:r>
          </a:p>
          <a:p>
            <a:pPr marL="342900" lvl="0" indent="-342900">
              <a:buFont typeface="Arial" panose="020B0604020202020204" pitchFamily="34" charset="0"/>
              <a:buChar char="•"/>
            </a:pPr>
            <a:r>
              <a:rPr lang="en-GB" dirty="0">
                <a:solidFill>
                  <a:schemeClr val="tx1"/>
                </a:solidFill>
              </a:rPr>
              <a:t>Trustworthy and resilient systems </a:t>
            </a:r>
          </a:p>
          <a:p>
            <a:pPr marL="342900" lvl="0" indent="-342900">
              <a:buFont typeface="Arial" panose="020B0604020202020204" pitchFamily="34" charset="0"/>
              <a:buChar char="•"/>
            </a:pPr>
            <a:r>
              <a:rPr lang="en-GB" dirty="0">
                <a:solidFill>
                  <a:schemeClr val="tx1"/>
                </a:solidFill>
              </a:rPr>
              <a:t>And more!</a:t>
            </a:r>
          </a:p>
        </p:txBody>
      </p:sp>
      <p:pic>
        <p:nvPicPr>
          <p:cNvPr id="4" name="Picture Placeholder 3" descr="A group of people standing around a computer&#10;&#10;Description automatically generated">
            <a:extLst>
              <a:ext uri="{FF2B5EF4-FFF2-40B4-BE49-F238E27FC236}">
                <a16:creationId xmlns:a16="http://schemas.microsoft.com/office/drawing/2014/main" id="{F1CBC5FF-34E0-431E-AD9D-67578F0E1386}"/>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a:fillRect/>
          </a:stretch>
        </p:blipFill>
        <p:spPr>
          <a:xfrm>
            <a:off x="5998029" y="0"/>
            <a:ext cx="6193971" cy="6858000"/>
          </a:xfrm>
        </p:spPr>
      </p:pic>
    </p:spTree>
    <p:extLst>
      <p:ext uri="{BB962C8B-B14F-4D97-AF65-F5344CB8AC3E}">
        <p14:creationId xmlns:p14="http://schemas.microsoft.com/office/powerpoint/2010/main" val="1163501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2D5C8-BB3B-A710-5CDA-A3ACA02EE380}"/>
              </a:ext>
            </a:extLst>
          </p:cNvPr>
          <p:cNvSpPr>
            <a:spLocks noGrp="1"/>
          </p:cNvSpPr>
          <p:nvPr>
            <p:ph type="title"/>
          </p:nvPr>
        </p:nvSpPr>
        <p:spPr>
          <a:xfrm>
            <a:off x="5052334" y="1641999"/>
            <a:ext cx="10990263" cy="568412"/>
          </a:xfrm>
        </p:spPr>
        <p:txBody>
          <a:bodyPr/>
          <a:lstStyle/>
          <a:p>
            <a:r>
              <a:rPr lang="sv-SE" sz="4800" dirty="0"/>
              <a:t>Connection to </a:t>
            </a:r>
            <a:r>
              <a:rPr lang="sv-SE" sz="4800" dirty="0" err="1"/>
              <a:t>industry</a:t>
            </a:r>
            <a:endParaRPr lang="en-GB" sz="4800" dirty="0"/>
          </a:p>
        </p:txBody>
      </p:sp>
      <p:sp>
        <p:nvSpPr>
          <p:cNvPr id="3" name="Text Placeholder 2">
            <a:extLst>
              <a:ext uri="{FF2B5EF4-FFF2-40B4-BE49-F238E27FC236}">
                <a16:creationId xmlns:a16="http://schemas.microsoft.com/office/drawing/2014/main" id="{05E566B4-BADB-482D-BD51-2B251B1E4E6E}"/>
              </a:ext>
            </a:extLst>
          </p:cNvPr>
          <p:cNvSpPr>
            <a:spLocks noGrp="1"/>
          </p:cNvSpPr>
          <p:nvPr>
            <p:ph idx="1"/>
          </p:nvPr>
        </p:nvSpPr>
        <p:spPr>
          <a:xfrm>
            <a:off x="5052335" y="2503421"/>
            <a:ext cx="4664160" cy="4530302"/>
          </a:xfrm>
        </p:spPr>
        <p:txBody>
          <a:bodyPr/>
          <a:lstStyle/>
          <a:p>
            <a:r>
              <a:rPr lang="sv-SE" sz="2400" dirty="0" err="1"/>
              <a:t>Collaboration</a:t>
            </a:r>
            <a:r>
              <a:rPr lang="sv-SE" sz="2400" dirty="0"/>
              <a:t> </a:t>
            </a:r>
            <a:r>
              <a:rPr lang="sv-SE" sz="2400" dirty="0" err="1"/>
              <a:t>with</a:t>
            </a:r>
            <a:r>
              <a:rPr lang="sv-SE" sz="2400" dirty="0"/>
              <a:t> </a:t>
            </a:r>
            <a:r>
              <a:rPr lang="sv-SE" sz="2400" dirty="0" err="1"/>
              <a:t>companies</a:t>
            </a:r>
            <a:endParaRPr lang="sv-SE" sz="2400" dirty="0"/>
          </a:p>
          <a:p>
            <a:r>
              <a:rPr lang="sv-SE" sz="2400" dirty="0" err="1"/>
              <a:t>Adjunct</a:t>
            </a:r>
            <a:r>
              <a:rPr lang="sv-SE" sz="2400" dirty="0"/>
              <a:t> professors</a:t>
            </a:r>
          </a:p>
          <a:p>
            <a:r>
              <a:rPr lang="sv-SE" sz="2400" dirty="0"/>
              <a:t>Visits from or to </a:t>
            </a:r>
            <a:r>
              <a:rPr lang="sv-SE" sz="2400" dirty="0" err="1"/>
              <a:t>companies</a:t>
            </a:r>
            <a:r>
              <a:rPr lang="sv-SE" sz="2400" dirty="0"/>
              <a:t> and organisations</a:t>
            </a:r>
          </a:p>
          <a:p>
            <a:r>
              <a:rPr lang="sv-SE" sz="2400" dirty="0" err="1"/>
              <a:t>etc</a:t>
            </a:r>
            <a:endParaRPr lang="en-GB" sz="2400" dirty="0"/>
          </a:p>
        </p:txBody>
      </p:sp>
      <p:pic>
        <p:nvPicPr>
          <p:cNvPr id="5" name="Picture 4" descr="A courtyard with many buildings and a courtyard&#10;&#10;AI-generated content may be incorrect.">
            <a:extLst>
              <a:ext uri="{FF2B5EF4-FFF2-40B4-BE49-F238E27FC236}">
                <a16:creationId xmlns:a16="http://schemas.microsoft.com/office/drawing/2014/main" id="{2DD99116-C93B-435A-7DA8-128A0F2534C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4562860" cy="6858000"/>
          </a:xfrm>
          <a:prstGeom prst="rect">
            <a:avLst/>
          </a:prstGeom>
        </p:spPr>
      </p:pic>
    </p:spTree>
    <p:extLst>
      <p:ext uri="{BB962C8B-B14F-4D97-AF65-F5344CB8AC3E}">
        <p14:creationId xmlns:p14="http://schemas.microsoft.com/office/powerpoint/2010/main" val="4141242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765205-7598-43EE-9D6C-84E183D1D0F2}"/>
              </a:ext>
            </a:extLst>
          </p:cNvPr>
          <p:cNvSpPr>
            <a:spLocks noGrp="1"/>
          </p:cNvSpPr>
          <p:nvPr>
            <p:ph type="title"/>
          </p:nvPr>
        </p:nvSpPr>
        <p:spPr>
          <a:xfrm>
            <a:off x="502101" y="2002631"/>
            <a:ext cx="5314951" cy="2852737"/>
          </a:xfrm>
        </p:spPr>
        <p:txBody>
          <a:bodyPr/>
          <a:lstStyle/>
          <a:p>
            <a:r>
              <a:rPr lang="sv-SE" dirty="0"/>
              <a:t>Research</a:t>
            </a:r>
            <a:endParaRPr lang="en-US" dirty="0"/>
          </a:p>
        </p:txBody>
      </p:sp>
      <p:sp>
        <p:nvSpPr>
          <p:cNvPr id="7" name="Text Placeholder 6">
            <a:extLst>
              <a:ext uri="{FF2B5EF4-FFF2-40B4-BE49-F238E27FC236}">
                <a16:creationId xmlns:a16="http://schemas.microsoft.com/office/drawing/2014/main" id="{D1A243F7-BB52-4F25-9D32-C8C053537107}"/>
              </a:ext>
            </a:extLst>
          </p:cNvPr>
          <p:cNvSpPr>
            <a:spLocks noGrp="1"/>
          </p:cNvSpPr>
          <p:nvPr>
            <p:ph type="body" idx="1"/>
          </p:nvPr>
        </p:nvSpPr>
        <p:spPr>
          <a:xfrm>
            <a:off x="502101" y="4964225"/>
            <a:ext cx="5136699" cy="863600"/>
          </a:xfrm>
        </p:spPr>
        <p:txBody>
          <a:bodyPr vert="horz" lIns="91440" tIns="45720" rIns="91440" bIns="45720" rtlCol="0" anchor="t">
            <a:noAutofit/>
          </a:bodyPr>
          <a:lstStyle/>
          <a:p>
            <a:r>
              <a:rPr lang="en-GB" dirty="0">
                <a:solidFill>
                  <a:schemeClr val="tx1"/>
                </a:solidFill>
              </a:rPr>
              <a:t>The programme is developed </a:t>
            </a:r>
            <a:r>
              <a:rPr lang="en-GB" b="1" dirty="0">
                <a:solidFill>
                  <a:schemeClr val="tx1"/>
                </a:solidFill>
              </a:rPr>
              <a:t>within a research environment that includes leading researchers in scalable computing and distributed systems.</a:t>
            </a:r>
            <a:endParaRPr lang="sv-SE" b="1" dirty="0">
              <a:solidFill>
                <a:schemeClr val="tx1"/>
              </a:solidFill>
            </a:endParaRPr>
          </a:p>
        </p:txBody>
      </p:sp>
      <p:pic>
        <p:nvPicPr>
          <p:cNvPr id="13" name="Picture Placeholder 12">
            <a:extLst>
              <a:ext uri="{FF2B5EF4-FFF2-40B4-BE49-F238E27FC236}">
                <a16:creationId xmlns:a16="http://schemas.microsoft.com/office/drawing/2014/main" id="{23152290-E1E1-0501-3B02-8F3F5DC8BF7B}"/>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xfrm>
            <a:off x="6096000" y="0"/>
            <a:ext cx="6096000" cy="6858000"/>
          </a:xfrm>
          <a:prstGeom prst="rect">
            <a:avLst/>
          </a:prstGeom>
        </p:spPr>
      </p:pic>
    </p:spTree>
    <p:extLst>
      <p:ext uri="{BB962C8B-B14F-4D97-AF65-F5344CB8AC3E}">
        <p14:creationId xmlns:p14="http://schemas.microsoft.com/office/powerpoint/2010/main" val="2552808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3181E8-9F33-2DF0-181F-B9998D414DF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6" y="-16278"/>
            <a:ext cx="4582421" cy="6874278"/>
          </a:xfrm>
          <a:prstGeom prst="rect">
            <a:avLst/>
          </a:prstGeom>
        </p:spPr>
      </p:pic>
      <p:sp>
        <p:nvSpPr>
          <p:cNvPr id="6" name="Title 5">
            <a:extLst>
              <a:ext uri="{FF2B5EF4-FFF2-40B4-BE49-F238E27FC236}">
                <a16:creationId xmlns:a16="http://schemas.microsoft.com/office/drawing/2014/main" id="{FB73C3AE-13CD-476F-9092-03C781C547C0}"/>
              </a:ext>
            </a:extLst>
          </p:cNvPr>
          <p:cNvSpPr>
            <a:spLocks noGrp="1"/>
          </p:cNvSpPr>
          <p:nvPr>
            <p:ph type="title"/>
          </p:nvPr>
        </p:nvSpPr>
        <p:spPr>
          <a:xfrm>
            <a:off x="38425" y="3927854"/>
            <a:ext cx="5314951" cy="2852737"/>
          </a:xfrm>
        </p:spPr>
        <p:txBody>
          <a:bodyPr/>
          <a:lstStyle/>
          <a:p>
            <a:r>
              <a:rPr lang="sv-SE" dirty="0" err="1">
                <a:solidFill>
                  <a:schemeClr val="bg1"/>
                </a:solidFill>
              </a:rPr>
              <a:t>Future</a:t>
            </a:r>
            <a:r>
              <a:rPr lang="sv-SE" dirty="0">
                <a:solidFill>
                  <a:schemeClr val="bg1"/>
                </a:solidFill>
              </a:rPr>
              <a:t> </a:t>
            </a:r>
            <a:r>
              <a:rPr lang="sv-SE" dirty="0" err="1">
                <a:solidFill>
                  <a:schemeClr val="bg1"/>
                </a:solidFill>
              </a:rPr>
              <a:t>career</a:t>
            </a:r>
            <a:endParaRPr lang="sv-SE" dirty="0">
              <a:solidFill>
                <a:schemeClr val="bg1"/>
              </a:solidFill>
            </a:endParaRPr>
          </a:p>
        </p:txBody>
      </p:sp>
      <p:sp>
        <p:nvSpPr>
          <p:cNvPr id="12" name="textruta 14">
            <a:extLst>
              <a:ext uri="{FF2B5EF4-FFF2-40B4-BE49-F238E27FC236}">
                <a16:creationId xmlns:a16="http://schemas.microsoft.com/office/drawing/2014/main" id="{8AD56140-A84F-1C41-5621-BCF115BB469C}"/>
              </a:ext>
            </a:extLst>
          </p:cNvPr>
          <p:cNvSpPr txBox="1"/>
          <p:nvPr/>
        </p:nvSpPr>
        <p:spPr>
          <a:xfrm>
            <a:off x="5170620" y="2521885"/>
            <a:ext cx="2533794" cy="830997"/>
          </a:xfrm>
          <a:prstGeom prst="rect">
            <a:avLst/>
          </a:prstGeom>
          <a:noFill/>
        </p:spPr>
        <p:txBody>
          <a:bodyPr wrap="square" rtlCol="0">
            <a:spAutoFit/>
          </a:bodyPr>
          <a:lstStyle/>
          <a:p>
            <a:pPr algn="ctr"/>
            <a:r>
              <a:rPr lang="sv-SE" sz="2400" dirty="0">
                <a:solidFill>
                  <a:schemeClr val="tx2"/>
                </a:solidFill>
              </a:rPr>
              <a:t>International</a:t>
            </a:r>
            <a:br>
              <a:rPr lang="sv-SE" sz="2400" dirty="0">
                <a:solidFill>
                  <a:schemeClr val="tx2"/>
                </a:solidFill>
              </a:rPr>
            </a:br>
            <a:r>
              <a:rPr lang="sv-SE" sz="2400" dirty="0" err="1">
                <a:solidFill>
                  <a:schemeClr val="tx2"/>
                </a:solidFill>
              </a:rPr>
              <a:t>degree</a:t>
            </a:r>
            <a:endParaRPr lang="sv-SE" sz="2400" dirty="0">
              <a:solidFill>
                <a:schemeClr val="tx2"/>
              </a:solidFill>
            </a:endParaRPr>
          </a:p>
        </p:txBody>
      </p:sp>
      <p:sp>
        <p:nvSpPr>
          <p:cNvPr id="13" name="textruta 18">
            <a:extLst>
              <a:ext uri="{FF2B5EF4-FFF2-40B4-BE49-F238E27FC236}">
                <a16:creationId xmlns:a16="http://schemas.microsoft.com/office/drawing/2014/main" id="{DCD19B72-68B2-EAC4-A362-7530E53E4511}"/>
              </a:ext>
            </a:extLst>
          </p:cNvPr>
          <p:cNvSpPr txBox="1"/>
          <p:nvPr/>
        </p:nvSpPr>
        <p:spPr>
          <a:xfrm>
            <a:off x="8776166" y="4882146"/>
            <a:ext cx="2533794" cy="830997"/>
          </a:xfrm>
          <a:prstGeom prst="rect">
            <a:avLst/>
          </a:prstGeom>
          <a:noFill/>
        </p:spPr>
        <p:txBody>
          <a:bodyPr wrap="square" rtlCol="0">
            <a:spAutoFit/>
          </a:bodyPr>
          <a:lstStyle/>
          <a:p>
            <a:pPr algn="ctr"/>
            <a:r>
              <a:rPr lang="sv-SE" sz="2400" dirty="0" err="1">
                <a:solidFill>
                  <a:schemeClr val="tx2"/>
                </a:solidFill>
              </a:rPr>
              <a:t>Early</a:t>
            </a:r>
            <a:r>
              <a:rPr lang="sv-SE" sz="2400" dirty="0">
                <a:solidFill>
                  <a:schemeClr val="tx2"/>
                </a:solidFill>
              </a:rPr>
              <a:t> </a:t>
            </a:r>
            <a:r>
              <a:rPr lang="sv-SE" sz="2400" dirty="0" err="1">
                <a:solidFill>
                  <a:schemeClr val="tx2"/>
                </a:solidFill>
              </a:rPr>
              <a:t>connection</a:t>
            </a:r>
            <a:r>
              <a:rPr lang="sv-SE" sz="2400" dirty="0">
                <a:solidFill>
                  <a:schemeClr val="tx2"/>
                </a:solidFill>
              </a:rPr>
              <a:t> </a:t>
            </a:r>
            <a:r>
              <a:rPr lang="sv-SE" sz="2400" dirty="0" err="1">
                <a:solidFill>
                  <a:schemeClr val="tx2"/>
                </a:solidFill>
              </a:rPr>
              <a:t>with</a:t>
            </a:r>
            <a:r>
              <a:rPr lang="sv-SE" sz="2400" dirty="0">
                <a:solidFill>
                  <a:schemeClr val="tx2"/>
                </a:solidFill>
              </a:rPr>
              <a:t> the </a:t>
            </a:r>
            <a:r>
              <a:rPr lang="sv-SE" sz="2400" dirty="0" err="1">
                <a:solidFill>
                  <a:schemeClr val="tx2"/>
                </a:solidFill>
              </a:rPr>
              <a:t>industry</a:t>
            </a:r>
            <a:endParaRPr lang="sv-SE" sz="2400" dirty="0">
              <a:solidFill>
                <a:schemeClr val="tx2"/>
              </a:solidFill>
            </a:endParaRPr>
          </a:p>
        </p:txBody>
      </p:sp>
      <p:pic>
        <p:nvPicPr>
          <p:cNvPr id="16" name="Bild 11" descr="Karta med markör kontur">
            <a:extLst>
              <a:ext uri="{FF2B5EF4-FFF2-40B4-BE49-F238E27FC236}">
                <a16:creationId xmlns:a16="http://schemas.microsoft.com/office/drawing/2014/main" id="{E16F9F10-2511-BD5B-0724-9814AA56518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64941" y="1643336"/>
            <a:ext cx="828000" cy="828000"/>
          </a:xfrm>
          <a:prstGeom prst="rect">
            <a:avLst/>
          </a:prstGeom>
        </p:spPr>
      </p:pic>
      <p:pic>
        <p:nvPicPr>
          <p:cNvPr id="17" name="Bild 13" descr="Länk kontur">
            <a:extLst>
              <a:ext uri="{FF2B5EF4-FFF2-40B4-BE49-F238E27FC236}">
                <a16:creationId xmlns:a16="http://schemas.microsoft.com/office/drawing/2014/main" id="{49E2D6DD-F61B-0DDB-96E0-007D86B9219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629063" y="4036137"/>
            <a:ext cx="828000" cy="828000"/>
          </a:xfrm>
          <a:prstGeom prst="rect">
            <a:avLst/>
          </a:prstGeom>
        </p:spPr>
      </p:pic>
      <p:pic>
        <p:nvPicPr>
          <p:cNvPr id="5" name="Bild 39">
            <a:extLst>
              <a:ext uri="{FF2B5EF4-FFF2-40B4-BE49-F238E27FC236}">
                <a16:creationId xmlns:a16="http://schemas.microsoft.com/office/drawing/2014/main" id="{2CC6C20F-0AA5-1FF4-2399-0A786EB1E565}"/>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6066665" y="4003596"/>
            <a:ext cx="826276" cy="828001"/>
          </a:xfrm>
          <a:prstGeom prst="rect">
            <a:avLst/>
          </a:prstGeom>
        </p:spPr>
      </p:pic>
      <p:sp>
        <p:nvSpPr>
          <p:cNvPr id="8" name="TextBox 7">
            <a:extLst>
              <a:ext uri="{FF2B5EF4-FFF2-40B4-BE49-F238E27FC236}">
                <a16:creationId xmlns:a16="http://schemas.microsoft.com/office/drawing/2014/main" id="{9CAEF31F-1EE5-508C-5802-6BA4F47280EF}"/>
              </a:ext>
            </a:extLst>
          </p:cNvPr>
          <p:cNvSpPr txBox="1"/>
          <p:nvPr/>
        </p:nvSpPr>
        <p:spPr>
          <a:xfrm>
            <a:off x="4805354" y="4882146"/>
            <a:ext cx="3264325" cy="1200329"/>
          </a:xfrm>
          <a:prstGeom prst="rect">
            <a:avLst/>
          </a:prstGeom>
          <a:noFill/>
        </p:spPr>
        <p:txBody>
          <a:bodyPr wrap="square">
            <a:spAutoFit/>
          </a:bodyPr>
          <a:lstStyle/>
          <a:p>
            <a:pPr marL="91440" algn="ctr"/>
            <a:r>
              <a:rPr lang="en" sz="2400" dirty="0">
                <a:solidFill>
                  <a:schemeClr val="tx2"/>
                </a:solidFill>
              </a:rPr>
              <a:t>1,000-degree project proposals from companies</a:t>
            </a:r>
          </a:p>
        </p:txBody>
      </p:sp>
      <p:sp>
        <p:nvSpPr>
          <p:cNvPr id="18" name="TextBox 17">
            <a:extLst>
              <a:ext uri="{FF2B5EF4-FFF2-40B4-BE49-F238E27FC236}">
                <a16:creationId xmlns:a16="http://schemas.microsoft.com/office/drawing/2014/main" id="{90B3BB87-0362-2E3E-C189-E56B6DBA8CA7}"/>
              </a:ext>
            </a:extLst>
          </p:cNvPr>
          <p:cNvSpPr txBox="1"/>
          <p:nvPr/>
        </p:nvSpPr>
        <p:spPr>
          <a:xfrm>
            <a:off x="8050978" y="2558856"/>
            <a:ext cx="3984171" cy="830997"/>
          </a:xfrm>
          <a:prstGeom prst="rect">
            <a:avLst/>
          </a:prstGeom>
          <a:noFill/>
        </p:spPr>
        <p:txBody>
          <a:bodyPr wrap="square" anchor="ctr">
            <a:spAutoFit/>
          </a:bodyPr>
          <a:lstStyle/>
          <a:p>
            <a:pPr marL="91440" algn="ctr"/>
            <a:r>
              <a:rPr lang="en-GB" sz="2400" dirty="0">
                <a:solidFill>
                  <a:schemeClr val="tx2"/>
                </a:solidFill>
              </a:rPr>
              <a:t>Study projects addressing </a:t>
            </a:r>
            <a:br>
              <a:rPr lang="en-GB" sz="2400" dirty="0">
                <a:solidFill>
                  <a:schemeClr val="tx2"/>
                </a:solidFill>
              </a:rPr>
            </a:br>
            <a:r>
              <a:rPr lang="en-GB" sz="2400" dirty="0">
                <a:solidFill>
                  <a:schemeClr val="tx2"/>
                </a:solidFill>
              </a:rPr>
              <a:t>real societal issues</a:t>
            </a:r>
            <a:endParaRPr lang="en-US" sz="2400" dirty="0">
              <a:solidFill>
                <a:schemeClr val="tx2"/>
              </a:solidFill>
            </a:endParaRPr>
          </a:p>
        </p:txBody>
      </p:sp>
      <p:pic>
        <p:nvPicPr>
          <p:cNvPr id="21" name="Bild 32">
            <a:extLst>
              <a:ext uri="{FF2B5EF4-FFF2-40B4-BE49-F238E27FC236}">
                <a16:creationId xmlns:a16="http://schemas.microsoft.com/office/drawing/2014/main" id="{6D631145-1F26-B904-16C8-086E051D861F}"/>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9629063" y="1648731"/>
            <a:ext cx="828000" cy="829728"/>
          </a:xfrm>
          <a:prstGeom prst="rect">
            <a:avLst/>
          </a:prstGeom>
        </p:spPr>
      </p:pic>
    </p:spTree>
    <p:extLst>
      <p:ext uri="{BB962C8B-B14F-4D97-AF65-F5344CB8AC3E}">
        <p14:creationId xmlns:p14="http://schemas.microsoft.com/office/powerpoint/2010/main" val="999384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1B84D-1B3C-444A-848F-FB39D8616164}"/>
              </a:ext>
            </a:extLst>
          </p:cNvPr>
          <p:cNvSpPr>
            <a:spLocks noGrp="1"/>
          </p:cNvSpPr>
          <p:nvPr>
            <p:ph type="title"/>
          </p:nvPr>
        </p:nvSpPr>
        <p:spPr/>
        <p:txBody>
          <a:bodyPr/>
          <a:lstStyle/>
          <a:p>
            <a:r>
              <a:rPr lang="sv-SE" dirty="0"/>
              <a:t>Student </a:t>
            </a:r>
            <a:r>
              <a:rPr lang="sv-SE" dirty="0" err="1"/>
              <a:t>perspective</a:t>
            </a:r>
            <a:endParaRPr lang="sv-SE" dirty="0"/>
          </a:p>
        </p:txBody>
      </p:sp>
      <p:sp>
        <p:nvSpPr>
          <p:cNvPr id="5" name="Content Placeholder 4">
            <a:extLst>
              <a:ext uri="{FF2B5EF4-FFF2-40B4-BE49-F238E27FC236}">
                <a16:creationId xmlns:a16="http://schemas.microsoft.com/office/drawing/2014/main" id="{B9E35E70-8F19-471F-BF70-4B661E9DE938}"/>
              </a:ext>
            </a:extLst>
          </p:cNvPr>
          <p:cNvSpPr>
            <a:spLocks noGrp="1"/>
          </p:cNvSpPr>
          <p:nvPr>
            <p:ph sz="half" idx="1"/>
          </p:nvPr>
        </p:nvSpPr>
        <p:spPr/>
        <p:txBody>
          <a:bodyPr/>
          <a:lstStyle/>
          <a:p>
            <a:pPr marL="0" indent="0">
              <a:buNone/>
            </a:pPr>
            <a:r>
              <a:rPr lang="en-GB" dirty="0"/>
              <a:t>If a student joins, we suggest they have one or two slides about their experience of the programme and student life at KTH here. Adding these to the existing presentation is a good idea to make it smoother.</a:t>
            </a:r>
          </a:p>
          <a:p>
            <a:pPr marL="0" indent="0">
              <a:buNone/>
            </a:pPr>
            <a:r>
              <a:rPr lang="en-GB" dirty="0"/>
              <a:t>We are coordinating the students’ presentations, so they should have them ready if you ask them </a:t>
            </a:r>
            <a:r>
              <a:rPr lang="en-GB" dirty="0">
                <a:sym typeface="Wingdings" panose="05000000000000000000" pitchFamily="2" charset="2"/>
              </a:rPr>
              <a:t></a:t>
            </a:r>
            <a:endParaRPr lang="sv-SE" dirty="0"/>
          </a:p>
        </p:txBody>
      </p:sp>
      <p:sp>
        <p:nvSpPr>
          <p:cNvPr id="4" name="Text Placeholder 3">
            <a:extLst>
              <a:ext uri="{FF2B5EF4-FFF2-40B4-BE49-F238E27FC236}">
                <a16:creationId xmlns:a16="http://schemas.microsoft.com/office/drawing/2014/main" id="{2F60FD5A-677C-FD66-4AF1-84D4DCD75AF4}"/>
              </a:ext>
            </a:extLst>
          </p:cNvPr>
          <p:cNvSpPr>
            <a:spLocks noGrp="1"/>
          </p:cNvSpPr>
          <p:nvPr>
            <p:ph type="body" sz="quarter" idx="14"/>
          </p:nvPr>
        </p:nvSpPr>
        <p:spPr/>
        <p:txBody>
          <a:bodyPr/>
          <a:lstStyle/>
          <a:p>
            <a:endParaRPr lang="en-GB"/>
          </a:p>
        </p:txBody>
      </p:sp>
      <p:sp>
        <p:nvSpPr>
          <p:cNvPr id="3" name="Content Placeholder 2">
            <a:extLst>
              <a:ext uri="{FF2B5EF4-FFF2-40B4-BE49-F238E27FC236}">
                <a16:creationId xmlns:a16="http://schemas.microsoft.com/office/drawing/2014/main" id="{E474A74D-C860-0CBC-67F6-47973646477B}"/>
              </a:ext>
            </a:extLst>
          </p:cNvPr>
          <p:cNvSpPr>
            <a:spLocks noGrp="1"/>
          </p:cNvSpPr>
          <p:nvPr>
            <p:ph sz="half" idx="13"/>
          </p:nvPr>
        </p:nvSpPr>
        <p:spPr/>
        <p:txBody>
          <a:bodyPr/>
          <a:lstStyle/>
          <a:p>
            <a:endParaRPr lang="en-GB"/>
          </a:p>
        </p:txBody>
      </p:sp>
    </p:spTree>
    <p:extLst>
      <p:ext uri="{BB962C8B-B14F-4D97-AF65-F5344CB8AC3E}">
        <p14:creationId xmlns:p14="http://schemas.microsoft.com/office/powerpoint/2010/main" val="6164584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73914DE-D518-455F-B61A-1D64CBC4C734}"/>
              </a:ext>
            </a:extLst>
          </p:cNvPr>
          <p:cNvSpPr>
            <a:spLocks noGrp="1"/>
          </p:cNvSpPr>
          <p:nvPr>
            <p:ph type="title"/>
          </p:nvPr>
        </p:nvSpPr>
        <p:spPr/>
        <p:txBody>
          <a:bodyPr/>
          <a:lstStyle/>
          <a:p>
            <a:r>
              <a:rPr lang="sv-SE" dirty="0" err="1"/>
              <a:t>Questions</a:t>
            </a:r>
            <a:r>
              <a:rPr lang="sv-SE" dirty="0"/>
              <a:t>?</a:t>
            </a:r>
          </a:p>
        </p:txBody>
      </p:sp>
      <p:sp>
        <p:nvSpPr>
          <p:cNvPr id="3" name="Text Placeholder 2">
            <a:extLst>
              <a:ext uri="{FF2B5EF4-FFF2-40B4-BE49-F238E27FC236}">
                <a16:creationId xmlns:a16="http://schemas.microsoft.com/office/drawing/2014/main" id="{2801B3BF-AF48-4086-A1B4-930AA6A772F6}"/>
              </a:ext>
            </a:extLst>
          </p:cNvPr>
          <p:cNvSpPr>
            <a:spLocks noGrp="1"/>
          </p:cNvSpPr>
          <p:nvPr>
            <p:ph type="body" idx="1"/>
          </p:nvPr>
        </p:nvSpPr>
        <p:spPr/>
        <p:txBody>
          <a:bodyPr/>
          <a:lstStyle/>
          <a:p>
            <a:r>
              <a:rPr lang="sv-SE" b="1" dirty="0"/>
              <a:t>Contact </a:t>
            </a:r>
            <a:r>
              <a:rPr lang="sv-SE" b="1" dirty="0" err="1"/>
              <a:t>details</a:t>
            </a:r>
            <a:r>
              <a:rPr lang="sv-SE" b="1" dirty="0"/>
              <a:t>:</a:t>
            </a:r>
          </a:p>
          <a:p>
            <a:r>
              <a:rPr lang="sv-SE" dirty="0" err="1"/>
              <a:t>Name</a:t>
            </a:r>
            <a:r>
              <a:rPr lang="sv-SE" dirty="0"/>
              <a:t> and email</a:t>
            </a:r>
          </a:p>
          <a:p>
            <a:endParaRPr lang="sv-SE" dirty="0"/>
          </a:p>
        </p:txBody>
      </p:sp>
      <p:pic>
        <p:nvPicPr>
          <p:cNvPr id="8" name="Picture Placeholder 7">
            <a:extLst>
              <a:ext uri="{FF2B5EF4-FFF2-40B4-BE49-F238E27FC236}">
                <a16:creationId xmlns:a16="http://schemas.microsoft.com/office/drawing/2014/main" id="{B24793B9-BCE6-DFA5-1971-E7AF3D5072AD}"/>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xfrm>
            <a:off x="5080883" y="0"/>
            <a:ext cx="7111117" cy="6858000"/>
          </a:xfrm>
          <a:prstGeom prst="rect">
            <a:avLst/>
          </a:prstGeom>
        </p:spPr>
      </p:pic>
    </p:spTree>
    <p:extLst>
      <p:ext uri="{BB962C8B-B14F-4D97-AF65-F5344CB8AC3E}">
        <p14:creationId xmlns:p14="http://schemas.microsoft.com/office/powerpoint/2010/main" val="30753844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EC598-A749-A60F-9A37-D06865BCE994}"/>
              </a:ext>
            </a:extLst>
          </p:cNvPr>
          <p:cNvSpPr>
            <a:spLocks noGrp="1"/>
          </p:cNvSpPr>
          <p:nvPr>
            <p:ph type="ctrTitle"/>
          </p:nvPr>
        </p:nvSpPr>
        <p:spPr/>
        <p:txBody>
          <a:bodyPr/>
          <a:lstStyle/>
          <a:p>
            <a:r>
              <a:rPr lang="sv-SE" dirty="0"/>
              <a:t>Thank </a:t>
            </a:r>
            <a:r>
              <a:rPr lang="sv-SE" dirty="0" err="1"/>
              <a:t>you</a:t>
            </a:r>
            <a:r>
              <a:rPr lang="sv-SE" dirty="0"/>
              <a:t>!</a:t>
            </a:r>
            <a:endParaRPr lang="en-GB" dirty="0"/>
          </a:p>
        </p:txBody>
      </p:sp>
      <p:sp>
        <p:nvSpPr>
          <p:cNvPr id="3" name="Subtitle 2">
            <a:extLst>
              <a:ext uri="{FF2B5EF4-FFF2-40B4-BE49-F238E27FC236}">
                <a16:creationId xmlns:a16="http://schemas.microsoft.com/office/drawing/2014/main" id="{D5FBD64F-392B-4E33-ED67-309127F87E52}"/>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3284873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5B07F06-6EA7-7E2D-1EF1-26B024DA7650}"/>
              </a:ext>
            </a:extLst>
          </p:cNvPr>
          <p:cNvSpPr>
            <a:spLocks noGrp="1"/>
          </p:cNvSpPr>
          <p:nvPr>
            <p:ph type="ctrTitle"/>
          </p:nvPr>
        </p:nvSpPr>
        <p:spPr>
          <a:xfrm>
            <a:off x="1525312" y="3602355"/>
            <a:ext cx="9139787" cy="1654175"/>
          </a:xfrm>
        </p:spPr>
        <p:txBody>
          <a:bodyPr/>
          <a:lstStyle/>
          <a:p>
            <a:r>
              <a:rPr lang="en-GB" dirty="0"/>
              <a:t>MSc Scalable Computing Systems</a:t>
            </a:r>
          </a:p>
        </p:txBody>
      </p:sp>
      <p:sp>
        <p:nvSpPr>
          <p:cNvPr id="2" name="Subtitle 1">
            <a:extLst>
              <a:ext uri="{FF2B5EF4-FFF2-40B4-BE49-F238E27FC236}">
                <a16:creationId xmlns:a16="http://schemas.microsoft.com/office/drawing/2014/main" id="{4E8C693B-22DA-48A9-A121-E32E4AFFA218}"/>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208122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189568-7B11-4295-B626-ADF8383D90B1}"/>
              </a:ext>
            </a:extLst>
          </p:cNvPr>
          <p:cNvSpPr>
            <a:spLocks noGrp="1"/>
          </p:cNvSpPr>
          <p:nvPr>
            <p:ph type="title"/>
          </p:nvPr>
        </p:nvSpPr>
        <p:spPr>
          <a:xfrm>
            <a:off x="359004" y="2898713"/>
            <a:ext cx="5800727" cy="2852737"/>
          </a:xfrm>
        </p:spPr>
        <p:txBody>
          <a:bodyPr anchor="b">
            <a:normAutofit fontScale="90000"/>
          </a:bodyPr>
          <a:lstStyle/>
          <a:p>
            <a:r>
              <a:rPr lang="en-GB" dirty="0"/>
              <a:t>MSc Scalable Computing Systems</a:t>
            </a:r>
            <a:br>
              <a:rPr lang="en-GB" dirty="0"/>
            </a:br>
            <a:endParaRPr lang="sv-SE" dirty="0"/>
          </a:p>
        </p:txBody>
      </p:sp>
      <p:sp>
        <p:nvSpPr>
          <p:cNvPr id="5" name="Text Placeholder 4">
            <a:extLst>
              <a:ext uri="{FF2B5EF4-FFF2-40B4-BE49-F238E27FC236}">
                <a16:creationId xmlns:a16="http://schemas.microsoft.com/office/drawing/2014/main" id="{C4AA9726-99DA-45B6-9227-8AD15FDDEB72}"/>
              </a:ext>
            </a:extLst>
          </p:cNvPr>
          <p:cNvSpPr>
            <a:spLocks noGrp="1"/>
          </p:cNvSpPr>
          <p:nvPr>
            <p:ph type="body" idx="1"/>
          </p:nvPr>
        </p:nvSpPr>
        <p:spPr>
          <a:xfrm>
            <a:off x="7799884" y="1599682"/>
            <a:ext cx="5314951" cy="863600"/>
          </a:xfrm>
        </p:spPr>
        <p:txBody>
          <a:bodyPr>
            <a:normAutofit/>
          </a:bodyPr>
          <a:lstStyle/>
          <a:p>
            <a:r>
              <a:rPr lang="sv-SE" dirty="0" err="1"/>
              <a:t>Programme</a:t>
            </a:r>
            <a:r>
              <a:rPr lang="sv-SE" dirty="0"/>
              <a:t> director: </a:t>
            </a:r>
            <a:br>
              <a:rPr lang="sv-SE" dirty="0"/>
            </a:br>
            <a:r>
              <a:rPr lang="sv-SE" dirty="0" err="1"/>
              <a:t>Name</a:t>
            </a:r>
            <a:r>
              <a:rPr lang="sv-SE" dirty="0"/>
              <a:t>, email, </a:t>
            </a:r>
            <a:r>
              <a:rPr lang="sv-SE" dirty="0" err="1"/>
              <a:t>designation</a:t>
            </a:r>
            <a:r>
              <a:rPr lang="sv-SE" dirty="0"/>
              <a:t>	</a:t>
            </a:r>
          </a:p>
          <a:p>
            <a:endParaRPr lang="sv-SE" dirty="0"/>
          </a:p>
        </p:txBody>
      </p:sp>
      <p:sp>
        <p:nvSpPr>
          <p:cNvPr id="9" name="Text Placeholder 4">
            <a:extLst>
              <a:ext uri="{FF2B5EF4-FFF2-40B4-BE49-F238E27FC236}">
                <a16:creationId xmlns:a16="http://schemas.microsoft.com/office/drawing/2014/main" id="{52F5D472-E51A-0346-BD63-D6D276F5CF9E}"/>
              </a:ext>
            </a:extLst>
          </p:cNvPr>
          <p:cNvSpPr txBox="1">
            <a:spLocks/>
          </p:cNvSpPr>
          <p:nvPr/>
        </p:nvSpPr>
        <p:spPr>
          <a:xfrm>
            <a:off x="7630068" y="4325081"/>
            <a:ext cx="5314951" cy="8636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2000" kern="1200">
                <a:solidFill>
                  <a:schemeClr val="accent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Clr>
                <a:schemeClr val="accent1"/>
              </a:buClr>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Clr>
                <a:schemeClr val="accent1"/>
              </a:buClr>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sv-SE" dirty="0"/>
              <a:t>Student </a:t>
            </a:r>
            <a:r>
              <a:rPr lang="sv-SE" dirty="0" err="1"/>
              <a:t>ambassador</a:t>
            </a:r>
            <a:r>
              <a:rPr lang="sv-SE" dirty="0"/>
              <a:t>: </a:t>
            </a:r>
            <a:br>
              <a:rPr lang="sv-SE" dirty="0"/>
            </a:br>
            <a:r>
              <a:rPr lang="sv-SE" dirty="0" err="1"/>
              <a:t>Name</a:t>
            </a:r>
            <a:r>
              <a:rPr lang="sv-SE" dirty="0"/>
              <a:t>, country, </a:t>
            </a:r>
            <a:r>
              <a:rPr lang="sv-SE" dirty="0" err="1"/>
              <a:t>year</a:t>
            </a:r>
            <a:r>
              <a:rPr lang="sv-SE" dirty="0"/>
              <a:t> in </a:t>
            </a:r>
            <a:r>
              <a:rPr lang="sv-SE" dirty="0" err="1"/>
              <a:t>programme</a:t>
            </a:r>
            <a:endParaRPr lang="sv-SE" dirty="0"/>
          </a:p>
          <a:p>
            <a:endParaRPr lang="sv-SE" dirty="0"/>
          </a:p>
        </p:txBody>
      </p:sp>
      <p:pic>
        <p:nvPicPr>
          <p:cNvPr id="3" name="Picture 2">
            <a:extLst>
              <a:ext uri="{FF2B5EF4-FFF2-40B4-BE49-F238E27FC236}">
                <a16:creationId xmlns:a16="http://schemas.microsoft.com/office/drawing/2014/main" id="{7DA5C8F2-43A1-AD46-FFA5-6156CE8C4675}"/>
              </a:ext>
            </a:extLst>
          </p:cNvPr>
          <p:cNvPicPr>
            <a:picLocks noChangeAspect="1"/>
          </p:cNvPicPr>
          <p:nvPr/>
        </p:nvPicPr>
        <p:blipFill>
          <a:blip r:embed="rId4"/>
          <a:stretch>
            <a:fillRect/>
          </a:stretch>
        </p:blipFill>
        <p:spPr>
          <a:xfrm>
            <a:off x="5370208" y="1029996"/>
            <a:ext cx="2002971" cy="200297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a:extLst>
              <a:ext uri="{FF2B5EF4-FFF2-40B4-BE49-F238E27FC236}">
                <a16:creationId xmlns:a16="http://schemas.microsoft.com/office/drawing/2014/main" id="{7DFD4487-23C7-CE64-1F44-7E30F591D10E}"/>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5370208" y="3610265"/>
            <a:ext cx="2002971" cy="200297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14614124"/>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E5563-E0F5-9100-F77F-9F239E0AF861}"/>
              </a:ext>
            </a:extLst>
          </p:cNvPr>
          <p:cNvSpPr>
            <a:spLocks noGrp="1"/>
          </p:cNvSpPr>
          <p:nvPr>
            <p:ph type="title"/>
          </p:nvPr>
        </p:nvSpPr>
        <p:spPr>
          <a:xfrm>
            <a:off x="6877049" y="148928"/>
            <a:ext cx="5314951" cy="2852737"/>
          </a:xfrm>
        </p:spPr>
        <p:txBody>
          <a:bodyPr/>
          <a:lstStyle/>
          <a:p>
            <a:r>
              <a:rPr lang="en-US" dirty="0"/>
              <a:t>Agenda</a:t>
            </a:r>
          </a:p>
        </p:txBody>
      </p:sp>
      <p:sp>
        <p:nvSpPr>
          <p:cNvPr id="3" name="Text Placeholder 2">
            <a:extLst>
              <a:ext uri="{FF2B5EF4-FFF2-40B4-BE49-F238E27FC236}">
                <a16:creationId xmlns:a16="http://schemas.microsoft.com/office/drawing/2014/main" id="{331A4424-83B4-0733-2F07-097EE0F1E5D8}"/>
              </a:ext>
            </a:extLst>
          </p:cNvPr>
          <p:cNvSpPr>
            <a:spLocks noGrp="1"/>
          </p:cNvSpPr>
          <p:nvPr>
            <p:ph type="body" idx="1"/>
          </p:nvPr>
        </p:nvSpPr>
        <p:spPr>
          <a:xfrm>
            <a:off x="6877049" y="3156181"/>
            <a:ext cx="5314951" cy="863600"/>
          </a:xfrm>
        </p:spPr>
        <p:txBody>
          <a:bodyPr vert="horz" lIns="91440" tIns="45720" rIns="91440" bIns="45720" rtlCol="0" anchor="t">
            <a:noAutofit/>
          </a:bodyPr>
          <a:lstStyle/>
          <a:p>
            <a:pPr marL="457200" indent="-457200">
              <a:buFont typeface="Arial" panose="020B0604020202020204" pitchFamily="34" charset="0"/>
              <a:buChar char="•"/>
            </a:pPr>
            <a:r>
              <a:rPr lang="en-US" dirty="0">
                <a:solidFill>
                  <a:schemeClr val="tx1"/>
                </a:solidFill>
                <a:latin typeface="+mj-lt"/>
              </a:rPr>
              <a:t>About the </a:t>
            </a:r>
            <a:r>
              <a:rPr lang="en-US" dirty="0" err="1">
                <a:solidFill>
                  <a:schemeClr val="tx1"/>
                </a:solidFill>
                <a:latin typeface="+mj-lt"/>
              </a:rPr>
              <a:t>programme</a:t>
            </a:r>
            <a:endParaRPr lang="en-US" dirty="0">
              <a:solidFill>
                <a:schemeClr val="tx1"/>
              </a:solidFill>
              <a:latin typeface="+mj-lt"/>
            </a:endParaRPr>
          </a:p>
          <a:p>
            <a:pPr marL="914400" lvl="1" indent="-457200">
              <a:buFont typeface="Arial" panose="020B0604020202020204" pitchFamily="34" charset="0"/>
              <a:buChar char="•"/>
            </a:pPr>
            <a:r>
              <a:rPr lang="en-US" dirty="0">
                <a:solidFill>
                  <a:schemeClr val="tx1"/>
                </a:solidFill>
                <a:latin typeface="+mj-lt"/>
              </a:rPr>
              <a:t>Courses /Tracks</a:t>
            </a:r>
          </a:p>
          <a:p>
            <a:pPr marL="914400" lvl="1" indent="-457200">
              <a:buFont typeface="Arial" panose="020B0604020202020204" pitchFamily="34" charset="0"/>
              <a:buChar char="•"/>
            </a:pPr>
            <a:r>
              <a:rPr lang="en-US" dirty="0">
                <a:solidFill>
                  <a:schemeClr val="tx1"/>
                </a:solidFill>
                <a:latin typeface="+mj-lt"/>
                <a:cs typeface="Arial"/>
              </a:rPr>
              <a:t>Entry requirements</a:t>
            </a:r>
          </a:p>
          <a:p>
            <a:pPr marL="457200" indent="-457200">
              <a:buFont typeface="Arial" panose="020B0604020202020204" pitchFamily="34" charset="0"/>
              <a:buChar char="•"/>
            </a:pPr>
            <a:r>
              <a:rPr lang="en-US" dirty="0">
                <a:solidFill>
                  <a:schemeClr val="tx1"/>
                </a:solidFill>
                <a:latin typeface="+mj-lt"/>
              </a:rPr>
              <a:t>SDGs</a:t>
            </a:r>
          </a:p>
          <a:p>
            <a:pPr marL="457200" indent="-457200">
              <a:buFont typeface="Arial" panose="020B0604020202020204" pitchFamily="34" charset="0"/>
              <a:buChar char="•"/>
            </a:pPr>
            <a:r>
              <a:rPr lang="en-US" dirty="0">
                <a:solidFill>
                  <a:schemeClr val="tx1"/>
                </a:solidFill>
                <a:latin typeface="+mj-lt"/>
              </a:rPr>
              <a:t>Degree project</a:t>
            </a:r>
          </a:p>
          <a:p>
            <a:pPr marL="457200" indent="-457200">
              <a:buFont typeface="Arial" panose="020B0604020202020204" pitchFamily="34" charset="0"/>
              <a:buChar char="•"/>
            </a:pPr>
            <a:r>
              <a:rPr lang="en-US" dirty="0">
                <a:solidFill>
                  <a:schemeClr val="tx1"/>
                </a:solidFill>
                <a:latin typeface="+mj-lt"/>
              </a:rPr>
              <a:t>Connection to industry and research</a:t>
            </a:r>
          </a:p>
          <a:p>
            <a:pPr marL="457200" indent="-457200">
              <a:buFont typeface="Arial" panose="020B0604020202020204" pitchFamily="34" charset="0"/>
              <a:buChar char="•"/>
            </a:pPr>
            <a:r>
              <a:rPr lang="en-US" dirty="0">
                <a:solidFill>
                  <a:schemeClr val="tx1"/>
                </a:solidFill>
                <a:latin typeface="+mj-lt"/>
              </a:rPr>
              <a:t>Career after KTH</a:t>
            </a:r>
          </a:p>
          <a:p>
            <a:pPr marL="457200" indent="-457200">
              <a:buAutoNum type="arabicPeriod"/>
            </a:pPr>
            <a:endParaRPr lang="en-US" dirty="0">
              <a:latin typeface="+mj-lt"/>
            </a:endParaRPr>
          </a:p>
        </p:txBody>
      </p:sp>
      <p:pic>
        <p:nvPicPr>
          <p:cNvPr id="5" name="Picture Placeholder 4" descr="A large brick building with a lawn and trees with Harvington Hall in the background&#10;&#10;Description automatically generated">
            <a:extLst>
              <a:ext uri="{FF2B5EF4-FFF2-40B4-BE49-F238E27FC236}">
                <a16:creationId xmlns:a16="http://schemas.microsoft.com/office/drawing/2014/main" id="{079FD2E5-AD26-D8BC-91E3-634E064CDCF7}"/>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p:blipFill>
        <p:spPr>
          <a:xfrm>
            <a:off x="0" y="0"/>
            <a:ext cx="6096000" cy="6858000"/>
          </a:xfrm>
        </p:spPr>
      </p:pic>
    </p:spTree>
    <p:extLst>
      <p:ext uri="{BB962C8B-B14F-4D97-AF65-F5344CB8AC3E}">
        <p14:creationId xmlns:p14="http://schemas.microsoft.com/office/powerpoint/2010/main" val="1761035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4D80F-8DE5-51B4-7159-B12F9B578490}"/>
              </a:ext>
            </a:extLst>
          </p:cNvPr>
          <p:cNvSpPr>
            <a:spLocks noGrp="1"/>
          </p:cNvSpPr>
          <p:nvPr>
            <p:ph type="title"/>
          </p:nvPr>
        </p:nvSpPr>
        <p:spPr>
          <a:xfrm>
            <a:off x="401239" y="1263534"/>
            <a:ext cx="7218363" cy="1812945"/>
          </a:xfrm>
        </p:spPr>
        <p:txBody>
          <a:bodyPr anchor="b">
            <a:normAutofit/>
          </a:bodyPr>
          <a:lstStyle/>
          <a:p>
            <a:r>
              <a:rPr lang="en-US" dirty="0"/>
              <a:t>About the </a:t>
            </a:r>
            <a:r>
              <a:rPr lang="en-US" dirty="0" err="1"/>
              <a:t>programme</a:t>
            </a:r>
            <a:endParaRPr lang="en-US" dirty="0"/>
          </a:p>
        </p:txBody>
      </p:sp>
      <p:sp>
        <p:nvSpPr>
          <p:cNvPr id="3" name="Text Placeholder 2">
            <a:extLst>
              <a:ext uri="{FF2B5EF4-FFF2-40B4-BE49-F238E27FC236}">
                <a16:creationId xmlns:a16="http://schemas.microsoft.com/office/drawing/2014/main" id="{D43E21BD-3C85-E5B2-A359-690E40201714}"/>
              </a:ext>
            </a:extLst>
          </p:cNvPr>
          <p:cNvSpPr>
            <a:spLocks noGrp="1"/>
          </p:cNvSpPr>
          <p:nvPr>
            <p:ph type="body" idx="1"/>
          </p:nvPr>
        </p:nvSpPr>
        <p:spPr>
          <a:xfrm>
            <a:off x="401239" y="3200093"/>
            <a:ext cx="6761561" cy="863600"/>
          </a:xfrm>
        </p:spPr>
        <p:txBody>
          <a:bodyPr vert="horz" lIns="91440" tIns="45720" rIns="91440" bIns="45720" rtlCol="0">
            <a:noAutofit/>
          </a:bodyPr>
          <a:lstStyle/>
          <a:p>
            <a:r>
              <a:rPr lang="en-GB" sz="2000" dirty="0">
                <a:solidFill>
                  <a:schemeClr val="tx1"/>
                </a:solidFill>
              </a:rPr>
              <a:t>Focuses on the systems that power modern AI and digital services. Learn to design, build and operate distributed data systems, cloud platforms and computing infrastructure for large-scale applications. </a:t>
            </a:r>
            <a:br>
              <a:rPr lang="en-GB" sz="2000" dirty="0">
                <a:solidFill>
                  <a:schemeClr val="tx1"/>
                </a:solidFill>
              </a:rPr>
            </a:br>
            <a:br>
              <a:rPr lang="en-GB" sz="2000" dirty="0">
                <a:solidFill>
                  <a:schemeClr val="tx1"/>
                </a:solidFill>
              </a:rPr>
            </a:br>
            <a:r>
              <a:rPr lang="en-GB" sz="2000" dirty="0">
                <a:solidFill>
                  <a:schemeClr val="tx1"/>
                </a:solidFill>
              </a:rPr>
              <a:t>The programme has three tracks:</a:t>
            </a:r>
          </a:p>
          <a:p>
            <a:pPr marL="285750" indent="-285750">
              <a:buFont typeface="Arial" panose="020B0604020202020204" pitchFamily="34" charset="0"/>
              <a:buChar char="•"/>
            </a:pPr>
            <a:r>
              <a:rPr lang="en-GB" sz="1800" b="1" dirty="0">
                <a:solidFill>
                  <a:schemeClr val="tx1"/>
                </a:solidFill>
              </a:rPr>
              <a:t>AI Computing System</a:t>
            </a:r>
          </a:p>
          <a:p>
            <a:pPr marL="285750" indent="-285750">
              <a:buFont typeface="Arial" panose="020B0604020202020204" pitchFamily="34" charset="0"/>
              <a:buChar char="•"/>
            </a:pPr>
            <a:r>
              <a:rPr lang="en-GB" sz="1800" b="1" dirty="0">
                <a:solidFill>
                  <a:schemeClr val="tx1"/>
                </a:solidFill>
              </a:rPr>
              <a:t>Trustworthy Systems</a:t>
            </a:r>
          </a:p>
          <a:p>
            <a:pPr marL="285750" indent="-285750">
              <a:buFont typeface="Arial" panose="020B0604020202020204" pitchFamily="34" charset="0"/>
              <a:buChar char="•"/>
            </a:pPr>
            <a:r>
              <a:rPr lang="en-GB" sz="1800" b="1" dirty="0">
                <a:solidFill>
                  <a:schemeClr val="tx1"/>
                </a:solidFill>
              </a:rPr>
              <a:t>Networked Systems</a:t>
            </a:r>
            <a:endParaRPr lang="en-US" sz="1800" b="1" noProof="0" dirty="0">
              <a:solidFill>
                <a:schemeClr val="tx1"/>
              </a:solidFill>
            </a:endParaRPr>
          </a:p>
        </p:txBody>
      </p:sp>
      <p:pic>
        <p:nvPicPr>
          <p:cNvPr id="6" name="Picture 5">
            <a:extLst>
              <a:ext uri="{FF2B5EF4-FFF2-40B4-BE49-F238E27FC236}">
                <a16:creationId xmlns:a16="http://schemas.microsoft.com/office/drawing/2014/main" id="{1802ABEF-232D-CA9B-8671-BECB9D7306A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20430" y="0"/>
            <a:ext cx="4571570" cy="6858000"/>
          </a:xfrm>
          <a:prstGeom prst="rect">
            <a:avLst/>
          </a:prstGeom>
        </p:spPr>
      </p:pic>
    </p:spTree>
    <p:extLst>
      <p:ext uri="{BB962C8B-B14F-4D97-AF65-F5344CB8AC3E}">
        <p14:creationId xmlns:p14="http://schemas.microsoft.com/office/powerpoint/2010/main" val="823831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D50D3-20D0-E1EC-95E0-9EE2BB7F31D8}"/>
              </a:ext>
            </a:extLst>
          </p:cNvPr>
          <p:cNvSpPr>
            <a:spLocks noGrp="1"/>
          </p:cNvSpPr>
          <p:nvPr>
            <p:ph type="title"/>
          </p:nvPr>
        </p:nvSpPr>
        <p:spPr>
          <a:xfrm>
            <a:off x="149923" y="1246673"/>
            <a:ext cx="10990263" cy="568412"/>
          </a:xfrm>
        </p:spPr>
        <p:txBody>
          <a:bodyPr anchor="b">
            <a:noAutofit/>
          </a:bodyPr>
          <a:lstStyle/>
          <a:p>
            <a:r>
              <a:rPr lang="en-US" sz="4800">
                <a:solidFill>
                  <a:schemeClr val="bg1"/>
                </a:solidFill>
              </a:rPr>
              <a:t>Courses: year 1</a:t>
            </a:r>
            <a:endParaRPr lang="en-US" sz="4800" dirty="0">
              <a:solidFill>
                <a:schemeClr val="bg1"/>
              </a:solidFill>
            </a:endParaRPr>
          </a:p>
        </p:txBody>
      </p:sp>
      <p:sp>
        <p:nvSpPr>
          <p:cNvPr id="10" name="Content Placeholder 9">
            <a:extLst>
              <a:ext uri="{FF2B5EF4-FFF2-40B4-BE49-F238E27FC236}">
                <a16:creationId xmlns:a16="http://schemas.microsoft.com/office/drawing/2014/main" id="{BDF7CA1A-9361-5908-F316-AF00ABD37C12}"/>
              </a:ext>
            </a:extLst>
          </p:cNvPr>
          <p:cNvSpPr>
            <a:spLocks noGrp="1"/>
          </p:cNvSpPr>
          <p:nvPr>
            <p:ph idx="1"/>
          </p:nvPr>
        </p:nvSpPr>
        <p:spPr>
          <a:xfrm>
            <a:off x="0" y="1911882"/>
            <a:ext cx="5132438" cy="4862870"/>
          </a:xfrm>
          <a:solidFill>
            <a:schemeClr val="accent4"/>
          </a:solidFill>
        </p:spPr>
        <p:txBody>
          <a:bodyPr/>
          <a:lstStyle/>
          <a:p>
            <a:pPr marL="0" indent="0">
              <a:buNone/>
            </a:pPr>
            <a:r>
              <a:rPr lang="en-GB" b="1" dirty="0"/>
              <a:t>Mandatory courses for all tracks</a:t>
            </a:r>
          </a:p>
          <a:p>
            <a:r>
              <a:rPr lang="en-GB" dirty="0"/>
              <a:t>Fundamentals of Communications (New course) 7.5 ECTS credits</a:t>
            </a:r>
          </a:p>
          <a:p>
            <a:r>
              <a:rPr lang="en-GB" dirty="0"/>
              <a:t>Fundamentals of Systems (New course) 7.5 ECTS credits</a:t>
            </a:r>
          </a:p>
          <a:p>
            <a:r>
              <a:rPr lang="en-GB" dirty="0"/>
              <a:t>Program Integrating Course (New course) 3 ECTS credits</a:t>
            </a:r>
          </a:p>
          <a:p>
            <a:pPr marL="0" indent="0">
              <a:buNone/>
            </a:pPr>
            <a:r>
              <a:rPr lang="en-GB" sz="1800" b="1" dirty="0"/>
              <a:t>Recommended course</a:t>
            </a:r>
          </a:p>
          <a:p>
            <a:r>
              <a:rPr lang="en-GB" dirty="0"/>
              <a:t>Programmable Society with Blockchains and Smart Contracts (DD2585) 7.5 ECTS credits</a:t>
            </a:r>
          </a:p>
          <a:p>
            <a:pPr marL="0" indent="0">
              <a:buNone/>
            </a:pPr>
            <a:endParaRPr lang="en-GB" sz="1800" dirty="0"/>
          </a:p>
          <a:p>
            <a:pPr>
              <a:lnSpc>
                <a:spcPct val="100000"/>
              </a:lnSpc>
            </a:pPr>
            <a:endParaRPr lang="en-GB" sz="1800" dirty="0"/>
          </a:p>
        </p:txBody>
      </p:sp>
      <p:sp>
        <p:nvSpPr>
          <p:cNvPr id="14" name="TextBox 13">
            <a:extLst>
              <a:ext uri="{FF2B5EF4-FFF2-40B4-BE49-F238E27FC236}">
                <a16:creationId xmlns:a16="http://schemas.microsoft.com/office/drawing/2014/main" id="{64A7FF05-2C1A-54B3-6145-075B0B474737}"/>
              </a:ext>
            </a:extLst>
          </p:cNvPr>
          <p:cNvSpPr txBox="1"/>
          <p:nvPr/>
        </p:nvSpPr>
        <p:spPr>
          <a:xfrm>
            <a:off x="5132438" y="1911883"/>
            <a:ext cx="7059562" cy="4862870"/>
          </a:xfrm>
          <a:prstGeom prst="rect">
            <a:avLst/>
          </a:prstGeom>
          <a:solidFill>
            <a:schemeClr val="accent1"/>
          </a:solidFill>
        </p:spPr>
        <p:txBody>
          <a:bodyPr wrap="square">
            <a:spAutoFit/>
          </a:bodyPr>
          <a:lstStyle/>
          <a:p>
            <a:pPr marL="0" indent="0">
              <a:buNone/>
            </a:pPr>
            <a:r>
              <a:rPr lang="en-GB" sz="2000" b="1">
                <a:solidFill>
                  <a:schemeClr val="bg1"/>
                </a:solidFill>
              </a:rPr>
              <a:t>Mandatory, conditionally elective and recommended courses </a:t>
            </a:r>
            <a:r>
              <a:rPr lang="en-GB" sz="2000">
                <a:solidFill>
                  <a:schemeClr val="bg1"/>
                </a:solidFill>
              </a:rPr>
              <a:t>then depend</a:t>
            </a:r>
            <a:r>
              <a:rPr lang="en-GB">
                <a:solidFill>
                  <a:schemeClr val="bg1"/>
                </a:solidFill>
              </a:rPr>
              <a:t> on the track you choose. Examples are: </a:t>
            </a:r>
          </a:p>
          <a:p>
            <a:pPr marL="0" indent="0">
              <a:buNone/>
            </a:pPr>
            <a:endParaRPr lang="en-GB">
              <a:solidFill>
                <a:schemeClr val="bg1"/>
              </a:solidFill>
            </a:endParaRPr>
          </a:p>
          <a:p>
            <a:r>
              <a:rPr lang="en-GB" b="1">
                <a:solidFill>
                  <a:schemeClr val="bg1"/>
                </a:solidFill>
              </a:rPr>
              <a:t>AI Computing System</a:t>
            </a:r>
          </a:p>
          <a:p>
            <a:pPr marL="285750" indent="-285750">
              <a:buFont typeface="Arial" panose="020B0604020202020204" pitchFamily="34" charset="0"/>
              <a:buChar char="•"/>
            </a:pPr>
            <a:r>
              <a:rPr lang="en-GB">
                <a:solidFill>
                  <a:schemeClr val="bg1"/>
                </a:solidFill>
              </a:rPr>
              <a:t>Networked Systems for Machine Learning (IK2221) 7.5 ECTS credits</a:t>
            </a:r>
          </a:p>
          <a:p>
            <a:pPr marL="285750" indent="-285750">
              <a:buFont typeface="Arial" panose="020B0604020202020204" pitchFamily="34" charset="0"/>
              <a:buChar char="•"/>
            </a:pPr>
            <a:r>
              <a:rPr lang="en-GB">
                <a:solidFill>
                  <a:schemeClr val="bg1"/>
                </a:solidFill>
              </a:rPr>
              <a:t>Data Mining (ID2222) 7.5 ECTS credits</a:t>
            </a:r>
          </a:p>
          <a:p>
            <a:endParaRPr lang="en-GB">
              <a:solidFill>
                <a:schemeClr val="bg1"/>
              </a:solidFill>
            </a:endParaRPr>
          </a:p>
          <a:p>
            <a:r>
              <a:rPr lang="en-GB" b="1">
                <a:solidFill>
                  <a:schemeClr val="bg1"/>
                </a:solidFill>
              </a:rPr>
              <a:t>Trustworthy Systems</a:t>
            </a:r>
          </a:p>
          <a:p>
            <a:pPr marL="285750" indent="-285750">
              <a:buFont typeface="Arial" panose="020B0604020202020204" pitchFamily="34" charset="0"/>
              <a:buChar char="•"/>
            </a:pPr>
            <a:r>
              <a:rPr lang="en-GB">
                <a:solidFill>
                  <a:schemeClr val="bg1"/>
                </a:solidFill>
              </a:rPr>
              <a:t>Advanced Distributed Systems (ID2203) 7.5 ECTS credits</a:t>
            </a:r>
          </a:p>
          <a:p>
            <a:pPr marL="285750" indent="-285750">
              <a:buFont typeface="Arial" panose="020B0604020202020204" pitchFamily="34" charset="0"/>
              <a:buChar char="•"/>
            </a:pPr>
            <a:r>
              <a:rPr lang="en-GB">
                <a:solidFill>
                  <a:schemeClr val="bg1"/>
                </a:solidFill>
              </a:rPr>
              <a:t>Compilers and Execution Environments (ID2202) 7.5 ECTS credits</a:t>
            </a:r>
          </a:p>
          <a:p>
            <a:endParaRPr lang="en-GB" b="1">
              <a:solidFill>
                <a:schemeClr val="bg1"/>
              </a:solidFill>
            </a:endParaRPr>
          </a:p>
          <a:p>
            <a:r>
              <a:rPr lang="en-GB" b="1">
                <a:solidFill>
                  <a:schemeClr val="bg1"/>
                </a:solidFill>
              </a:rPr>
              <a:t>Networked Systems</a:t>
            </a:r>
            <a:endParaRPr lang="en-US" b="1">
              <a:solidFill>
                <a:schemeClr val="bg1"/>
              </a:solidFill>
            </a:endParaRPr>
          </a:p>
          <a:p>
            <a:pPr marL="285750" indent="-285750">
              <a:buFont typeface="Arial" panose="020B0604020202020204" pitchFamily="34" charset="0"/>
              <a:buChar char="•"/>
            </a:pPr>
            <a:r>
              <a:rPr lang="en-GB">
                <a:solidFill>
                  <a:schemeClr val="bg1"/>
                </a:solidFill>
              </a:rPr>
              <a:t>Queuing Theory (EP2200) 7.5 ECTS credits</a:t>
            </a:r>
          </a:p>
          <a:p>
            <a:pPr marL="285750" indent="-285750">
              <a:buFont typeface="Arial" panose="020B0604020202020204" pitchFamily="34" charset="0"/>
              <a:buChar char="•"/>
            </a:pPr>
            <a:r>
              <a:rPr lang="en-GB">
                <a:solidFill>
                  <a:schemeClr val="bg1"/>
                </a:solidFill>
              </a:rPr>
              <a:t>Networked Systems for Machine Learning (IK2221) 7.5 ECTS credits</a:t>
            </a:r>
            <a:endParaRPr lang="en-GB" dirty="0">
              <a:solidFill>
                <a:schemeClr val="bg1"/>
              </a:solidFill>
            </a:endParaRPr>
          </a:p>
        </p:txBody>
      </p:sp>
      <p:sp>
        <p:nvSpPr>
          <p:cNvPr id="3" name="Content Placeholder 9">
            <a:extLst>
              <a:ext uri="{FF2B5EF4-FFF2-40B4-BE49-F238E27FC236}">
                <a16:creationId xmlns:a16="http://schemas.microsoft.com/office/drawing/2014/main" id="{25B85B83-6316-E3AF-5902-4A6296EE0199}"/>
              </a:ext>
            </a:extLst>
          </p:cNvPr>
          <p:cNvSpPr txBox="1">
            <a:spLocks/>
          </p:cNvSpPr>
          <p:nvPr/>
        </p:nvSpPr>
        <p:spPr>
          <a:xfrm>
            <a:off x="0" y="1911882"/>
            <a:ext cx="5132438" cy="4862870"/>
          </a:xfrm>
          <a:prstGeom prst="rect">
            <a:avLst/>
          </a:prstGeom>
          <a:solidFill>
            <a:srgbClr val="DEF0FF">
              <a:alpha val="50196"/>
            </a:srgb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sz="1800" dirty="0"/>
          </a:p>
          <a:p>
            <a:pPr>
              <a:lnSpc>
                <a:spcPct val="100000"/>
              </a:lnSpc>
            </a:pPr>
            <a:endParaRPr lang="en-GB" sz="1800" dirty="0"/>
          </a:p>
        </p:txBody>
      </p:sp>
    </p:spTree>
    <p:extLst>
      <p:ext uri="{BB962C8B-B14F-4D97-AF65-F5344CB8AC3E}">
        <p14:creationId xmlns:p14="http://schemas.microsoft.com/office/powerpoint/2010/main" val="2067998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 grpId="0" animBg="1"/>
    </p:bldLst>
  </p:timing>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F6DCBF2-A0D5-B43E-AE37-52545B9033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F086E8-617A-B87F-2AF1-26753D5B4C66}"/>
              </a:ext>
            </a:extLst>
          </p:cNvPr>
          <p:cNvSpPr>
            <a:spLocks noGrp="1"/>
          </p:cNvSpPr>
          <p:nvPr>
            <p:ph type="title"/>
          </p:nvPr>
        </p:nvSpPr>
        <p:spPr>
          <a:xfrm>
            <a:off x="138650" y="1326965"/>
            <a:ext cx="10990263" cy="568412"/>
          </a:xfrm>
        </p:spPr>
        <p:txBody>
          <a:bodyPr anchor="b">
            <a:noAutofit/>
          </a:bodyPr>
          <a:lstStyle/>
          <a:p>
            <a:r>
              <a:rPr lang="en-US" sz="4800" dirty="0">
                <a:solidFill>
                  <a:schemeClr val="bg1"/>
                </a:solidFill>
              </a:rPr>
              <a:t>Courses: year 2</a:t>
            </a:r>
          </a:p>
        </p:txBody>
      </p:sp>
      <p:sp>
        <p:nvSpPr>
          <p:cNvPr id="10" name="Content Placeholder 9">
            <a:extLst>
              <a:ext uri="{FF2B5EF4-FFF2-40B4-BE49-F238E27FC236}">
                <a16:creationId xmlns:a16="http://schemas.microsoft.com/office/drawing/2014/main" id="{B90670FD-42FE-D754-D587-4218A1A0BAE0}"/>
              </a:ext>
            </a:extLst>
          </p:cNvPr>
          <p:cNvSpPr>
            <a:spLocks noGrp="1"/>
          </p:cNvSpPr>
          <p:nvPr>
            <p:ph idx="1"/>
          </p:nvPr>
        </p:nvSpPr>
        <p:spPr>
          <a:xfrm>
            <a:off x="0" y="1980167"/>
            <a:ext cx="5483112" cy="4844582"/>
          </a:xfrm>
          <a:solidFill>
            <a:schemeClr val="accent4"/>
          </a:solidFill>
        </p:spPr>
        <p:txBody>
          <a:bodyPr/>
          <a:lstStyle/>
          <a:p>
            <a:pPr marL="0" indent="0">
              <a:buNone/>
            </a:pPr>
            <a:r>
              <a:rPr lang="en-GB" b="1" dirty="0"/>
              <a:t>Mandatory courses for all tracks</a:t>
            </a:r>
          </a:p>
          <a:p>
            <a:r>
              <a:rPr lang="en-GB" dirty="0"/>
              <a:t>Research Methodology and Scientific Writing (II2202) 7.5 ECTS credits</a:t>
            </a:r>
          </a:p>
          <a:p>
            <a:r>
              <a:rPr lang="en-GB" dirty="0"/>
              <a:t>Project course (New course) 7.5 ECTS credits</a:t>
            </a:r>
          </a:p>
          <a:p>
            <a:r>
              <a:rPr lang="en-GB" dirty="0"/>
              <a:t>Degree project, 30 ECTS credits</a:t>
            </a:r>
          </a:p>
        </p:txBody>
      </p:sp>
      <p:sp>
        <p:nvSpPr>
          <p:cNvPr id="14" name="TextBox 13">
            <a:extLst>
              <a:ext uri="{FF2B5EF4-FFF2-40B4-BE49-F238E27FC236}">
                <a16:creationId xmlns:a16="http://schemas.microsoft.com/office/drawing/2014/main" id="{796EF7A0-7CC4-C2D9-CFDC-9B444F2D505A}"/>
              </a:ext>
            </a:extLst>
          </p:cNvPr>
          <p:cNvSpPr txBox="1"/>
          <p:nvPr/>
        </p:nvSpPr>
        <p:spPr>
          <a:xfrm>
            <a:off x="5483112" y="1961879"/>
            <a:ext cx="6708888" cy="4862870"/>
          </a:xfrm>
          <a:prstGeom prst="rect">
            <a:avLst/>
          </a:prstGeom>
          <a:solidFill>
            <a:schemeClr val="accent1"/>
          </a:solidFill>
        </p:spPr>
        <p:txBody>
          <a:bodyPr wrap="square">
            <a:spAutoFit/>
          </a:bodyPr>
          <a:lstStyle/>
          <a:p>
            <a:r>
              <a:rPr lang="en-GB" sz="2000" b="1" dirty="0">
                <a:solidFill>
                  <a:schemeClr val="bg1"/>
                </a:solidFill>
              </a:rPr>
              <a:t>Mandatory, conditionally elective and recommended courses </a:t>
            </a:r>
            <a:r>
              <a:rPr lang="en-GB" sz="2000" dirty="0">
                <a:solidFill>
                  <a:schemeClr val="bg1"/>
                </a:solidFill>
              </a:rPr>
              <a:t>then depend</a:t>
            </a:r>
            <a:r>
              <a:rPr lang="en-GB" dirty="0">
                <a:solidFill>
                  <a:schemeClr val="bg1"/>
                </a:solidFill>
              </a:rPr>
              <a:t> on the track you choose. Examples are: </a:t>
            </a:r>
          </a:p>
          <a:p>
            <a:endParaRPr lang="en-GB" dirty="0">
              <a:solidFill>
                <a:schemeClr val="bg1"/>
              </a:solidFill>
            </a:endParaRPr>
          </a:p>
          <a:p>
            <a:r>
              <a:rPr lang="en-GB" b="1" dirty="0">
                <a:solidFill>
                  <a:schemeClr val="bg1"/>
                </a:solidFill>
              </a:rPr>
              <a:t>AI Computing System</a:t>
            </a:r>
          </a:p>
          <a:p>
            <a:pPr marL="285750" indent="-285750">
              <a:buFont typeface="Arial" panose="020B0604020202020204" pitchFamily="34" charset="0"/>
              <a:buChar char="•"/>
            </a:pPr>
            <a:r>
              <a:rPr lang="en-GB" dirty="0">
                <a:solidFill>
                  <a:schemeClr val="bg1"/>
                </a:solidFill>
              </a:rPr>
              <a:t>Networked Systems for Machine Learning (IK2221) 7.5 ECTS credits</a:t>
            </a:r>
          </a:p>
          <a:p>
            <a:pPr marL="285750" indent="-285750">
              <a:buFont typeface="Arial" panose="020B0604020202020204" pitchFamily="34" charset="0"/>
              <a:buChar char="•"/>
            </a:pPr>
            <a:r>
              <a:rPr lang="en-GB" dirty="0">
                <a:solidFill>
                  <a:schemeClr val="bg1"/>
                </a:solidFill>
              </a:rPr>
              <a:t>Machine Learning (DD2421) 7.5 ECTS credits</a:t>
            </a:r>
          </a:p>
          <a:p>
            <a:endParaRPr lang="en-GB" dirty="0">
              <a:solidFill>
                <a:schemeClr val="bg1"/>
              </a:solidFill>
            </a:endParaRPr>
          </a:p>
          <a:p>
            <a:r>
              <a:rPr lang="en-GB" b="1" dirty="0">
                <a:solidFill>
                  <a:schemeClr val="bg1"/>
                </a:solidFill>
              </a:rPr>
              <a:t>Trustworthy Systems</a:t>
            </a:r>
          </a:p>
          <a:p>
            <a:pPr marL="285750" indent="-285750">
              <a:buFont typeface="Arial" panose="020B0604020202020204" pitchFamily="34" charset="0"/>
              <a:buChar char="•"/>
            </a:pPr>
            <a:r>
              <a:rPr lang="en-GB" dirty="0">
                <a:solidFill>
                  <a:schemeClr val="bg1"/>
                </a:solidFill>
              </a:rPr>
              <a:t>Automated Software Testing and DevOps (DD2482) 7.5 ECTS credits</a:t>
            </a:r>
          </a:p>
          <a:p>
            <a:pPr marL="285750" indent="-285750">
              <a:buFont typeface="Arial" panose="020B0604020202020204" pitchFamily="34" charset="0"/>
              <a:buChar char="•"/>
            </a:pPr>
            <a:r>
              <a:rPr lang="en-GB" dirty="0">
                <a:solidFill>
                  <a:schemeClr val="bg1"/>
                </a:solidFill>
              </a:rPr>
              <a:t>Network Analytics (EP2420) 7.5 ECTS credits</a:t>
            </a:r>
          </a:p>
          <a:p>
            <a:endParaRPr lang="en-GB" b="1" dirty="0">
              <a:solidFill>
                <a:schemeClr val="bg1"/>
              </a:solidFill>
            </a:endParaRPr>
          </a:p>
          <a:p>
            <a:r>
              <a:rPr lang="en-GB" b="1" dirty="0">
                <a:solidFill>
                  <a:schemeClr val="bg1"/>
                </a:solidFill>
              </a:rPr>
              <a:t>Networked Systems</a:t>
            </a:r>
            <a:endParaRPr lang="en-US" b="1" dirty="0">
              <a:solidFill>
                <a:schemeClr val="bg1"/>
              </a:solidFill>
            </a:endParaRPr>
          </a:p>
          <a:p>
            <a:pPr marL="285750" indent="-285750">
              <a:buFont typeface="Arial" panose="020B0604020202020204" pitchFamily="34" charset="0"/>
              <a:buChar char="•"/>
            </a:pPr>
            <a:r>
              <a:rPr lang="en-GB" dirty="0">
                <a:solidFill>
                  <a:schemeClr val="bg1"/>
                </a:solidFill>
              </a:rPr>
              <a:t>Non-Terrestrial Networks (New course) 7.5 ECTS credits</a:t>
            </a:r>
          </a:p>
          <a:p>
            <a:pPr marL="285750" indent="-285750">
              <a:buFont typeface="Arial" panose="020B0604020202020204" pitchFamily="34" charset="0"/>
              <a:buChar char="•"/>
            </a:pPr>
            <a:r>
              <a:rPr lang="en-GB" dirty="0">
                <a:solidFill>
                  <a:schemeClr val="bg1"/>
                </a:solidFill>
              </a:rPr>
              <a:t>Digital Communications (New course) 7.5 ECTS credits</a:t>
            </a:r>
          </a:p>
          <a:p>
            <a:endParaRPr lang="en-GB" dirty="0"/>
          </a:p>
        </p:txBody>
      </p:sp>
      <p:sp>
        <p:nvSpPr>
          <p:cNvPr id="3" name="Content Placeholder 9">
            <a:extLst>
              <a:ext uri="{FF2B5EF4-FFF2-40B4-BE49-F238E27FC236}">
                <a16:creationId xmlns:a16="http://schemas.microsoft.com/office/drawing/2014/main" id="{56D4941B-FA96-88B0-2D47-02A757548689}"/>
              </a:ext>
            </a:extLst>
          </p:cNvPr>
          <p:cNvSpPr txBox="1">
            <a:spLocks/>
          </p:cNvSpPr>
          <p:nvPr/>
        </p:nvSpPr>
        <p:spPr>
          <a:xfrm>
            <a:off x="0" y="1995130"/>
            <a:ext cx="5132438" cy="4862870"/>
          </a:xfrm>
          <a:prstGeom prst="rect">
            <a:avLst/>
          </a:prstGeom>
          <a:solidFill>
            <a:srgbClr val="DEF0FF">
              <a:alpha val="50196"/>
            </a:srgb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sz="1800" dirty="0"/>
          </a:p>
          <a:p>
            <a:pPr>
              <a:lnSpc>
                <a:spcPct val="100000"/>
              </a:lnSpc>
            </a:pPr>
            <a:endParaRPr lang="en-GB" sz="1800" dirty="0"/>
          </a:p>
        </p:txBody>
      </p:sp>
    </p:spTree>
    <p:extLst>
      <p:ext uri="{BB962C8B-B14F-4D97-AF65-F5344CB8AC3E}">
        <p14:creationId xmlns:p14="http://schemas.microsoft.com/office/powerpoint/2010/main" val="3907205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 grpId="0" animBg="1"/>
    </p:bldLst>
  </p:timing>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BE5E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5277B-8C46-EE8E-855C-AD1EB0C48406}"/>
              </a:ext>
            </a:extLst>
          </p:cNvPr>
          <p:cNvSpPr>
            <a:spLocks noGrp="1"/>
          </p:cNvSpPr>
          <p:nvPr>
            <p:ph type="title"/>
          </p:nvPr>
        </p:nvSpPr>
        <p:spPr>
          <a:xfrm>
            <a:off x="6404257" y="798080"/>
            <a:ext cx="5256438" cy="977612"/>
          </a:xfrm>
        </p:spPr>
        <p:txBody>
          <a:bodyPr/>
          <a:lstStyle/>
          <a:p>
            <a:r>
              <a:rPr lang="en-US" sz="4000" dirty="0"/>
              <a:t>Entry requirements and documents</a:t>
            </a:r>
          </a:p>
        </p:txBody>
      </p:sp>
      <p:sp>
        <p:nvSpPr>
          <p:cNvPr id="5" name="Content Placeholder 4">
            <a:extLst>
              <a:ext uri="{FF2B5EF4-FFF2-40B4-BE49-F238E27FC236}">
                <a16:creationId xmlns:a16="http://schemas.microsoft.com/office/drawing/2014/main" id="{02A5D0BB-7D4C-4CD1-9485-2CD397656847}"/>
              </a:ext>
            </a:extLst>
          </p:cNvPr>
          <p:cNvSpPr>
            <a:spLocks noGrp="1"/>
          </p:cNvSpPr>
          <p:nvPr>
            <p:ph sz="half" idx="13"/>
          </p:nvPr>
        </p:nvSpPr>
        <p:spPr>
          <a:xfrm>
            <a:off x="6328910" y="4506075"/>
            <a:ext cx="5543580" cy="4046300"/>
          </a:xfrm>
        </p:spPr>
        <p:txBody>
          <a:bodyPr/>
          <a:lstStyle/>
          <a:p>
            <a:pPr marL="0" indent="0">
              <a:buNone/>
            </a:pPr>
            <a:r>
              <a:rPr lang="sv-SE" sz="1800" b="1" dirty="0" err="1">
                <a:solidFill>
                  <a:schemeClr val="tx1"/>
                </a:solidFill>
              </a:rPr>
              <a:t>Programme-specific</a:t>
            </a:r>
            <a:r>
              <a:rPr lang="sv-SE" sz="1800" b="1" dirty="0">
                <a:solidFill>
                  <a:schemeClr val="tx1"/>
                </a:solidFill>
              </a:rPr>
              <a:t> </a:t>
            </a:r>
            <a:r>
              <a:rPr lang="sv-SE" sz="1800" b="1" dirty="0" err="1">
                <a:solidFill>
                  <a:schemeClr val="tx1"/>
                </a:solidFill>
              </a:rPr>
              <a:t>documents</a:t>
            </a:r>
            <a:endParaRPr lang="sv-SE" sz="1800" b="1" dirty="0">
              <a:solidFill>
                <a:schemeClr val="tx1"/>
              </a:solidFill>
            </a:endParaRPr>
          </a:p>
          <a:p>
            <a:pPr>
              <a:buFont typeface="Wingdings" panose="05000000000000000000" pitchFamily="2" charset="2"/>
              <a:buChar char="ü"/>
            </a:pPr>
            <a:r>
              <a:rPr lang="sv-SE" sz="1800" dirty="0">
                <a:solidFill>
                  <a:schemeClr val="tx1"/>
                </a:solidFill>
              </a:rPr>
              <a:t>CV</a:t>
            </a:r>
          </a:p>
          <a:p>
            <a:pPr>
              <a:buFont typeface="Wingdings" panose="05000000000000000000" pitchFamily="2" charset="2"/>
              <a:buChar char="ü"/>
            </a:pPr>
            <a:r>
              <a:rPr lang="sv-SE" sz="1800" dirty="0">
                <a:solidFill>
                  <a:schemeClr val="tx1"/>
                </a:solidFill>
              </a:rPr>
              <a:t>Letter </a:t>
            </a:r>
            <a:r>
              <a:rPr lang="sv-SE" sz="1800" dirty="0" err="1">
                <a:solidFill>
                  <a:schemeClr val="tx1"/>
                </a:solidFill>
              </a:rPr>
              <a:t>of</a:t>
            </a:r>
            <a:r>
              <a:rPr lang="sv-SE" sz="1800" dirty="0">
                <a:solidFill>
                  <a:schemeClr val="tx1"/>
                </a:solidFill>
              </a:rPr>
              <a:t> </a:t>
            </a:r>
            <a:r>
              <a:rPr lang="sv-SE" sz="1800" dirty="0" err="1">
                <a:solidFill>
                  <a:schemeClr val="tx1"/>
                </a:solidFill>
              </a:rPr>
              <a:t>recommendation</a:t>
            </a:r>
            <a:r>
              <a:rPr lang="sv-SE" sz="1800" dirty="0">
                <a:solidFill>
                  <a:schemeClr val="tx1"/>
                </a:solidFill>
              </a:rPr>
              <a:t> and/or motivation</a:t>
            </a:r>
          </a:p>
          <a:p>
            <a:pPr>
              <a:buFont typeface="Wingdings" panose="05000000000000000000" pitchFamily="2" charset="2"/>
              <a:buChar char="ü"/>
            </a:pPr>
            <a:r>
              <a:rPr lang="sv-SE" sz="1800" dirty="0" err="1">
                <a:solidFill>
                  <a:schemeClr val="tx1"/>
                </a:solidFill>
              </a:rPr>
              <a:t>Summary</a:t>
            </a:r>
            <a:r>
              <a:rPr lang="sv-SE" sz="1800" dirty="0">
                <a:solidFill>
                  <a:schemeClr val="tx1"/>
                </a:solidFill>
              </a:rPr>
              <a:t> </a:t>
            </a:r>
            <a:r>
              <a:rPr lang="sv-SE" sz="1800" dirty="0" err="1">
                <a:solidFill>
                  <a:schemeClr val="tx1"/>
                </a:solidFill>
              </a:rPr>
              <a:t>sheet</a:t>
            </a:r>
            <a:endParaRPr lang="sv-SE" sz="1800" dirty="0">
              <a:solidFill>
                <a:schemeClr val="tx1"/>
              </a:solidFill>
            </a:endParaRPr>
          </a:p>
          <a:p>
            <a:pPr>
              <a:buFont typeface="Wingdings" panose="05000000000000000000" pitchFamily="2" charset="2"/>
              <a:buChar char="ü"/>
            </a:pPr>
            <a:r>
              <a:rPr lang="sv-SE" sz="1800" dirty="0" err="1">
                <a:solidFill>
                  <a:schemeClr val="tx1"/>
                </a:solidFill>
              </a:rPr>
              <a:t>Any</a:t>
            </a:r>
            <a:r>
              <a:rPr lang="sv-SE" sz="1800" dirty="0">
                <a:solidFill>
                  <a:schemeClr val="tx1"/>
                </a:solidFill>
              </a:rPr>
              <a:t> </a:t>
            </a:r>
            <a:r>
              <a:rPr lang="sv-SE" sz="1800" dirty="0" err="1">
                <a:solidFill>
                  <a:schemeClr val="tx1"/>
                </a:solidFill>
              </a:rPr>
              <a:t>other</a:t>
            </a:r>
            <a:r>
              <a:rPr lang="sv-SE" sz="1800" dirty="0">
                <a:solidFill>
                  <a:schemeClr val="tx1"/>
                </a:solidFill>
              </a:rPr>
              <a:t> </a:t>
            </a:r>
            <a:r>
              <a:rPr lang="sv-SE" sz="1800" dirty="0" err="1">
                <a:solidFill>
                  <a:schemeClr val="tx1"/>
                </a:solidFill>
              </a:rPr>
              <a:t>document</a:t>
            </a:r>
            <a:r>
              <a:rPr lang="sv-SE" sz="1800" dirty="0">
                <a:solidFill>
                  <a:schemeClr val="tx1"/>
                </a:solidFill>
              </a:rPr>
              <a:t> </a:t>
            </a:r>
            <a:r>
              <a:rPr lang="sv-SE" sz="1800" dirty="0" err="1">
                <a:solidFill>
                  <a:schemeClr val="tx1"/>
                </a:solidFill>
              </a:rPr>
              <a:t>needed</a:t>
            </a:r>
            <a:endParaRPr lang="sv-SE" sz="1800" dirty="0">
              <a:solidFill>
                <a:schemeClr val="tx1"/>
              </a:solidFill>
            </a:endParaRPr>
          </a:p>
          <a:p>
            <a:endParaRPr lang="sv-SE" b="1" dirty="0">
              <a:solidFill>
                <a:schemeClr val="tx1"/>
              </a:solidFill>
            </a:endParaRPr>
          </a:p>
        </p:txBody>
      </p:sp>
      <p:sp>
        <p:nvSpPr>
          <p:cNvPr id="7" name="TextBox 6">
            <a:extLst>
              <a:ext uri="{FF2B5EF4-FFF2-40B4-BE49-F238E27FC236}">
                <a16:creationId xmlns:a16="http://schemas.microsoft.com/office/drawing/2014/main" id="{FD468E28-8953-465B-876B-1C9A7B51E03E}"/>
              </a:ext>
            </a:extLst>
          </p:cNvPr>
          <p:cNvSpPr txBox="1"/>
          <p:nvPr/>
        </p:nvSpPr>
        <p:spPr>
          <a:xfrm>
            <a:off x="6284757" y="2182618"/>
            <a:ext cx="2815943" cy="1754326"/>
          </a:xfrm>
          <a:prstGeom prst="rect">
            <a:avLst/>
          </a:prstGeom>
          <a:noFill/>
        </p:spPr>
        <p:txBody>
          <a:bodyPr wrap="square" rtlCol="0">
            <a:spAutoFit/>
          </a:bodyPr>
          <a:lstStyle/>
          <a:p>
            <a:r>
              <a:rPr lang="sv-SE" b="1" dirty="0"/>
              <a:t>General </a:t>
            </a:r>
            <a:r>
              <a:rPr lang="sv-SE" b="1" dirty="0" err="1"/>
              <a:t>requirements</a:t>
            </a:r>
            <a:endParaRPr lang="sv-SE" b="1" dirty="0"/>
          </a:p>
          <a:p>
            <a:pPr marL="342900" indent="-342900">
              <a:buClr>
                <a:srgbClr val="004791"/>
              </a:buClr>
              <a:buFont typeface="Arial" panose="020B0604020202020204" pitchFamily="34" charset="0"/>
              <a:buChar char="•"/>
            </a:pPr>
            <a:r>
              <a:rPr lang="en-US" b="0" dirty="0">
                <a:latin typeface="Figtree"/>
                <a:ea typeface="Figtree"/>
                <a:cs typeface="Figtree"/>
                <a:sym typeface="Figtree"/>
              </a:rPr>
              <a:t>Bachelor's degree equivalent to a Swedish bachelor's degree</a:t>
            </a:r>
          </a:p>
          <a:p>
            <a:pPr marL="342900" indent="-342900">
              <a:buClr>
                <a:srgbClr val="004791"/>
              </a:buClr>
              <a:buFont typeface="Arial" panose="020B0604020202020204" pitchFamily="34" charset="0"/>
              <a:buChar char="•"/>
            </a:pPr>
            <a:r>
              <a:rPr lang="en" b="0" dirty="0">
                <a:latin typeface="Figtree"/>
                <a:ea typeface="Figtree"/>
                <a:cs typeface="Figtree"/>
                <a:sym typeface="Figtree"/>
              </a:rPr>
              <a:t>English proficiency</a:t>
            </a:r>
          </a:p>
        </p:txBody>
      </p:sp>
      <p:pic>
        <p:nvPicPr>
          <p:cNvPr id="4" name="Picture 3">
            <a:extLst>
              <a:ext uri="{FF2B5EF4-FFF2-40B4-BE49-F238E27FC236}">
                <a16:creationId xmlns:a16="http://schemas.microsoft.com/office/drawing/2014/main" id="{59D9F5FB-D638-C4F6-A65C-6C5DB360F2B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0"/>
            <a:ext cx="6096000" cy="6858000"/>
          </a:xfrm>
          <a:prstGeom prst="rect">
            <a:avLst/>
          </a:prstGeom>
        </p:spPr>
      </p:pic>
      <p:sp>
        <p:nvSpPr>
          <p:cNvPr id="6" name="TextBox 5">
            <a:extLst>
              <a:ext uri="{FF2B5EF4-FFF2-40B4-BE49-F238E27FC236}">
                <a16:creationId xmlns:a16="http://schemas.microsoft.com/office/drawing/2014/main" id="{B35578EE-F39F-0896-8536-530DDAB63218}"/>
              </a:ext>
            </a:extLst>
          </p:cNvPr>
          <p:cNvSpPr txBox="1"/>
          <p:nvPr/>
        </p:nvSpPr>
        <p:spPr>
          <a:xfrm>
            <a:off x="9176047" y="2182618"/>
            <a:ext cx="2914650" cy="923330"/>
          </a:xfrm>
          <a:prstGeom prst="rect">
            <a:avLst/>
          </a:prstGeom>
          <a:noFill/>
        </p:spPr>
        <p:txBody>
          <a:bodyPr wrap="square" rtlCol="0">
            <a:spAutoFit/>
          </a:bodyPr>
          <a:lstStyle/>
          <a:p>
            <a:r>
              <a:rPr lang="sv-SE" b="1" dirty="0" err="1"/>
              <a:t>Programme</a:t>
            </a:r>
            <a:r>
              <a:rPr lang="sv-SE" b="1" dirty="0"/>
              <a:t> </a:t>
            </a:r>
            <a:r>
              <a:rPr lang="sv-SE" b="1" dirty="0" err="1"/>
              <a:t>requirements</a:t>
            </a:r>
            <a:endParaRPr lang="sv-SE" b="1" dirty="0"/>
          </a:p>
          <a:p>
            <a:pPr marL="285750" indent="-285750">
              <a:buFont typeface="Arial" panose="020B0604020202020204" pitchFamily="34" charset="0"/>
              <a:buChar char="•"/>
            </a:pPr>
            <a:r>
              <a:rPr lang="sv-SE" dirty="0" err="1"/>
              <a:t>Xxx</a:t>
            </a:r>
            <a:r>
              <a:rPr lang="sv-SE" dirty="0"/>
              <a:t> </a:t>
            </a:r>
            <a:r>
              <a:rPr lang="sv-SE" dirty="0" err="1"/>
              <a:t>credits</a:t>
            </a:r>
            <a:r>
              <a:rPr lang="sv-SE" dirty="0"/>
              <a:t> in xxx</a:t>
            </a:r>
          </a:p>
          <a:p>
            <a:pPr marL="285750" indent="-285750">
              <a:buFont typeface="Arial" panose="020B0604020202020204" pitchFamily="34" charset="0"/>
              <a:buChar char="•"/>
            </a:pPr>
            <a:r>
              <a:rPr lang="sv-SE" dirty="0" err="1"/>
              <a:t>Xxx</a:t>
            </a:r>
            <a:r>
              <a:rPr lang="sv-SE" dirty="0"/>
              <a:t> </a:t>
            </a:r>
            <a:r>
              <a:rPr lang="sv-SE" dirty="0" err="1"/>
              <a:t>credits</a:t>
            </a:r>
            <a:r>
              <a:rPr lang="sv-SE" dirty="0"/>
              <a:t> in </a:t>
            </a:r>
            <a:r>
              <a:rPr lang="sv-SE" dirty="0" err="1"/>
              <a:t>yyy</a:t>
            </a:r>
            <a:endParaRPr lang="sv-SE" dirty="0"/>
          </a:p>
        </p:txBody>
      </p:sp>
    </p:spTree>
    <p:extLst>
      <p:ext uri="{BB962C8B-B14F-4D97-AF65-F5344CB8AC3E}">
        <p14:creationId xmlns:p14="http://schemas.microsoft.com/office/powerpoint/2010/main" val="635684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FA5AE-0906-2D7B-C3FA-3E565CD5F840}"/>
              </a:ext>
            </a:extLst>
          </p:cNvPr>
          <p:cNvSpPr>
            <a:spLocks noGrp="1"/>
          </p:cNvSpPr>
          <p:nvPr>
            <p:ph type="title"/>
          </p:nvPr>
        </p:nvSpPr>
        <p:spPr/>
        <p:txBody>
          <a:bodyPr/>
          <a:lstStyle/>
          <a:p>
            <a:r>
              <a:rPr lang="sv-SE" dirty="0" err="1"/>
              <a:t>Fees</a:t>
            </a:r>
            <a:endParaRPr lang="en-GB" dirty="0"/>
          </a:p>
        </p:txBody>
      </p:sp>
      <p:sp>
        <p:nvSpPr>
          <p:cNvPr id="3" name="Content Placeholder 2">
            <a:extLst>
              <a:ext uri="{FF2B5EF4-FFF2-40B4-BE49-F238E27FC236}">
                <a16:creationId xmlns:a16="http://schemas.microsoft.com/office/drawing/2014/main" id="{E52F87FF-9AFD-5AEA-3D07-A1A4F766C2E1}"/>
              </a:ext>
            </a:extLst>
          </p:cNvPr>
          <p:cNvSpPr>
            <a:spLocks noGrp="1"/>
          </p:cNvSpPr>
          <p:nvPr>
            <p:ph sz="half" idx="1"/>
          </p:nvPr>
        </p:nvSpPr>
        <p:spPr/>
        <p:txBody>
          <a:bodyPr/>
          <a:lstStyle/>
          <a:p>
            <a:pPr marL="0" indent="0">
              <a:lnSpc>
                <a:spcPct val="105000"/>
              </a:lnSpc>
              <a:spcBef>
                <a:spcPts val="800"/>
              </a:spcBef>
              <a:buNone/>
            </a:pPr>
            <a:r>
              <a:rPr lang="en-GB" dirty="0">
                <a:solidFill>
                  <a:srgbClr val="000061"/>
                </a:solidFill>
                <a:ea typeface="Figtree"/>
                <a:cs typeface="Figtree"/>
                <a:sym typeface="Figtree"/>
              </a:rPr>
              <a:t>Non-EU/EEA/Swiss citizens are generally required to pay application and tuition fees</a:t>
            </a:r>
          </a:p>
          <a:p>
            <a:pPr lvl="1" indent="-196850">
              <a:lnSpc>
                <a:spcPct val="105000"/>
              </a:lnSpc>
              <a:spcBef>
                <a:spcPts val="600"/>
              </a:spcBef>
              <a:buClr>
                <a:srgbClr val="000061"/>
              </a:buClr>
              <a:buSzPts val="1300"/>
              <a:buFont typeface="Figtree"/>
              <a:buChar char="●"/>
            </a:pPr>
            <a:r>
              <a:rPr lang="en-GB" dirty="0">
                <a:solidFill>
                  <a:srgbClr val="000061"/>
                </a:solidFill>
                <a:ea typeface="Figtree"/>
                <a:cs typeface="Figtree"/>
                <a:sym typeface="Figtree"/>
              </a:rPr>
              <a:t>Application fee of SEK 900 (approximately € 80)</a:t>
            </a:r>
          </a:p>
          <a:p>
            <a:pPr lvl="1" indent="-196850">
              <a:lnSpc>
                <a:spcPct val="105000"/>
              </a:lnSpc>
              <a:spcBef>
                <a:spcPts val="600"/>
              </a:spcBef>
              <a:buClr>
                <a:srgbClr val="000061"/>
              </a:buClr>
              <a:buSzPts val="1300"/>
              <a:buFont typeface="Figtree"/>
              <a:buChar char="●"/>
            </a:pPr>
            <a:r>
              <a:rPr lang="en-GB" dirty="0">
                <a:solidFill>
                  <a:srgbClr val="000061"/>
                </a:solidFill>
                <a:ea typeface="Figtree"/>
                <a:cs typeface="Figtree"/>
                <a:sym typeface="Figtree"/>
              </a:rPr>
              <a:t>Tuition fee for this 2-year programme xxx </a:t>
            </a:r>
            <a:r>
              <a:rPr lang="en-GB" dirty="0" err="1">
                <a:solidFill>
                  <a:srgbClr val="000061"/>
                </a:solidFill>
                <a:ea typeface="Figtree"/>
                <a:cs typeface="Figtree"/>
                <a:sym typeface="Figtree"/>
              </a:rPr>
              <a:t>xxx</a:t>
            </a:r>
            <a:r>
              <a:rPr lang="en-GB" dirty="0">
                <a:solidFill>
                  <a:srgbClr val="000061"/>
                </a:solidFill>
                <a:ea typeface="Figtree"/>
                <a:cs typeface="Figtree"/>
                <a:sym typeface="Figtree"/>
              </a:rPr>
              <a:t> SEK (approximately € xx xxx)</a:t>
            </a:r>
            <a:endParaRPr lang="en-GB" sz="1200" dirty="0">
              <a:solidFill>
                <a:srgbClr val="000061"/>
              </a:solidFill>
              <a:ea typeface="Figtree"/>
              <a:cs typeface="Figtree"/>
              <a:sym typeface="Figtree"/>
            </a:endParaRPr>
          </a:p>
          <a:p>
            <a:pPr marL="0" indent="0">
              <a:buNone/>
            </a:pPr>
            <a:r>
              <a:rPr lang="en-GB" dirty="0">
                <a:solidFill>
                  <a:schemeClr val="tx2"/>
                </a:solidFill>
              </a:rPr>
              <a:t>Scholarships are available from KTH and other external organisations</a:t>
            </a:r>
          </a:p>
        </p:txBody>
      </p:sp>
      <p:sp>
        <p:nvSpPr>
          <p:cNvPr id="4" name="Text Placeholder 3">
            <a:extLst>
              <a:ext uri="{FF2B5EF4-FFF2-40B4-BE49-F238E27FC236}">
                <a16:creationId xmlns:a16="http://schemas.microsoft.com/office/drawing/2014/main" id="{98A1E1F4-4C24-8553-A8DD-761CD412C67F}"/>
              </a:ext>
            </a:extLst>
          </p:cNvPr>
          <p:cNvSpPr>
            <a:spLocks noGrp="1"/>
          </p:cNvSpPr>
          <p:nvPr>
            <p:ph type="body" sz="quarter" idx="14"/>
          </p:nvPr>
        </p:nvSpPr>
        <p:spPr/>
        <p:txBody>
          <a:bodyPr/>
          <a:lstStyle/>
          <a:p>
            <a:r>
              <a:rPr lang="sv-SE" dirty="0" err="1"/>
              <a:t>How</a:t>
            </a:r>
            <a:r>
              <a:rPr lang="sv-SE" dirty="0"/>
              <a:t> to </a:t>
            </a:r>
            <a:r>
              <a:rPr lang="sv-SE" dirty="0" err="1"/>
              <a:t>apply</a:t>
            </a:r>
            <a:endParaRPr lang="en-GB" dirty="0"/>
          </a:p>
        </p:txBody>
      </p:sp>
      <p:sp>
        <p:nvSpPr>
          <p:cNvPr id="5" name="Content Placeholder 4">
            <a:extLst>
              <a:ext uri="{FF2B5EF4-FFF2-40B4-BE49-F238E27FC236}">
                <a16:creationId xmlns:a16="http://schemas.microsoft.com/office/drawing/2014/main" id="{520CC087-3CB6-D2CB-925D-DCAC28D71980}"/>
              </a:ext>
            </a:extLst>
          </p:cNvPr>
          <p:cNvSpPr>
            <a:spLocks noGrp="1"/>
          </p:cNvSpPr>
          <p:nvPr>
            <p:ph sz="half" idx="13"/>
          </p:nvPr>
        </p:nvSpPr>
        <p:spPr/>
        <p:txBody>
          <a:bodyPr/>
          <a:lstStyle/>
          <a:p>
            <a:pPr marL="374650" indent="-342900">
              <a:lnSpc>
                <a:spcPct val="105000"/>
              </a:lnSpc>
              <a:spcBef>
                <a:spcPts val="800"/>
              </a:spcBef>
              <a:buClr>
                <a:schemeClr val="bg1"/>
              </a:buClr>
              <a:buSzPts val="1300"/>
              <a:buFont typeface="+mj-lt"/>
              <a:buAutoNum type="arabicPeriod"/>
            </a:pPr>
            <a:r>
              <a:rPr lang="en-GB" dirty="0">
                <a:ea typeface="Figtree"/>
                <a:cs typeface="Figtree"/>
                <a:sym typeface="Figtree"/>
              </a:rPr>
              <a:t>Choose your programmes</a:t>
            </a:r>
          </a:p>
          <a:p>
            <a:pPr marL="374650" indent="-342900">
              <a:lnSpc>
                <a:spcPct val="105000"/>
              </a:lnSpc>
              <a:spcBef>
                <a:spcPts val="600"/>
              </a:spcBef>
              <a:buClr>
                <a:schemeClr val="bg1"/>
              </a:buClr>
              <a:buSzPts val="1300"/>
              <a:buFont typeface="+mj-lt"/>
              <a:buAutoNum type="arabicPeriod"/>
            </a:pPr>
            <a:r>
              <a:rPr lang="en-GB" dirty="0">
                <a:ea typeface="Figtree"/>
                <a:cs typeface="Figtree"/>
                <a:sym typeface="Figtree"/>
              </a:rPr>
              <a:t>Check the admission requirements</a:t>
            </a:r>
          </a:p>
          <a:p>
            <a:pPr marL="374650" indent="-342900">
              <a:lnSpc>
                <a:spcPct val="105000"/>
              </a:lnSpc>
              <a:spcBef>
                <a:spcPts val="600"/>
              </a:spcBef>
              <a:buClr>
                <a:schemeClr val="bg1"/>
              </a:buClr>
              <a:buSzPts val="1300"/>
              <a:buFont typeface="+mj-lt"/>
              <a:buAutoNum type="arabicPeriod"/>
            </a:pPr>
            <a:r>
              <a:rPr lang="en-GB" dirty="0">
                <a:ea typeface="Figtree"/>
                <a:cs typeface="Figtree"/>
                <a:sym typeface="Figtree"/>
              </a:rPr>
              <a:t>Apply at universityadmissions.se</a:t>
            </a:r>
            <a:br>
              <a:rPr lang="en-GB" dirty="0">
                <a:ea typeface="Figtree"/>
                <a:cs typeface="Figtree"/>
                <a:sym typeface="Figtree"/>
              </a:rPr>
            </a:br>
            <a:r>
              <a:rPr lang="en-GB" b="1" dirty="0">
                <a:ea typeface="Figtree"/>
                <a:cs typeface="Figtree"/>
                <a:sym typeface="Figtree"/>
              </a:rPr>
              <a:t>16 October to 15 January</a:t>
            </a:r>
          </a:p>
          <a:p>
            <a:pPr marL="374650" indent="-342900">
              <a:lnSpc>
                <a:spcPct val="105000"/>
              </a:lnSpc>
              <a:spcBef>
                <a:spcPts val="600"/>
              </a:spcBef>
              <a:buClr>
                <a:schemeClr val="bg1"/>
              </a:buClr>
              <a:buSzPts val="1300"/>
              <a:buFont typeface="+mj-lt"/>
              <a:buAutoNum type="arabicPeriod"/>
            </a:pPr>
            <a:r>
              <a:rPr lang="en-GB" dirty="0">
                <a:ea typeface="Figtree"/>
                <a:cs typeface="Figtree"/>
                <a:sym typeface="Figtree"/>
              </a:rPr>
              <a:t>Submit documents</a:t>
            </a:r>
            <a:br>
              <a:rPr lang="en-GB" dirty="0">
                <a:ea typeface="Figtree"/>
                <a:cs typeface="Figtree"/>
                <a:sym typeface="Figtree"/>
              </a:rPr>
            </a:br>
            <a:r>
              <a:rPr lang="en-GB" b="1" dirty="0">
                <a:ea typeface="Figtree"/>
                <a:cs typeface="Figtree"/>
                <a:sym typeface="Figtree"/>
              </a:rPr>
              <a:t>1</a:t>
            </a:r>
            <a:r>
              <a:rPr lang="en-GB" dirty="0">
                <a:ea typeface="Figtree"/>
                <a:cs typeface="Figtree"/>
                <a:sym typeface="Figtree"/>
              </a:rPr>
              <a:t> </a:t>
            </a:r>
            <a:r>
              <a:rPr lang="en-GB" b="1" dirty="0">
                <a:ea typeface="Figtree"/>
                <a:cs typeface="Figtree"/>
                <a:sym typeface="Figtree"/>
              </a:rPr>
              <a:t>February</a:t>
            </a:r>
          </a:p>
          <a:p>
            <a:pPr marL="374650" indent="-342900">
              <a:lnSpc>
                <a:spcPct val="105000"/>
              </a:lnSpc>
              <a:spcBef>
                <a:spcPts val="600"/>
              </a:spcBef>
              <a:buClr>
                <a:schemeClr val="bg1"/>
              </a:buClr>
              <a:buSzPts val="1300"/>
              <a:buFont typeface="+mj-lt"/>
              <a:buAutoNum type="arabicPeriod"/>
            </a:pPr>
            <a:r>
              <a:rPr lang="en-GB" dirty="0">
                <a:ea typeface="Figtree"/>
                <a:cs typeface="Figtree"/>
                <a:sym typeface="Figtree"/>
              </a:rPr>
              <a:t>Pay the application fee</a:t>
            </a:r>
            <a:br>
              <a:rPr lang="en-GB" dirty="0">
                <a:ea typeface="Figtree"/>
                <a:cs typeface="Figtree"/>
                <a:sym typeface="Figtree"/>
              </a:rPr>
            </a:br>
            <a:r>
              <a:rPr lang="en-GB" b="1" dirty="0">
                <a:ea typeface="Figtree"/>
                <a:cs typeface="Figtree"/>
                <a:sym typeface="Figtree"/>
              </a:rPr>
              <a:t>1</a:t>
            </a:r>
            <a:r>
              <a:rPr lang="en-GB" dirty="0">
                <a:ea typeface="Figtree"/>
                <a:cs typeface="Figtree"/>
                <a:sym typeface="Figtree"/>
              </a:rPr>
              <a:t> </a:t>
            </a:r>
            <a:r>
              <a:rPr lang="en-GB" b="1" dirty="0">
                <a:ea typeface="Figtree"/>
                <a:cs typeface="Figtree"/>
                <a:sym typeface="Figtree"/>
              </a:rPr>
              <a:t>February</a:t>
            </a:r>
          </a:p>
          <a:p>
            <a:pPr marL="374650" indent="-342900">
              <a:lnSpc>
                <a:spcPct val="105000"/>
              </a:lnSpc>
              <a:spcBef>
                <a:spcPts val="600"/>
              </a:spcBef>
              <a:spcAft>
                <a:spcPts val="600"/>
              </a:spcAft>
              <a:buClr>
                <a:schemeClr val="bg1"/>
              </a:buClr>
              <a:buSzPts val="1300"/>
              <a:buFont typeface="+mj-lt"/>
              <a:buAutoNum type="arabicPeriod"/>
            </a:pPr>
            <a:r>
              <a:rPr lang="en-GB" dirty="0">
                <a:ea typeface="Figtree"/>
                <a:cs typeface="Figtree"/>
                <a:sym typeface="Figtree"/>
              </a:rPr>
              <a:t>Check the admission results</a:t>
            </a:r>
            <a:br>
              <a:rPr lang="en-GB" dirty="0">
                <a:ea typeface="Figtree"/>
                <a:cs typeface="Figtree"/>
                <a:sym typeface="Figtree"/>
              </a:rPr>
            </a:br>
            <a:r>
              <a:rPr lang="en-GB" b="1" dirty="0">
                <a:ea typeface="Figtree"/>
                <a:cs typeface="Figtree"/>
                <a:sym typeface="Figtree"/>
              </a:rPr>
              <a:t>1 April</a:t>
            </a:r>
          </a:p>
          <a:p>
            <a:endParaRPr lang="en-GB" dirty="0"/>
          </a:p>
        </p:txBody>
      </p:sp>
    </p:spTree>
    <p:extLst>
      <p:ext uri="{BB962C8B-B14F-4D97-AF65-F5344CB8AC3E}">
        <p14:creationId xmlns:p14="http://schemas.microsoft.com/office/powerpoint/2010/main" val="9276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fade">
                                      <p:cBhvr>
                                        <p:cTn id="19" dur="1000"/>
                                        <p:tgtEl>
                                          <p:spTgt spid="5">
                                            <p:txEl>
                                              <p:pRg st="1" end="1"/>
                                            </p:txEl>
                                          </p:spTgt>
                                        </p:tgtEl>
                                      </p:cBhvr>
                                    </p:animEffect>
                                    <p:anim calcmode="lin" valueType="num">
                                      <p:cBhvr>
                                        <p:cTn id="20"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fade">
                                      <p:cBhvr>
                                        <p:cTn id="24" dur="1000"/>
                                        <p:tgtEl>
                                          <p:spTgt spid="5">
                                            <p:txEl>
                                              <p:pRg st="2" end="2"/>
                                            </p:txEl>
                                          </p:spTgt>
                                        </p:tgtEl>
                                      </p:cBhvr>
                                    </p:animEffect>
                                    <p:anim calcmode="lin" valueType="num">
                                      <p:cBhvr>
                                        <p:cTn id="2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animEffect transition="in" filter="fade">
                                      <p:cBhvr>
                                        <p:cTn id="29" dur="1000"/>
                                        <p:tgtEl>
                                          <p:spTgt spid="5">
                                            <p:txEl>
                                              <p:pRg st="3" end="3"/>
                                            </p:txEl>
                                          </p:spTgt>
                                        </p:tgtEl>
                                      </p:cBhvr>
                                    </p:animEffect>
                                    <p:anim calcmode="lin" valueType="num">
                                      <p:cBhvr>
                                        <p:cTn id="30"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5">
                                            <p:txEl>
                                              <p:pRg st="3" end="3"/>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5">
                                            <p:txEl>
                                              <p:pRg st="4" end="4"/>
                                            </p:txEl>
                                          </p:spTgt>
                                        </p:tgtEl>
                                        <p:attrNameLst>
                                          <p:attrName>style.visibility</p:attrName>
                                        </p:attrNameLst>
                                      </p:cBhvr>
                                      <p:to>
                                        <p:strVal val="visible"/>
                                      </p:to>
                                    </p:set>
                                    <p:animEffect transition="in" filter="fade">
                                      <p:cBhvr>
                                        <p:cTn id="34" dur="1000"/>
                                        <p:tgtEl>
                                          <p:spTgt spid="5">
                                            <p:txEl>
                                              <p:pRg st="4" end="4"/>
                                            </p:txEl>
                                          </p:spTgt>
                                        </p:tgtEl>
                                      </p:cBhvr>
                                    </p:animEffect>
                                    <p:anim calcmode="lin" valueType="num">
                                      <p:cBhvr>
                                        <p:cTn id="35"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5">
                                            <p:txEl>
                                              <p:pRg st="5" end="5"/>
                                            </p:txEl>
                                          </p:spTgt>
                                        </p:tgtEl>
                                        <p:attrNameLst>
                                          <p:attrName>style.visibility</p:attrName>
                                        </p:attrNameLst>
                                      </p:cBhvr>
                                      <p:to>
                                        <p:strVal val="visible"/>
                                      </p:to>
                                    </p:set>
                                    <p:animEffect transition="in" filter="fade">
                                      <p:cBhvr>
                                        <p:cTn id="39" dur="1000"/>
                                        <p:tgtEl>
                                          <p:spTgt spid="5">
                                            <p:txEl>
                                              <p:pRg st="5" end="5"/>
                                            </p:txEl>
                                          </p:spTgt>
                                        </p:tgtEl>
                                      </p:cBhvr>
                                    </p:animEffect>
                                    <p:anim calcmode="lin" valueType="num">
                                      <p:cBhvr>
                                        <p:cTn id="40"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1"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extLst>
    <p:ext uri="{6950BFC3-D8DA-4A85-94F7-54DA5524770B}">
      <p188:commentRel xmlns:p188="http://schemas.microsoft.com/office/powerpoint/2018/8/main" r:id="rId3"/>
    </p:ext>
  </p:extLst>
</p:sld>
</file>

<file path=ppt/theme/theme1.xml><?xml version="1.0" encoding="utf-8"?>
<a:theme xmlns:a="http://schemas.openxmlformats.org/drawingml/2006/main" name="Office-tema">
  <a:themeElements>
    <a:clrScheme name="KTH">
      <a:dk1>
        <a:srgbClr val="000000"/>
      </a:dk1>
      <a:lt1>
        <a:srgbClr val="FFFFFF"/>
      </a:lt1>
      <a:dk2>
        <a:srgbClr val="000061"/>
      </a:dk2>
      <a:lt2>
        <a:srgbClr val="EBE5E0"/>
      </a:lt2>
      <a:accent1>
        <a:srgbClr val="004791"/>
      </a:accent1>
      <a:accent2>
        <a:srgbClr val="6198D2"/>
      </a:accent2>
      <a:accent3>
        <a:srgbClr val="000061"/>
      </a:accent3>
      <a:accent4>
        <a:srgbClr val="DEF0FF"/>
      </a:accent4>
      <a:accent5>
        <a:srgbClr val="EBE5DF"/>
      </a:accent5>
      <a:accent6>
        <a:srgbClr val="0028ED"/>
      </a:accent6>
      <a:hlink>
        <a:srgbClr val="3878C2"/>
      </a:hlink>
      <a:folHlink>
        <a:srgbClr val="004691"/>
      </a:folHlink>
    </a:clrScheme>
    <a:fontScheme name="Office">
      <a:majorFont>
        <a:latin typeface="Figtree"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Figtree"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custClrLst>
    <a:custClr name="Sand">
      <a:srgbClr val="EBE5E0"/>
    </a:custClr>
    <a:custClr name="KTH blue">
      <a:srgbClr val="004791"/>
    </a:custClr>
    <a:custClr name="Sky blue">
      <a:srgbClr val="6298D2"/>
    </a:custClr>
    <a:custClr name="Navy blue">
      <a:srgbClr val="000061"/>
    </a:custClr>
    <a:custClr name="Light blue">
      <a:srgbClr val="DEF0FF"/>
    </a:custClr>
    <a:custClr name="Digital blue">
      <a:srgbClr val="0029ED"/>
    </a:custClr>
    <a:custClr name="Blank">
      <a:srgbClr val="FFFFFF"/>
    </a:custClr>
    <a:custClr name="Blank">
      <a:srgbClr val="FFFFFF"/>
    </a:custClr>
    <a:custClr name="Blank">
      <a:srgbClr val="FFFFFF"/>
    </a:custClr>
    <a:custClr name="Blank">
      <a:srgbClr val="FFFFFF"/>
    </a:custClr>
    <a:custClr name="Dark green">
      <a:srgbClr val="0D4A21"/>
    </a:custClr>
    <a:custClr name="Dark turquoise">
      <a:srgbClr val="1C434C"/>
    </a:custClr>
    <a:custClr name="Dark brick">
      <a:srgbClr val="78001A"/>
    </a:custClr>
    <a:custClr name="Dark yellow">
      <a:srgbClr val="A65900"/>
    </a:custClr>
    <a:custClr name="Dark grey">
      <a:srgbClr val="323232"/>
    </a:custClr>
    <a:custClr name="Blank">
      <a:srgbClr val="FFFFFF"/>
    </a:custClr>
    <a:custClr name="Blank">
      <a:srgbClr val="FFFFFF"/>
    </a:custClr>
    <a:custClr name="Blank">
      <a:srgbClr val="FFFFFF"/>
    </a:custClr>
    <a:custClr name="Blank">
      <a:srgbClr val="FFFFFF"/>
    </a:custClr>
    <a:custClr name="Blank">
      <a:srgbClr val="FFFFFF"/>
    </a:custClr>
    <a:custClr name="Green">
      <a:srgbClr val="4DA060"/>
    </a:custClr>
    <a:custClr name="Turquoise">
      <a:srgbClr val="339C9C"/>
    </a:custClr>
    <a:custClr name="Brick">
      <a:srgbClr val="E86A58"/>
    </a:custClr>
    <a:custClr name="Yellow">
      <a:srgbClr val="FFBE00"/>
    </a:custClr>
    <a:custClr name="Grey">
      <a:srgbClr val="A5A5A5"/>
    </a:custClr>
    <a:custClr name="Blank">
      <a:srgbClr val="FFFFFF"/>
    </a:custClr>
    <a:custClr name="Blank">
      <a:srgbClr val="FFFFFF"/>
    </a:custClr>
    <a:custClr name="Blank">
      <a:srgbClr val="FFFFFF"/>
    </a:custClr>
    <a:custClr name="Blank">
      <a:srgbClr val="FFFFFF"/>
    </a:custClr>
    <a:custClr name="Blank">
      <a:srgbClr val="FFFFFF"/>
    </a:custClr>
    <a:custClr name="Light green">
      <a:srgbClr val="C7EBBA"/>
    </a:custClr>
    <a:custClr name="Light turquoise">
      <a:srgbClr val="B2E0E0"/>
    </a:custClr>
    <a:custClr name="Light brick">
      <a:srgbClr val="FFCCC4"/>
    </a:custClr>
    <a:custClr name="Light yellow">
      <a:srgbClr val="FFF0B0"/>
    </a:custClr>
    <a:custClr name="Light grey">
      <a:srgbClr val="E6E6E6"/>
    </a:custClr>
  </a:custClrLst>
  <a:extLst>
    <a:ext uri="{05A4C25C-085E-4340-85A3-A5531E510DB2}">
      <thm15:themeFamily xmlns:thm15="http://schemas.microsoft.com/office/thememl/2012/main" name="PPT figtree 240110.pptx" id="{726D191D-1F41-4900-984B-7C96B01E2C19}" vid="{8D379FE5-4B72-4EDF-9880-68D6B465F573}"/>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D5C4FE5A52E0F2458CFE3ABFA7897C05" ma:contentTypeVersion="14" ma:contentTypeDescription="Skapa ett nytt dokument." ma:contentTypeScope="" ma:versionID="81f6013b8850a238f519fdd6f2fb0ece">
  <xsd:schema xmlns:xsd="http://www.w3.org/2001/XMLSchema" xmlns:xs="http://www.w3.org/2001/XMLSchema" xmlns:p="http://schemas.microsoft.com/office/2006/metadata/properties" xmlns:ns2="e5254567-1ced-43ec-9e32-6150942099c6" xmlns:ns3="e1f7d1ec-c6cf-4cb2-8e3f-80920125f60f" targetNamespace="http://schemas.microsoft.com/office/2006/metadata/properties" ma:root="true" ma:fieldsID="0c44cd08e042478c7793e4902a800701" ns2:_="" ns3:_="">
    <xsd:import namespace="e5254567-1ced-43ec-9e32-6150942099c6"/>
    <xsd:import namespace="e1f7d1ec-c6cf-4cb2-8e3f-80920125f60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254567-1ced-43ec-9e32-6150942099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Bildmarkeringar" ma:readOnly="false" ma:fieldId="{5cf76f15-5ced-4ddc-b409-7134ff3c332f}" ma:taxonomyMulti="true" ma:sspId="93a65192-9734-4a36-9c54-dd0325533d75"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1f7d1ec-c6cf-4cb2-8e3f-80920125f60f" elementFormDefault="qualified">
    <xsd:import namespace="http://schemas.microsoft.com/office/2006/documentManagement/types"/>
    <xsd:import namespace="http://schemas.microsoft.com/office/infopath/2007/PartnerControls"/>
    <xsd:element name="SharedWithUsers" ma:index="12"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lat med information" ma:internalName="SharedWithDetails" ma:readOnly="true">
      <xsd:simpleType>
        <xsd:restriction base="dms:Note">
          <xsd:maxLength value="255"/>
        </xsd:restriction>
      </xsd:simpleType>
    </xsd:element>
    <xsd:element name="TaxCatchAll" ma:index="20" nillable="true" ma:displayName="Taxonomy Catch All Column" ma:hidden="true" ma:list="{51838da6-20fd-4831-bbb8-9e42d6320c8e}" ma:internalName="TaxCatchAll" ma:showField="CatchAllData" ma:web="e1f7d1ec-c6cf-4cb2-8e3f-80920125f6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5254567-1ced-43ec-9e32-6150942099c6">
      <Terms xmlns="http://schemas.microsoft.com/office/infopath/2007/PartnerControls"/>
    </lcf76f155ced4ddcb4097134ff3c332f>
    <TaxCatchAll xmlns="e1f7d1ec-c6cf-4cb2-8e3f-80920125f60f" xsi:nil="true"/>
  </documentManagement>
</p:properties>
</file>

<file path=customXml/itemProps1.xml><?xml version="1.0" encoding="utf-8"?>
<ds:datastoreItem xmlns:ds="http://schemas.openxmlformats.org/officeDocument/2006/customXml" ds:itemID="{0855E8CF-26DF-4595-BEB9-70D0EC1935AB}">
  <ds:schemaRefs>
    <ds:schemaRef ds:uri="http://schemas.microsoft.com/sharepoint/v3/contenttype/forms"/>
  </ds:schemaRefs>
</ds:datastoreItem>
</file>

<file path=customXml/itemProps2.xml><?xml version="1.0" encoding="utf-8"?>
<ds:datastoreItem xmlns:ds="http://schemas.openxmlformats.org/officeDocument/2006/customXml" ds:itemID="{5BFC574D-2DAF-4C6E-81DA-F4401EA350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5254567-1ced-43ec-9e32-6150942099c6"/>
    <ds:schemaRef ds:uri="e1f7d1ec-c6cf-4cb2-8e3f-80920125f6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C3910EE-3003-43A5-84D6-7F3C9E61144E}">
  <ds:schemaRefs>
    <ds:schemaRef ds:uri="http://schemas.microsoft.com/office/2006/metadata/properties"/>
    <ds:schemaRef ds:uri="http://schemas.microsoft.com/office/infopath/2007/PartnerControls"/>
    <ds:schemaRef ds:uri="4115e1da-3f65-45a4-b4c2-0bec33cf021f"/>
    <ds:schemaRef ds:uri="e5254567-1ced-43ec-9e32-6150942099c6"/>
    <ds:schemaRef ds:uri="e1f7d1ec-c6cf-4cb2-8e3f-80920125f60f"/>
  </ds:schemaRefs>
</ds:datastoreItem>
</file>

<file path=docProps/app.xml><?xml version="1.0" encoding="utf-8"?>
<Properties xmlns="http://schemas.openxmlformats.org/officeDocument/2006/extended-properties" xmlns:vt="http://schemas.openxmlformats.org/officeDocument/2006/docPropsVTypes">
  <Template>KTH</Template>
  <TotalTime>33308</TotalTime>
  <Words>1360</Words>
  <Application>Microsoft Office PowerPoint</Application>
  <PresentationFormat>Widescreen</PresentationFormat>
  <Paragraphs>158</Paragraphs>
  <Slides>17</Slides>
  <Notes>15</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Calibri</vt:lpstr>
      <vt:lpstr>Figtree</vt:lpstr>
      <vt:lpstr>Arial</vt:lpstr>
      <vt:lpstr>Wingdings</vt:lpstr>
      <vt:lpstr>Office-tema</vt:lpstr>
      <vt:lpstr>Read me</vt:lpstr>
      <vt:lpstr>MSc Scalable Computing Systems</vt:lpstr>
      <vt:lpstr>MSc Scalable Computing Systems </vt:lpstr>
      <vt:lpstr>Agenda</vt:lpstr>
      <vt:lpstr>About the programme</vt:lpstr>
      <vt:lpstr>Courses: year 1</vt:lpstr>
      <vt:lpstr>Courses: year 2</vt:lpstr>
      <vt:lpstr>Entry requirements and documents</vt:lpstr>
      <vt:lpstr>Fees</vt:lpstr>
      <vt:lpstr>Sustainable development</vt:lpstr>
      <vt:lpstr>Degree project</vt:lpstr>
      <vt:lpstr>Connection to industry</vt:lpstr>
      <vt:lpstr>Research</vt:lpstr>
      <vt:lpstr>Future career</vt:lpstr>
      <vt:lpstr>Student perspective</vt:lpstr>
      <vt:lpstr>Questions?</vt:lpstr>
      <vt:lpstr>Thank you!</vt:lpstr>
    </vt:vector>
  </TitlesOfParts>
  <Company>KTH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 Hahrs</dc:creator>
  <cp:lastModifiedBy>Julia Hahrs</cp:lastModifiedBy>
  <cp:revision>99</cp:revision>
  <dcterms:created xsi:type="dcterms:W3CDTF">2024-02-29T08:06:02Z</dcterms:created>
  <dcterms:modified xsi:type="dcterms:W3CDTF">2026-09-14T10:05:22Z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0x010100D5C4FE5A52E0F2458CFE3ABFA7897C05</vt:lpwstr>
  </property>
  <property fmtid="{D5CDD505-2E9C-101B-9397-08002B2CF9AE}" pid="3" name="_dlc_DocIdItemGuid">
    <vt:lpwstr>727452b2-8c07-49fa-9c22-9c1873a3a1f2</vt:lpwstr>
  </property>
  <property fmtid="{D5CDD505-2E9C-101B-9397-08002B2CF9AE}" pid="4" name="MediaServiceImageTags">
    <vt:lpwstr/>
  </property>
</Properties>
</file>