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23"/>
  </p:notesMasterIdLst>
  <p:sldIdLst>
    <p:sldId id="256" r:id="rId5"/>
    <p:sldId id="281" r:id="rId6"/>
    <p:sldId id="282" r:id="rId7"/>
    <p:sldId id="283" r:id="rId8"/>
    <p:sldId id="284" r:id="rId9"/>
    <p:sldId id="286" r:id="rId10"/>
    <p:sldId id="287" r:id="rId11"/>
    <p:sldId id="288" r:id="rId12"/>
    <p:sldId id="289" r:id="rId13"/>
    <p:sldId id="290" r:id="rId14"/>
    <p:sldId id="291" r:id="rId15"/>
    <p:sldId id="292" r:id="rId16"/>
    <p:sldId id="293" r:id="rId17"/>
    <p:sldId id="300" r:id="rId18"/>
    <p:sldId id="294" r:id="rId19"/>
    <p:sldId id="295" r:id="rId20"/>
    <p:sldId id="296" r:id="rId21"/>
    <p:sldId id="298" r:id="rId22"/>
  </p:sldIdLst>
  <p:sldSz cx="12192000" cy="6858000"/>
  <p:notesSz cx="6797675" cy="9926638"/>
  <p:embeddedFontLst>
    <p:embeddedFont>
      <p:font typeface="Figtree" panose="020B0604020202020204" charset="0"/>
      <p:regular r:id="rId24"/>
      <p:bold r:id="rId25"/>
      <p:italic r:id="rId26"/>
      <p:boldItalic r:id="rId27"/>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authors.xml><?xml version="1.0" encoding="utf-8"?>
<p188:authorLst xmlns:a="http://schemas.openxmlformats.org/drawingml/2006/main" xmlns:r="http://schemas.openxmlformats.org/officeDocument/2006/relationships" xmlns:p188="http://schemas.microsoft.com/office/powerpoint/2018/8/main">
  <p188:author id="{753E6C4C-5A26-9549-C4A3-F5D42E885391}" name="David Tjeder" initials="DT" userId="S::dtjeder@ug.kth.se::0ada9c43-c430-4e37-b2e5-577a64a07d7e" providerId="AD"/>
  <p188:author id="{EEE86854-24F2-7592-C9A8-07027CF026A7}" name="Katarina Warfvinge" initials="KW" userId="S::kwar@UG.KTH.SE::4362b514-ab29-4248-ab37-b1d72b83dada"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Katarina Warfvinge" initials="KW" lastIdx="5" clrIdx="0">
    <p:extLst>
      <p:ext uri="{19B8F6BF-5375-455C-9EA6-DF929625EA0E}">
        <p15:presenceInfo xmlns:p15="http://schemas.microsoft.com/office/powerpoint/2012/main" userId="S-1-5-21-1948194976-2510558922-1916008050-978656" providerId="AD"/>
      </p:ext>
    </p:extLst>
  </p:cmAuthor>
  <p:cmAuthor id="2" name="David Tjeder" initials="DT" lastIdx="6" clrIdx="1">
    <p:extLst>
      <p:ext uri="{19B8F6BF-5375-455C-9EA6-DF929625EA0E}">
        <p15:presenceInfo xmlns:p15="http://schemas.microsoft.com/office/powerpoint/2012/main" userId="S::dtjeder@ug.kth.se::0ada9c43-c430-4e37-b2e5-577a64a07d7e" providerId="AD"/>
      </p:ext>
    </p:extLst>
  </p:cmAuthor>
  <p:cmAuthor id="3" name="Katarina Warfvinge" initials="KW [2]" lastIdx="1" clrIdx="2">
    <p:extLst>
      <p:ext uri="{19B8F6BF-5375-455C-9EA6-DF929625EA0E}">
        <p15:presenceInfo xmlns:p15="http://schemas.microsoft.com/office/powerpoint/2012/main" userId="S::kwar@ug.kth.se::4362b514-ab29-4248-ab37-b1d72b83dada"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964E1D-0CB2-ED3F-6943-9E32A0A8EC57}" v="101" dt="2026-03-10T15:06:51.180"/>
    <p1510:client id="{BC372DAF-E757-4926-8CDB-6CE2373F39BF}" v="676" dt="2026-03-10T14:59:43.114"/>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31" d="100"/>
          <a:sy n="131" d="100"/>
        </p:scale>
        <p:origin x="2693" y="91"/>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3.fntdata"/><Relationship Id="rId3" Type="http://schemas.openxmlformats.org/officeDocument/2006/relationships/customXml" Target="../customXml/item3.xml"/><Relationship Id="rId21" Type="http://schemas.openxmlformats.org/officeDocument/2006/relationships/slide" Target="slides/slide17.xml"/><Relationship Id="rId34"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2.fntdata"/><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1.fntdata"/><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commentAuthors" Target="commen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font" Target="fonts/font4.fntdata"/><Relationship Id="rId30" Type="http://schemas.openxmlformats.org/officeDocument/2006/relationships/viewProps" Target="viewProps.xml"/><Relationship Id="rId8"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71BACA97-DCC5-D741-8303-D68B06D997A0}" type="datetimeFigureOut">
              <a:rPr lang="sv-SE" smtClean="0"/>
              <a:t>2026-03-11</a:t>
            </a:fld>
            <a:endParaRPr lang="sv-SE"/>
          </a:p>
        </p:txBody>
      </p:sp>
      <p:sp>
        <p:nvSpPr>
          <p:cNvPr id="4" name="Platshållare för bildobjekt 3"/>
          <p:cNvSpPr>
            <a:spLocks noGrp="1" noRot="1" noChangeAspect="1"/>
          </p:cNvSpPr>
          <p:nvPr>
            <p:ph type="sldImg" idx="2"/>
          </p:nvPr>
        </p:nvSpPr>
        <p:spPr>
          <a:xfrm>
            <a:off x="422275" y="1241425"/>
            <a:ext cx="595312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19702129-24FE-4746-9897-C7E55345F5DD}" type="slidenum">
              <a:rPr lang="sv-SE" smtClean="0"/>
              <a:t>‹#›</a:t>
            </a:fld>
            <a:endParaRPr lang="sv-SE"/>
          </a:p>
        </p:txBody>
      </p:sp>
    </p:spTree>
    <p:extLst>
      <p:ext uri="{BB962C8B-B14F-4D97-AF65-F5344CB8AC3E}">
        <p14:creationId xmlns:p14="http://schemas.microsoft.com/office/powerpoint/2010/main" val="40617009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2</a:t>
            </a:fld>
            <a:endParaRPr lang="sv-SE"/>
          </a:p>
        </p:txBody>
      </p:sp>
    </p:spTree>
    <p:extLst>
      <p:ext uri="{BB962C8B-B14F-4D97-AF65-F5344CB8AC3E}">
        <p14:creationId xmlns:p14="http://schemas.microsoft.com/office/powerpoint/2010/main" val="39817120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DT</a:t>
            </a:r>
          </a:p>
        </p:txBody>
      </p:sp>
      <p:sp>
        <p:nvSpPr>
          <p:cNvPr id="4" name="Slide Number Placeholder 3"/>
          <p:cNvSpPr>
            <a:spLocks noGrp="1"/>
          </p:cNvSpPr>
          <p:nvPr>
            <p:ph type="sldNum" sz="quarter" idx="5"/>
          </p:nvPr>
        </p:nvSpPr>
        <p:spPr/>
        <p:txBody>
          <a:bodyPr/>
          <a:lstStyle/>
          <a:p>
            <a:fld id="{19702129-24FE-4746-9897-C7E55345F5DD}" type="slidenum">
              <a:rPr lang="sv-SE" smtClean="0"/>
              <a:t>11</a:t>
            </a:fld>
            <a:endParaRPr lang="sv-SE"/>
          </a:p>
        </p:txBody>
      </p:sp>
    </p:spTree>
    <p:extLst>
      <p:ext uri="{BB962C8B-B14F-4D97-AF65-F5344CB8AC3E}">
        <p14:creationId xmlns:p14="http://schemas.microsoft.com/office/powerpoint/2010/main" val="37065154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12</a:t>
            </a:fld>
            <a:endParaRPr lang="sv-SE"/>
          </a:p>
        </p:txBody>
      </p:sp>
    </p:spTree>
    <p:extLst>
      <p:ext uri="{BB962C8B-B14F-4D97-AF65-F5344CB8AC3E}">
        <p14:creationId xmlns:p14="http://schemas.microsoft.com/office/powerpoint/2010/main" val="116289104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13</a:t>
            </a:fld>
            <a:endParaRPr lang="sv-SE"/>
          </a:p>
        </p:txBody>
      </p:sp>
    </p:spTree>
    <p:extLst>
      <p:ext uri="{BB962C8B-B14F-4D97-AF65-F5344CB8AC3E}">
        <p14:creationId xmlns:p14="http://schemas.microsoft.com/office/powerpoint/2010/main" val="236670436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F89137-6DB6-6426-A19F-E12C13C8C8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2313E8-FA9B-EE0D-73B7-BD45B7911A8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29EE4B-5D23-5B88-96CB-0EAEBC7A5FD9}"/>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8A10A0B5-63F3-9596-E1B4-DF18F1CBD32F}"/>
              </a:ext>
            </a:extLst>
          </p:cNvPr>
          <p:cNvSpPr>
            <a:spLocks noGrp="1"/>
          </p:cNvSpPr>
          <p:nvPr>
            <p:ph type="sldNum" sz="quarter" idx="5"/>
          </p:nvPr>
        </p:nvSpPr>
        <p:spPr/>
        <p:txBody>
          <a:bodyPr/>
          <a:lstStyle/>
          <a:p>
            <a:fld id="{19702129-24FE-4746-9897-C7E55345F5DD}" type="slidenum">
              <a:rPr lang="sv-SE" smtClean="0"/>
              <a:t>14</a:t>
            </a:fld>
            <a:endParaRPr lang="sv-SE"/>
          </a:p>
        </p:txBody>
      </p:sp>
    </p:spTree>
    <p:extLst>
      <p:ext uri="{BB962C8B-B14F-4D97-AF65-F5344CB8AC3E}">
        <p14:creationId xmlns:p14="http://schemas.microsoft.com/office/powerpoint/2010/main" val="26314765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15</a:t>
            </a:fld>
            <a:endParaRPr lang="sv-SE"/>
          </a:p>
        </p:txBody>
      </p:sp>
    </p:spTree>
    <p:extLst>
      <p:ext uri="{BB962C8B-B14F-4D97-AF65-F5344CB8AC3E}">
        <p14:creationId xmlns:p14="http://schemas.microsoft.com/office/powerpoint/2010/main" val="4070591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16</a:t>
            </a:fld>
            <a:endParaRPr lang="sv-SE"/>
          </a:p>
        </p:txBody>
      </p:sp>
    </p:spTree>
    <p:extLst>
      <p:ext uri="{BB962C8B-B14F-4D97-AF65-F5344CB8AC3E}">
        <p14:creationId xmlns:p14="http://schemas.microsoft.com/office/powerpoint/2010/main" val="161829393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17</a:t>
            </a:fld>
            <a:endParaRPr lang="sv-SE"/>
          </a:p>
        </p:txBody>
      </p:sp>
    </p:spTree>
    <p:extLst>
      <p:ext uri="{BB962C8B-B14F-4D97-AF65-F5344CB8AC3E}">
        <p14:creationId xmlns:p14="http://schemas.microsoft.com/office/powerpoint/2010/main" val="7134378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3</a:t>
            </a:fld>
            <a:endParaRPr lang="sv-SE"/>
          </a:p>
        </p:txBody>
      </p:sp>
    </p:spTree>
    <p:extLst>
      <p:ext uri="{BB962C8B-B14F-4D97-AF65-F5344CB8AC3E}">
        <p14:creationId xmlns:p14="http://schemas.microsoft.com/office/powerpoint/2010/main" val="31508563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4</a:t>
            </a:fld>
            <a:endParaRPr lang="sv-SE"/>
          </a:p>
        </p:txBody>
      </p:sp>
    </p:spTree>
    <p:extLst>
      <p:ext uri="{BB962C8B-B14F-4D97-AF65-F5344CB8AC3E}">
        <p14:creationId xmlns:p14="http://schemas.microsoft.com/office/powerpoint/2010/main" val="112303928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5</a:t>
            </a:fld>
            <a:endParaRPr lang="sv-SE"/>
          </a:p>
        </p:txBody>
      </p:sp>
    </p:spTree>
    <p:extLst>
      <p:ext uri="{BB962C8B-B14F-4D97-AF65-F5344CB8AC3E}">
        <p14:creationId xmlns:p14="http://schemas.microsoft.com/office/powerpoint/2010/main" val="39004115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6</a:t>
            </a:fld>
            <a:endParaRPr lang="sv-SE"/>
          </a:p>
        </p:txBody>
      </p:sp>
    </p:spTree>
    <p:extLst>
      <p:ext uri="{BB962C8B-B14F-4D97-AF65-F5344CB8AC3E}">
        <p14:creationId xmlns:p14="http://schemas.microsoft.com/office/powerpoint/2010/main" val="902726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ea typeface="Calibri"/>
              <a:cs typeface="Calibri"/>
            </a:endParaRPr>
          </a:p>
        </p:txBody>
      </p:sp>
      <p:sp>
        <p:nvSpPr>
          <p:cNvPr id="4" name="Slide Number Placeholder 3"/>
          <p:cNvSpPr>
            <a:spLocks noGrp="1"/>
          </p:cNvSpPr>
          <p:nvPr>
            <p:ph type="sldNum" sz="quarter" idx="5"/>
          </p:nvPr>
        </p:nvSpPr>
        <p:spPr/>
        <p:txBody>
          <a:bodyPr/>
          <a:lstStyle/>
          <a:p>
            <a:fld id="{19702129-24FE-4746-9897-C7E55345F5DD}" type="slidenum">
              <a:rPr lang="sv-SE" smtClean="0"/>
              <a:t>7</a:t>
            </a:fld>
            <a:endParaRPr lang="sv-SE"/>
          </a:p>
        </p:txBody>
      </p:sp>
    </p:spTree>
    <p:extLst>
      <p:ext uri="{BB962C8B-B14F-4D97-AF65-F5344CB8AC3E}">
        <p14:creationId xmlns:p14="http://schemas.microsoft.com/office/powerpoint/2010/main" val="73058615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19702129-24FE-4746-9897-C7E55345F5DD}" type="slidenum">
              <a:rPr lang="sv-SE" smtClean="0"/>
              <a:t>8</a:t>
            </a:fld>
            <a:endParaRPr lang="sv-SE"/>
          </a:p>
        </p:txBody>
      </p:sp>
    </p:spTree>
    <p:extLst>
      <p:ext uri="{BB962C8B-B14F-4D97-AF65-F5344CB8AC3E}">
        <p14:creationId xmlns:p14="http://schemas.microsoft.com/office/powerpoint/2010/main" val="22427184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ea typeface="Calibri"/>
                <a:cs typeface="Calibri"/>
              </a:rPr>
              <a:t>KW</a:t>
            </a:r>
          </a:p>
        </p:txBody>
      </p:sp>
      <p:sp>
        <p:nvSpPr>
          <p:cNvPr id="4" name="Slide Number Placeholder 3"/>
          <p:cNvSpPr>
            <a:spLocks noGrp="1"/>
          </p:cNvSpPr>
          <p:nvPr>
            <p:ph type="sldNum" sz="quarter" idx="5"/>
          </p:nvPr>
        </p:nvSpPr>
        <p:spPr/>
        <p:txBody>
          <a:bodyPr/>
          <a:lstStyle/>
          <a:p>
            <a:fld id="{19702129-24FE-4746-9897-C7E55345F5DD}" type="slidenum">
              <a:rPr lang="sv-SE" smtClean="0"/>
              <a:t>9</a:t>
            </a:fld>
            <a:endParaRPr lang="sv-SE"/>
          </a:p>
        </p:txBody>
      </p:sp>
    </p:spTree>
    <p:extLst>
      <p:ext uri="{BB962C8B-B14F-4D97-AF65-F5344CB8AC3E}">
        <p14:creationId xmlns:p14="http://schemas.microsoft.com/office/powerpoint/2010/main" val="373633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a:t>KW. På AB står att all antagning är villkorlig. Om skolan vill hindra webbregistrering så kan behörighetsvillkor läggs in i Ladok, av skolan.</a:t>
            </a:r>
          </a:p>
        </p:txBody>
      </p:sp>
      <p:sp>
        <p:nvSpPr>
          <p:cNvPr id="4" name="Platshållare för bildnummer 3"/>
          <p:cNvSpPr>
            <a:spLocks noGrp="1"/>
          </p:cNvSpPr>
          <p:nvPr>
            <p:ph type="sldNum" sz="quarter" idx="5"/>
          </p:nvPr>
        </p:nvSpPr>
        <p:spPr/>
        <p:txBody>
          <a:bodyPr/>
          <a:lstStyle/>
          <a:p>
            <a:fld id="{19702129-24FE-4746-9897-C7E55345F5DD}" type="slidenum">
              <a:rPr lang="sv-SE" smtClean="0"/>
              <a:t>10</a:t>
            </a:fld>
            <a:endParaRPr lang="sv-SE"/>
          </a:p>
        </p:txBody>
      </p:sp>
    </p:spTree>
    <p:extLst>
      <p:ext uri="{BB962C8B-B14F-4D97-AF65-F5344CB8AC3E}">
        <p14:creationId xmlns:p14="http://schemas.microsoft.com/office/powerpoint/2010/main" val="8943810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svg"/><Relationship Id="rId7" Type="http://schemas.openxmlformats.org/officeDocument/2006/relationships/image" Target="../media/image8.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sv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0.svg"/><Relationship Id="rId7" Type="http://schemas.openxmlformats.org/officeDocument/2006/relationships/image" Target="../media/image8.sv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2.svg"/><Relationship Id="rId4" Type="http://schemas.openxmlformats.org/officeDocument/2006/relationships/image" Target="../media/image11.png"/></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jpeg"/><Relationship Id="rId1" Type="http://schemas.openxmlformats.org/officeDocument/2006/relationships/slideMaster" Target="../slideMasters/slideMaster1.xml"/><Relationship Id="rId4" Type="http://schemas.openxmlformats.org/officeDocument/2006/relationships/image" Target="../media/image8.sv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image" Target="../media/image18.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6.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8.svg"/><Relationship Id="rId7" Type="http://schemas.openxmlformats.org/officeDocument/2006/relationships/image" Target="../media/image12.sv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svg"/><Relationship Id="rId4" Type="http://schemas.openxmlformats.org/officeDocument/2006/relationships/image" Target="../media/image9.png"/></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25.png"/><Relationship Id="rId7" Type="http://schemas.openxmlformats.org/officeDocument/2006/relationships/image" Target="../media/image29.png"/><Relationship Id="rId2" Type="http://schemas.openxmlformats.org/officeDocument/2006/relationships/image" Target="../media/image24.png"/><Relationship Id="rId1" Type="http://schemas.openxmlformats.org/officeDocument/2006/relationships/slideMaster" Target="../slideMasters/slideMaster1.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 Id="rId9" Type="http://schemas.openxmlformats.org/officeDocument/2006/relationships/image" Target="../media/image31.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7.svg"/><Relationship Id="rId2" Type="http://schemas.openxmlformats.org/officeDocument/2006/relationships/image" Target="../media/image1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15.svg"/><Relationship Id="rId4" Type="http://schemas.openxmlformats.org/officeDocument/2006/relationships/image" Target="../media/image1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KTH blue">
    <p:bg>
      <p:bgPr>
        <a:solidFill>
          <a:schemeClr val="accent1"/>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6D38D80F-8198-3D50-0CAB-FB287588B37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8" name="Bild 7">
            <a:extLst>
              <a:ext uri="{FF2B5EF4-FFF2-40B4-BE49-F238E27FC236}">
                <a16:creationId xmlns:a16="http://schemas.microsoft.com/office/drawing/2014/main" id="{70792B10-D270-C2C6-5B88-13B9E3D50A01}"/>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369C0258-E083-684F-B81E-2491FB4EFBD1}" type="datetime1">
              <a:rPr lang="sv-SE" smtClean="0"/>
              <a:t>2026-03-11</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247854014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secHead" preserve="1">
  <p:cSld name="Title/chapter,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E5884329-1698-379E-55B0-296699708BB2}"/>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08C894E9-0885-714C-A367-BDC2DC59BB91}" type="datetime1">
              <a:rPr lang="sv-SE" smtClean="0"/>
              <a:t>2026-03-11</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pic>
        <p:nvPicPr>
          <p:cNvPr id="9" name="Bild 8">
            <a:extLst>
              <a:ext uri="{FF2B5EF4-FFF2-40B4-BE49-F238E27FC236}">
                <a16:creationId xmlns:a16="http://schemas.microsoft.com/office/drawing/2014/main" id="{E3DA9A33-1CAA-3164-6E44-47421CD08E03}"/>
              </a:ext>
            </a:extLst>
          </p:cNvPr>
          <p:cNvPicPr>
            <a:picLocks noChangeAspect="1"/>
          </p:cNvPicPr>
          <p:nvPr userDrawn="1"/>
        </p:nvPicPr>
        <p:blipFill>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6506299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navy blue">
    <p:bg>
      <p:bgPr>
        <a:solidFill>
          <a:schemeClr val="accent3"/>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2"/>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E926FF3D-704F-D246-9E92-4739AF4BF32C}" type="datetime1">
              <a:rPr lang="sv-SE" smtClean="0"/>
              <a:t>2026-03-11</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pic>
        <p:nvPicPr>
          <p:cNvPr id="9" name="Bild 8">
            <a:extLst>
              <a:ext uri="{FF2B5EF4-FFF2-40B4-BE49-F238E27FC236}">
                <a16:creationId xmlns:a16="http://schemas.microsoft.com/office/drawing/2014/main" id="{EACB4A23-3C87-4C5A-07DC-8116B46C6C7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259299408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Headline and conten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2026-03-11</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7878064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Headline and content, blue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795850"/>
            <a:ext cx="8805181" cy="453030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E2AD36EE-D7EC-624A-BB6C-F8DADCB0E6B6}" type="datetime1">
              <a:rPr lang="sv-SE" smtClean="0"/>
              <a:t>2026-03-11</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02722970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Headline and content, sand lines">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CEEB1428-F34F-9743-B7C9-0212F6B23615}" type="datetime1">
              <a:rPr lang="sv-SE" smtClean="0"/>
              <a:t>2026-03-11</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1083095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Headline and content, light blue ">
    <p:bg>
      <p:bgPr>
        <a:solidFill>
          <a:schemeClr val="accent4"/>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805182" cy="453030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117AD585-73D1-4C4C-9D7C-030D27625895}" type="datetime1">
              <a:rPr lang="sv-SE" smtClean="0"/>
              <a:t>2026-03-11</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5269847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Headline and content, sand">
    <p:bg>
      <p:bgPr>
        <a:solidFill>
          <a:schemeClr val="bg2"/>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DF729698-E3F7-5571-57F4-6705C007B1EC}"/>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6" y="1795850"/>
            <a:ext cx="8750754" cy="4530302"/>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07E8514D-D455-9E46-BC18-4265F6A85EC5}" type="datetime1">
              <a:rPr lang="sv-SE" smtClean="0"/>
              <a:t>2026-03-11</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85085225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wo part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14959C9-2F76-B9B0-59E8-58FE65006E5D}"/>
              </a:ext>
            </a:extLst>
          </p:cNvPr>
          <p:cNvSpPr>
            <a:spLocks noGrp="1"/>
          </p:cNvSpPr>
          <p:nvPr>
            <p:ph type="title"/>
          </p:nvPr>
        </p:nvSpPr>
        <p:spPr/>
        <p:txBody>
          <a:bodyPr/>
          <a:lstStyle/>
          <a:p>
            <a:r>
              <a:rPr lang="sv-SE"/>
              <a:t>Klicka här för att ändra format</a:t>
            </a:r>
          </a:p>
        </p:txBody>
      </p:sp>
      <p:sp>
        <p:nvSpPr>
          <p:cNvPr id="3" name="Platshållare för innehåll 2">
            <a:extLst>
              <a:ext uri="{FF2B5EF4-FFF2-40B4-BE49-F238E27FC236}">
                <a16:creationId xmlns:a16="http://schemas.microsoft.com/office/drawing/2014/main" id="{902AE670-4D80-39DE-5AAA-236D68C5E4FE}"/>
              </a:ext>
            </a:extLst>
          </p:cNvPr>
          <p:cNvSpPr>
            <a:spLocks noGrp="1"/>
          </p:cNvSpPr>
          <p:nvPr>
            <p:ph sz="half" idx="1"/>
          </p:nvPr>
        </p:nvSpPr>
        <p:spPr>
          <a:xfrm>
            <a:off x="600075" y="1795850"/>
            <a:ext cx="5314950" cy="453192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540C6723-9D57-3BE7-0314-142789CF9371}"/>
              </a:ext>
            </a:extLst>
          </p:cNvPr>
          <p:cNvSpPr>
            <a:spLocks noGrp="1"/>
          </p:cNvSpPr>
          <p:nvPr>
            <p:ph sz="half" idx="2"/>
          </p:nvPr>
        </p:nvSpPr>
        <p:spPr>
          <a:xfrm>
            <a:off x="6275388" y="1795851"/>
            <a:ext cx="5314950" cy="4531924"/>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E2533F65-F144-E57C-127B-9A8D7ABE671A}"/>
              </a:ext>
            </a:extLst>
          </p:cNvPr>
          <p:cNvSpPr>
            <a:spLocks noGrp="1"/>
          </p:cNvSpPr>
          <p:nvPr>
            <p:ph type="dt" sz="half" idx="10"/>
          </p:nvPr>
        </p:nvSpPr>
        <p:spPr/>
        <p:txBody>
          <a:bodyPr/>
          <a:lstStyle/>
          <a:p>
            <a:fld id="{A67A58AE-A0B6-FF4E-B30B-64917FEAC316}" type="datetime1">
              <a:rPr lang="sv-SE" smtClean="0"/>
              <a:t>2026-03-11</a:t>
            </a:fld>
            <a:endParaRPr lang="sv-SE"/>
          </a:p>
        </p:txBody>
      </p:sp>
      <p:sp>
        <p:nvSpPr>
          <p:cNvPr id="6" name="Platshållare för sidfot 5">
            <a:extLst>
              <a:ext uri="{FF2B5EF4-FFF2-40B4-BE49-F238E27FC236}">
                <a16:creationId xmlns:a16="http://schemas.microsoft.com/office/drawing/2014/main" id="{F6C0DB15-F374-5A00-4880-4AA76C675F94}"/>
              </a:ext>
            </a:extLst>
          </p:cNvPr>
          <p:cNvSpPr>
            <a:spLocks noGrp="1"/>
          </p:cNvSpPr>
          <p:nvPr>
            <p:ph type="ftr" sz="quarter" idx="11"/>
          </p:nvPr>
        </p:nvSpPr>
        <p:spPr/>
        <p:txBody>
          <a:bodyPr/>
          <a:lstStyle/>
          <a:p>
            <a:r>
              <a:rPr lang="sv-SE"/>
              <a:t>Presentation footer</a:t>
            </a:r>
          </a:p>
        </p:txBody>
      </p:sp>
      <p:sp>
        <p:nvSpPr>
          <p:cNvPr id="7" name="Platshållare för bildnummer 6">
            <a:extLst>
              <a:ext uri="{FF2B5EF4-FFF2-40B4-BE49-F238E27FC236}">
                <a16:creationId xmlns:a16="http://schemas.microsoft.com/office/drawing/2014/main" id="{12539EF3-2889-FC04-31FC-8AF48EAFC002}"/>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54870510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wo parts, subheader">
    <p:spTree>
      <p:nvGrpSpPr>
        <p:cNvPr id="1" name=""/>
        <p:cNvGrpSpPr/>
        <p:nvPr/>
      </p:nvGrpSpPr>
      <p:grpSpPr>
        <a:xfrm>
          <a:off x="0" y="0"/>
          <a:ext cx="0" cy="0"/>
          <a:chOff x="0" y="0"/>
          <a:chExt cx="0" cy="0"/>
        </a:xfrm>
      </p:grpSpPr>
      <p:sp>
        <p:nvSpPr>
          <p:cNvPr id="10" name="Rubrik 9">
            <a:extLst>
              <a:ext uri="{FF2B5EF4-FFF2-40B4-BE49-F238E27FC236}">
                <a16:creationId xmlns:a16="http://schemas.microsoft.com/office/drawing/2014/main" id="{C63C1EB8-E569-DA98-4D95-5FC12FB4C459}"/>
              </a:ext>
            </a:extLst>
          </p:cNvPr>
          <p:cNvSpPr>
            <a:spLocks noGrp="1"/>
          </p:cNvSpPr>
          <p:nvPr>
            <p:ph type="title"/>
          </p:nvPr>
        </p:nvSpPr>
        <p:spPr/>
        <p:txBody>
          <a:bodyPr/>
          <a:lstStyle/>
          <a:p>
            <a:r>
              <a:rPr lang="sv-SE"/>
              <a:t>Klicka här för att ändra format</a:t>
            </a:r>
          </a:p>
        </p:txBody>
      </p:sp>
      <p:sp>
        <p:nvSpPr>
          <p:cNvPr id="3" name="Platshållare för text 2">
            <a:extLst>
              <a:ext uri="{FF2B5EF4-FFF2-40B4-BE49-F238E27FC236}">
                <a16:creationId xmlns:a16="http://schemas.microsoft.com/office/drawing/2014/main" id="{8DE1978A-D59D-BEB3-3574-B37CA68E4323}"/>
              </a:ext>
            </a:extLst>
          </p:cNvPr>
          <p:cNvSpPr>
            <a:spLocks noGrp="1"/>
          </p:cNvSpPr>
          <p:nvPr>
            <p:ph type="body" idx="1"/>
          </p:nvPr>
        </p:nvSpPr>
        <p:spPr>
          <a:xfrm>
            <a:off x="600075"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4" name="Platshållare för innehåll 3">
            <a:extLst>
              <a:ext uri="{FF2B5EF4-FFF2-40B4-BE49-F238E27FC236}">
                <a16:creationId xmlns:a16="http://schemas.microsoft.com/office/drawing/2014/main" id="{3FDE66B4-4491-C676-4004-9327D92F0111}"/>
              </a:ext>
            </a:extLst>
          </p:cNvPr>
          <p:cNvSpPr>
            <a:spLocks noGrp="1"/>
          </p:cNvSpPr>
          <p:nvPr>
            <p:ph sz="half" idx="2"/>
          </p:nvPr>
        </p:nvSpPr>
        <p:spPr>
          <a:xfrm>
            <a:off x="600075" y="2179165"/>
            <a:ext cx="5314950" cy="4148611"/>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F55884CC-21E7-90D7-61AB-0459599D097A}"/>
              </a:ext>
            </a:extLst>
          </p:cNvPr>
          <p:cNvSpPr>
            <a:spLocks noGrp="1"/>
          </p:cNvSpPr>
          <p:nvPr>
            <p:ph type="body" sz="quarter" idx="3"/>
          </p:nvPr>
        </p:nvSpPr>
        <p:spPr>
          <a:xfrm>
            <a:off x="6275388" y="1797111"/>
            <a:ext cx="5314950" cy="319971"/>
          </a:xfrm>
        </p:spPr>
        <p:txBody>
          <a:bodyPr anchor="b">
            <a:noAutofit/>
          </a:bodyPr>
          <a:lstStyle>
            <a:lvl1pPr marL="0" indent="0">
              <a:buNone/>
              <a:defRPr sz="1800" b="1">
                <a:solidFill>
                  <a:schemeClr val="accent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Redigera format för bakgrundstext</a:t>
            </a:r>
          </a:p>
        </p:txBody>
      </p:sp>
      <p:sp>
        <p:nvSpPr>
          <p:cNvPr id="6" name="Platshållare för innehåll 5">
            <a:extLst>
              <a:ext uri="{FF2B5EF4-FFF2-40B4-BE49-F238E27FC236}">
                <a16:creationId xmlns:a16="http://schemas.microsoft.com/office/drawing/2014/main" id="{C9A9E6FC-CBB8-1BD8-F388-D4BAEC7E1F13}"/>
              </a:ext>
            </a:extLst>
          </p:cNvPr>
          <p:cNvSpPr>
            <a:spLocks noGrp="1"/>
          </p:cNvSpPr>
          <p:nvPr>
            <p:ph sz="quarter" idx="4"/>
          </p:nvPr>
        </p:nvSpPr>
        <p:spPr>
          <a:xfrm>
            <a:off x="6275388" y="2179163"/>
            <a:ext cx="5314950" cy="4148611"/>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CAFDD56A-1297-3792-8143-D555882FE2CA}"/>
              </a:ext>
            </a:extLst>
          </p:cNvPr>
          <p:cNvSpPr>
            <a:spLocks noGrp="1"/>
          </p:cNvSpPr>
          <p:nvPr>
            <p:ph type="dt" sz="half" idx="10"/>
          </p:nvPr>
        </p:nvSpPr>
        <p:spPr/>
        <p:txBody>
          <a:bodyPr/>
          <a:lstStyle/>
          <a:p>
            <a:fld id="{3626A2DA-BD88-784C-A132-57FFB928491A}" type="datetime1">
              <a:rPr lang="sv-SE" smtClean="0"/>
              <a:t>2026-03-11</a:t>
            </a:fld>
            <a:endParaRPr lang="sv-SE"/>
          </a:p>
        </p:txBody>
      </p:sp>
      <p:sp>
        <p:nvSpPr>
          <p:cNvPr id="8" name="Platshållare för sidfot 7">
            <a:extLst>
              <a:ext uri="{FF2B5EF4-FFF2-40B4-BE49-F238E27FC236}">
                <a16:creationId xmlns:a16="http://schemas.microsoft.com/office/drawing/2014/main" id="{A57BD6EF-A167-CE86-7A77-2162641605FD}"/>
              </a:ext>
            </a:extLst>
          </p:cNvPr>
          <p:cNvSpPr>
            <a:spLocks noGrp="1"/>
          </p:cNvSpPr>
          <p:nvPr>
            <p:ph type="ftr" sz="quarter" idx="11"/>
          </p:nvPr>
        </p:nvSpPr>
        <p:spPr/>
        <p:txBody>
          <a:bodyPr/>
          <a:lstStyle/>
          <a:p>
            <a:r>
              <a:rPr lang="sv-SE"/>
              <a:t>Presentation footer</a:t>
            </a:r>
          </a:p>
        </p:txBody>
      </p:sp>
      <p:sp>
        <p:nvSpPr>
          <p:cNvPr id="9" name="Platshållare för bildnummer 8">
            <a:extLst>
              <a:ext uri="{FF2B5EF4-FFF2-40B4-BE49-F238E27FC236}">
                <a16:creationId xmlns:a16="http://schemas.microsoft.com/office/drawing/2014/main" id="{CDB4B22B-EE55-F7F6-4734-928F7B66EC5D}"/>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1976190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7" name="Rubrik 6">
            <a:extLst>
              <a:ext uri="{FF2B5EF4-FFF2-40B4-BE49-F238E27FC236}">
                <a16:creationId xmlns:a16="http://schemas.microsoft.com/office/drawing/2014/main" id="{9B9D78B8-14EA-7C8B-0F6E-5FC0A61A7676}"/>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6" name="Platshållare för innehåll 2">
            <a:extLst>
              <a:ext uri="{FF2B5EF4-FFF2-40B4-BE49-F238E27FC236}">
                <a16:creationId xmlns:a16="http://schemas.microsoft.com/office/drawing/2014/main" id="{C8E71948-DDFC-93D6-07D4-FA5E9923A9C4}"/>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bild 2">
            <a:extLst>
              <a:ext uri="{FF2B5EF4-FFF2-40B4-BE49-F238E27FC236}">
                <a16:creationId xmlns:a16="http://schemas.microsoft.com/office/drawing/2014/main" id="{A51C4AA9-7CC2-70C9-89B3-A18AC9ECAA3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AC15C714-122B-4048-9D2D-1F5A3BEA504A}"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6226858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navy blue">
    <p:bg>
      <p:bgPr>
        <a:solidFill>
          <a:schemeClr val="accent3"/>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063A90AC-AA0F-4983-942B-962F71B301C4}"/>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3936" b="32409"/>
          <a:stretch/>
        </p:blipFill>
        <p:spPr>
          <a:xfrm>
            <a:off x="-1" y="1"/>
            <a:ext cx="3177767" cy="4635374"/>
          </a:xfrm>
          <a:prstGeom prst="rect">
            <a:avLst/>
          </a:prstGeom>
        </p:spPr>
      </p:pic>
      <p:pic>
        <p:nvPicPr>
          <p:cNvPr id="10" name="Bild 9">
            <a:extLst>
              <a:ext uri="{FF2B5EF4-FFF2-40B4-BE49-F238E27FC236}">
                <a16:creationId xmlns:a16="http://schemas.microsoft.com/office/drawing/2014/main" id="{73BDFF50-BF25-9A02-09D1-C21E45C0BA8F}"/>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t="72740" r="75198" b="-1"/>
          <a:stretch/>
        </p:blipFill>
        <p:spPr>
          <a:xfrm flipH="1">
            <a:off x="9166550" y="4988459"/>
            <a:ext cx="3023858" cy="1869540"/>
          </a:xfrm>
          <a:prstGeom prst="rect">
            <a:avLst/>
          </a:prstGeom>
        </p:spPr>
      </p:pic>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accent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D7F93862-881E-DF46-AD81-FDB1501BAD48}" type="datetime1">
              <a:rPr lang="sv-SE" smtClean="0"/>
              <a:t>2026-03-11</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96658455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light blue">
    <p:bg>
      <p:bgPr>
        <a:solidFill>
          <a:schemeClr val="accent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3CE53B21-3BB0-7776-1C8F-14570934732F}"/>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0" name="Rubrik 1">
            <a:extLst>
              <a:ext uri="{FF2B5EF4-FFF2-40B4-BE49-F238E27FC236}">
                <a16:creationId xmlns:a16="http://schemas.microsoft.com/office/drawing/2014/main" id="{70BAD773-C5A8-1DD6-DAEF-296346C1E1B4}"/>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8" name="Platshållare för innehåll 1">
            <a:extLst>
              <a:ext uri="{FF2B5EF4-FFF2-40B4-BE49-F238E27FC236}">
                <a16:creationId xmlns:a16="http://schemas.microsoft.com/office/drawing/2014/main" id="{9E21FC13-6345-3248-A947-DE8A8903EE8D}"/>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11" name="Rubrik 2">
            <a:extLst>
              <a:ext uri="{FF2B5EF4-FFF2-40B4-BE49-F238E27FC236}">
                <a16:creationId xmlns:a16="http://schemas.microsoft.com/office/drawing/2014/main" id="{45E054D9-4635-C7AD-5248-012C9290BBA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9" name="Platshållare för innehåll 2">
            <a:extLst>
              <a:ext uri="{FF2B5EF4-FFF2-40B4-BE49-F238E27FC236}">
                <a16:creationId xmlns:a16="http://schemas.microsoft.com/office/drawing/2014/main" id="{08973148-6FE0-2E5B-CDAC-B5A8EFA5DCAF}"/>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EE5E874D-60F8-8B45-B36B-3029A6FA7FCB}"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1794251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Comparison, sand">
    <p:bg>
      <p:bgPr>
        <a:solidFill>
          <a:schemeClr val="bg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D98A3471-E78E-5A25-CDCD-A70A1BA88DD1}"/>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A2A70668-AB85-7E63-22C0-B9431D72BC07}"/>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65773533-9418-9BC8-07BE-DE1982D8EE15}"/>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592051F6-14B7-8364-56E9-FC036767257B}"/>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BF2B79C1-A27F-5DA9-D1F0-FC96C9A68BC7}"/>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7FE3A002-8AA0-194E-81B1-1ADE5B52840E}"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61694829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mparison, KTH blue">
    <p:bg>
      <p:bgPr>
        <a:solidFill>
          <a:schemeClr val="accent1"/>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83C6AD54-EED3-3960-39F1-6C44C49ED29A}"/>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3B85E6DD-F8DF-4BBD-E46A-52EC6D703C63}"/>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3" name="Platshållare för innehåll 1">
            <a:extLst>
              <a:ext uri="{FF2B5EF4-FFF2-40B4-BE49-F238E27FC236}">
                <a16:creationId xmlns:a16="http://schemas.microsoft.com/office/drawing/2014/main" id="{DD1CE06C-E8A4-9360-B155-3B7D11D411EA}"/>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CC32D746-BC2A-D4E0-4FDE-8026A3339744}"/>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0B6CAC2E-851A-9B60-91F5-AEEA25AB753E}"/>
              </a:ext>
            </a:extLst>
          </p:cNvPr>
          <p:cNvSpPr>
            <a:spLocks noGrp="1"/>
          </p:cNvSpPr>
          <p:nvPr>
            <p:ph sz="half" idx="13"/>
          </p:nvPr>
        </p:nvSpPr>
        <p:spPr>
          <a:xfrm>
            <a:off x="6661947" y="2281473"/>
            <a:ext cx="4928391" cy="4046300"/>
          </a:xfrm>
        </p:spPr>
        <p:txBody>
          <a:bodyPr/>
          <a:lstStyle>
            <a:lvl1pPr>
              <a:buClr>
                <a:schemeClr val="accent2"/>
              </a:buClr>
              <a:defRPr>
                <a:solidFill>
                  <a:schemeClr val="bg1"/>
                </a:solidFill>
              </a:defRPr>
            </a:lvl1pPr>
            <a:lvl2pPr>
              <a:buClr>
                <a:schemeClr val="accent2"/>
              </a:buClr>
              <a:defRPr>
                <a:solidFill>
                  <a:schemeClr val="bg1"/>
                </a:solidFill>
              </a:defRPr>
            </a:lvl2pPr>
            <a:lvl3pPr>
              <a:buClr>
                <a:schemeClr val="accent2"/>
              </a:buClr>
              <a:defRPr>
                <a:solidFill>
                  <a:schemeClr val="bg1"/>
                </a:solidFill>
              </a:defRPr>
            </a:lvl3pPr>
            <a:lvl4pPr>
              <a:buClr>
                <a:schemeClr val="accent2"/>
              </a:buClr>
              <a:defRPr>
                <a:solidFill>
                  <a:schemeClr val="bg1"/>
                </a:solidFill>
              </a:defRPr>
            </a:lvl4pPr>
            <a:lvl5pPr>
              <a:buClr>
                <a:schemeClr val="accent2"/>
              </a:buCl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B003E109-5503-A446-83DE-4F0349794E27}"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3715672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mparison, navy blue">
    <p:bg>
      <p:bgPr>
        <a:solidFill>
          <a:schemeClr val="tx2"/>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4BFF3707-BCF8-3B40-4A6E-BB485A3058DD}"/>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7E30C4E1-FD13-FB51-43E8-4F36CF652781}"/>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3" name="Platshållare för innehåll 1">
            <a:extLst>
              <a:ext uri="{FF2B5EF4-FFF2-40B4-BE49-F238E27FC236}">
                <a16:creationId xmlns:a16="http://schemas.microsoft.com/office/drawing/2014/main" id="{E649F8F8-B8DB-7C5C-A600-75F519BA5D5A}"/>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D24132AE-47F1-716B-6975-B6DE84BD7143}"/>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bg1"/>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C2860E0A-4616-275E-6EEB-5B0EBBD9F7E3}"/>
              </a:ext>
            </a:extLst>
          </p:cNvPr>
          <p:cNvSpPr>
            <a:spLocks noGrp="1"/>
          </p:cNvSpPr>
          <p:nvPr>
            <p:ph sz="half" idx="13"/>
          </p:nvPr>
        </p:nvSpPr>
        <p:spPr>
          <a:xfrm>
            <a:off x="6661947" y="2281473"/>
            <a:ext cx="4928391" cy="40463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1F9706F9-3770-3C47-9C0E-E405B1F87DBD}"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34309726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mparison, green">
    <p:bg>
      <p:bgPr>
        <a:solidFill>
          <a:srgbClr val="C7EBBA"/>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3C498978-27A1-BC36-D1C0-F12E64FC5C0E}"/>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58CDF499-9790-E8A2-3B44-8DDFA267A94F}"/>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86430320-1A4F-412F-300A-456151767E30}"/>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9B510906-94F4-6B14-FDC7-76CDBAF81A19}"/>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334025BC-079F-EA86-F798-CAD6618E645E}"/>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8E503FC7-D8F6-4243-8CCB-9A739180F56A}"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121250254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mparison, teal">
    <p:bg>
      <p:bgPr>
        <a:solidFill>
          <a:srgbClr val="B2E0E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925A3E22-BA62-7F69-450C-20B52F594B7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E1E07B9C-02BD-AC56-ABC5-455CEBB24ACF}"/>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22D67319-CD30-B99B-C636-4905BD0CE9D9}"/>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FE151B58-3B63-330E-7BE5-9A36F8D82000}"/>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1BA7EFEF-D6C1-C9F7-8504-107188FC0566}"/>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9719EDF7-C24A-7E4C-9EBB-98C778ECC35A}"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39062174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mparison, red">
    <p:bg>
      <p:bgPr>
        <a:solidFill>
          <a:srgbClr val="FFCCC4"/>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0A12FA56-217E-78A9-0201-C28109AB8E93}"/>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214F56B9-DEF6-409D-736C-E96172170452}"/>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C0ECC4A3-C076-B625-7E77-9DE3F047B9BB}"/>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0A9AF8D0-B58B-0439-D162-96136F7DA0C7}"/>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BC163C54-5959-5606-C36B-9E364C931E73}"/>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DB96772-CADE-B345-804B-3DF93A11AE0A}"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178440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mparison, yellow">
    <p:bg>
      <p:bgPr>
        <a:solidFill>
          <a:srgbClr val="FFF0B0"/>
        </a:solidFill>
        <a:effectLst/>
      </p:bgPr>
    </p:bg>
    <p:spTree>
      <p:nvGrpSpPr>
        <p:cNvPr id="1" name=""/>
        <p:cNvGrpSpPr/>
        <p:nvPr/>
      </p:nvGrpSpPr>
      <p:grpSpPr>
        <a:xfrm>
          <a:off x="0" y="0"/>
          <a:ext cx="0" cy="0"/>
          <a:chOff x="0" y="0"/>
          <a:chExt cx="0" cy="0"/>
        </a:xfrm>
      </p:grpSpPr>
      <p:sp>
        <p:nvSpPr>
          <p:cNvPr id="12" name="Rektangel 11">
            <a:extLst>
              <a:ext uri="{FF2B5EF4-FFF2-40B4-BE49-F238E27FC236}">
                <a16:creationId xmlns:a16="http://schemas.microsoft.com/office/drawing/2014/main" id="{D397E574-764C-83EF-BF38-E62B63590B09}"/>
              </a:ext>
            </a:extLst>
          </p:cNvPr>
          <p:cNvSpPr/>
          <p:nvPr userDrawn="1"/>
        </p:nvSpPr>
        <p:spPr>
          <a:xfrm>
            <a:off x="0" y="0"/>
            <a:ext cx="6096000"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7" name="Bild 6">
            <a:extLst>
              <a:ext uri="{FF2B5EF4-FFF2-40B4-BE49-F238E27FC236}">
                <a16:creationId xmlns:a16="http://schemas.microsoft.com/office/drawing/2014/main" id="{A5D08FD5-CEDA-760E-6063-D0EA59B0D676}"/>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
        <p:nvSpPr>
          <p:cNvPr id="14" name="Rubrik 1">
            <a:extLst>
              <a:ext uri="{FF2B5EF4-FFF2-40B4-BE49-F238E27FC236}">
                <a16:creationId xmlns:a16="http://schemas.microsoft.com/office/drawing/2014/main" id="{F9485CCE-1723-48F8-36F7-B271C8911C85}"/>
              </a:ext>
            </a:extLst>
          </p:cNvPr>
          <p:cNvSpPr>
            <a:spLocks noGrp="1"/>
          </p:cNvSpPr>
          <p:nvPr>
            <p:ph type="title"/>
          </p:nvPr>
        </p:nvSpPr>
        <p:spPr>
          <a:xfrm>
            <a:off x="600076" y="1095632"/>
            <a:ext cx="4929982" cy="977612"/>
          </a:xfrm>
        </p:spPr>
        <p:txBody>
          <a:bodyPr/>
          <a:lstStyle/>
          <a:p>
            <a:r>
              <a:rPr lang="sv-SE"/>
              <a:t>Klicka här för att ändra format</a:t>
            </a:r>
          </a:p>
        </p:txBody>
      </p:sp>
      <p:sp>
        <p:nvSpPr>
          <p:cNvPr id="11" name="Platshållare för innehåll 1">
            <a:extLst>
              <a:ext uri="{FF2B5EF4-FFF2-40B4-BE49-F238E27FC236}">
                <a16:creationId xmlns:a16="http://schemas.microsoft.com/office/drawing/2014/main" id="{020AD7BA-30E7-614D-F529-872AA9BB7A1A}"/>
              </a:ext>
            </a:extLst>
          </p:cNvPr>
          <p:cNvSpPr>
            <a:spLocks noGrp="1"/>
          </p:cNvSpPr>
          <p:nvPr>
            <p:ph sz="half" idx="1"/>
          </p:nvPr>
        </p:nvSpPr>
        <p:spPr>
          <a:xfrm>
            <a:off x="600075" y="2281473"/>
            <a:ext cx="4929982"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Rubrik 2">
            <a:extLst>
              <a:ext uri="{FF2B5EF4-FFF2-40B4-BE49-F238E27FC236}">
                <a16:creationId xmlns:a16="http://schemas.microsoft.com/office/drawing/2014/main" id="{976FF026-F97C-9444-5B6A-C4AF50690ADD}"/>
              </a:ext>
            </a:extLst>
          </p:cNvPr>
          <p:cNvSpPr>
            <a:spLocks noGrp="1"/>
          </p:cNvSpPr>
          <p:nvPr>
            <p:ph type="body" sz="quarter" idx="14"/>
          </p:nvPr>
        </p:nvSpPr>
        <p:spPr>
          <a:xfrm>
            <a:off x="6660356" y="1095632"/>
            <a:ext cx="4928392" cy="977612"/>
          </a:xfrm>
        </p:spPr>
        <p:txBody>
          <a:bodyPr tIns="108000" anchor="t">
            <a:noAutofit/>
          </a:bodyPr>
          <a:lstStyle>
            <a:lvl1pPr marL="0" indent="0">
              <a:lnSpc>
                <a:spcPct val="90000"/>
              </a:lnSpc>
              <a:buNone/>
              <a:defRPr sz="3600" b="1">
                <a:solidFill>
                  <a:schemeClr val="tx2"/>
                </a:solidFill>
                <a:latin typeface="+mj-lt"/>
              </a:defRPr>
            </a:lvl1pPr>
            <a:lvl2pPr marL="457200" indent="0">
              <a:buNone/>
              <a:defRPr>
                <a:solidFill>
                  <a:schemeClr val="tx2"/>
                </a:solidFill>
                <a:latin typeface="+mj-lt"/>
              </a:defRPr>
            </a:lvl2pPr>
            <a:lvl3pPr marL="914400" indent="0">
              <a:buNone/>
              <a:defRPr>
                <a:solidFill>
                  <a:schemeClr val="tx2"/>
                </a:solidFill>
                <a:latin typeface="+mj-lt"/>
              </a:defRPr>
            </a:lvl3pPr>
            <a:lvl4pPr marL="1371600" indent="0">
              <a:buNone/>
              <a:defRPr>
                <a:solidFill>
                  <a:schemeClr val="tx2"/>
                </a:solidFill>
                <a:latin typeface="+mj-lt"/>
              </a:defRPr>
            </a:lvl4pPr>
            <a:lvl5pPr marL="1828800" indent="0">
              <a:buNone/>
              <a:defRPr>
                <a:solidFill>
                  <a:schemeClr val="tx2"/>
                </a:solidFill>
                <a:latin typeface="+mj-lt"/>
              </a:defRPr>
            </a:lvl5pPr>
          </a:lstStyle>
          <a:p>
            <a:pPr lvl="0"/>
            <a:r>
              <a:rPr lang="sv-SE"/>
              <a:t>Redigera format för bakgrundstext</a:t>
            </a:r>
          </a:p>
        </p:txBody>
      </p:sp>
      <p:sp>
        <p:nvSpPr>
          <p:cNvPr id="10" name="Platshållare för innehåll 2">
            <a:extLst>
              <a:ext uri="{FF2B5EF4-FFF2-40B4-BE49-F238E27FC236}">
                <a16:creationId xmlns:a16="http://schemas.microsoft.com/office/drawing/2014/main" id="{93803107-D46C-D12D-AAD7-E84641384E1F}"/>
              </a:ext>
            </a:extLst>
          </p:cNvPr>
          <p:cNvSpPr>
            <a:spLocks noGrp="1"/>
          </p:cNvSpPr>
          <p:nvPr>
            <p:ph sz="half" idx="13"/>
          </p:nvPr>
        </p:nvSpPr>
        <p:spPr>
          <a:xfrm>
            <a:off x="6661947" y="2281473"/>
            <a:ext cx="4928391" cy="4046300"/>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1A8EB3F3-676A-79F6-8987-44C3A32E046F}"/>
              </a:ext>
            </a:extLst>
          </p:cNvPr>
          <p:cNvSpPr>
            <a:spLocks noGrp="1"/>
          </p:cNvSpPr>
          <p:nvPr>
            <p:ph type="dt" sz="half" idx="10"/>
          </p:nvPr>
        </p:nvSpPr>
        <p:spPr/>
        <p:txBody>
          <a:bodyPr/>
          <a:lstStyle/>
          <a:p>
            <a:fld id="{669F8B43-28B6-0949-93DC-6B291391CFD4}" type="datetime1">
              <a:rPr lang="sv-SE" smtClean="0"/>
              <a:t>2026-03-11</a:t>
            </a:fld>
            <a:endParaRPr lang="sv-SE"/>
          </a:p>
        </p:txBody>
      </p:sp>
      <p:sp>
        <p:nvSpPr>
          <p:cNvPr id="4" name="Platshållare för sidfot 3">
            <a:extLst>
              <a:ext uri="{FF2B5EF4-FFF2-40B4-BE49-F238E27FC236}">
                <a16:creationId xmlns:a16="http://schemas.microsoft.com/office/drawing/2014/main" id="{A0C791DF-47D1-0444-64B4-28EE4F11BCF3}"/>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F9FF0802-1CA1-C7EA-0195-64C787BCB7FB}"/>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26502592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Headline and 1 imag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4" y="1919288"/>
            <a:ext cx="10990263"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450A6BD-1EFB-BD42-9DC0-F0A6BEB4C27D}" type="datetime1">
              <a:rPr lang="sv-SE" smtClean="0"/>
              <a:t>2026-03-11</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56669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Headline and 2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ADBDFCF2-2839-8D4F-B5E5-9B488CE2E4EE}" type="datetime1">
              <a:rPr lang="sv-SE" smtClean="0"/>
              <a:t>2026-03-11</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9069818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Title, imag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Rektangel 6">
            <a:extLst>
              <a:ext uri="{FF2B5EF4-FFF2-40B4-BE49-F238E27FC236}">
                <a16:creationId xmlns:a16="http://schemas.microsoft.com/office/drawing/2014/main" id="{E4E20116-AB17-4A1A-F8AD-05FA68213302}"/>
              </a:ext>
            </a:extLst>
          </p:cNvPr>
          <p:cNvSpPr/>
          <p:nvPr userDrawn="1"/>
        </p:nvSpPr>
        <p:spPr>
          <a:xfrm>
            <a:off x="0" y="0"/>
            <a:ext cx="12192000" cy="6858000"/>
          </a:xfrm>
          <a:prstGeom prst="rect">
            <a:avLst/>
          </a:prstGeom>
          <a:solidFill>
            <a:schemeClr val="tx1">
              <a:alpha val="3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Logotype">
            <a:extLst>
              <a:ext uri="{FF2B5EF4-FFF2-40B4-BE49-F238E27FC236}">
                <a16:creationId xmlns:a16="http://schemas.microsoft.com/office/drawing/2014/main" id="{5CB0B686-93A0-FA00-859F-3930A6FB741E}"/>
              </a:ext>
            </a:extLst>
          </p:cNvPr>
          <p:cNvPicPr>
            <a:picLocks noChangeAspect="1"/>
          </p:cNvPicPr>
          <p:nvPr userDrawn="1"/>
        </p:nvPicPr>
        <p:blipFill>
          <a:blip r:embed="rId3" cstate="print">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5213011" y="998292"/>
            <a:ext cx="1764387" cy="1974432"/>
          </a:xfrm>
          <a:prstGeom prst="rect">
            <a:avLst/>
          </a:prstGeom>
        </p:spPr>
      </p:pic>
      <p:sp>
        <p:nvSpPr>
          <p:cNvPr id="2" name="Rubrik 1">
            <a:extLst>
              <a:ext uri="{FF2B5EF4-FFF2-40B4-BE49-F238E27FC236}">
                <a16:creationId xmlns:a16="http://schemas.microsoft.com/office/drawing/2014/main" id="{191A984F-EC06-FCDC-F274-D5275A60CDCA}"/>
              </a:ext>
            </a:extLst>
          </p:cNvPr>
          <p:cNvSpPr>
            <a:spLocks noGrp="1"/>
          </p:cNvSpPr>
          <p:nvPr>
            <p:ph type="ctrTitle" hasCustomPrompt="1"/>
          </p:nvPr>
        </p:nvSpPr>
        <p:spPr>
          <a:xfrm>
            <a:off x="1695853" y="3571875"/>
            <a:ext cx="8798701" cy="1654175"/>
          </a:xfrm>
        </p:spPr>
        <p:txBody>
          <a:bodyPr anchor="ctr">
            <a:noAutofit/>
          </a:bodyPr>
          <a:lstStyle>
            <a:lvl1pPr algn="ctr">
              <a:defRPr sz="4800">
                <a:solidFill>
                  <a:schemeClr val="bg1"/>
                </a:solidFill>
              </a:defRPr>
            </a:lvl1pPr>
          </a:lstStyle>
          <a:p>
            <a:r>
              <a:rPr lang="sv-SE"/>
              <a:t>Presentation </a:t>
            </a:r>
            <a:r>
              <a:rPr lang="sv-SE" err="1"/>
              <a:t>title</a:t>
            </a:r>
            <a:endParaRPr lang="sv-SE"/>
          </a:p>
        </p:txBody>
      </p:sp>
      <p:sp>
        <p:nvSpPr>
          <p:cNvPr id="3" name="Underrubrik 2">
            <a:extLst>
              <a:ext uri="{FF2B5EF4-FFF2-40B4-BE49-F238E27FC236}">
                <a16:creationId xmlns:a16="http://schemas.microsoft.com/office/drawing/2014/main" id="{7A3458D8-0B11-6CF5-7CF4-C5CA80850FBF}"/>
              </a:ext>
            </a:extLst>
          </p:cNvPr>
          <p:cNvSpPr>
            <a:spLocks noGrp="1"/>
          </p:cNvSpPr>
          <p:nvPr>
            <p:ph type="subTitle" idx="1" hasCustomPrompt="1"/>
          </p:nvPr>
        </p:nvSpPr>
        <p:spPr>
          <a:xfrm>
            <a:off x="2132013" y="5776913"/>
            <a:ext cx="7926387" cy="461962"/>
          </a:xfrm>
        </p:spPr>
        <p:txBody>
          <a:bodyPr>
            <a:normAutofit/>
          </a:bodyPr>
          <a:lstStyle>
            <a:lvl1pPr marL="0" indent="0" algn="ctr">
              <a:buNone/>
              <a:defRPr sz="20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err="1"/>
              <a:t>Subtitle</a:t>
            </a:r>
            <a:r>
              <a:rPr lang="sv-SE"/>
              <a:t> </a:t>
            </a:r>
            <a:r>
              <a:rPr lang="sv-SE" err="1"/>
              <a:t>here</a:t>
            </a:r>
            <a:endParaRPr lang="sv-SE"/>
          </a:p>
        </p:txBody>
      </p:sp>
      <p:sp>
        <p:nvSpPr>
          <p:cNvPr id="4" name="Platshållare för datum 3">
            <a:extLst>
              <a:ext uri="{FF2B5EF4-FFF2-40B4-BE49-F238E27FC236}">
                <a16:creationId xmlns:a16="http://schemas.microsoft.com/office/drawing/2014/main" id="{43D49F56-9255-DA2A-05B7-92B1B041F711}"/>
              </a:ext>
            </a:extLst>
          </p:cNvPr>
          <p:cNvSpPr>
            <a:spLocks noGrp="1"/>
          </p:cNvSpPr>
          <p:nvPr>
            <p:ph type="dt" sz="half" idx="10"/>
          </p:nvPr>
        </p:nvSpPr>
        <p:spPr/>
        <p:txBody>
          <a:bodyPr/>
          <a:lstStyle>
            <a:lvl1pPr>
              <a:defRPr>
                <a:solidFill>
                  <a:schemeClr val="bg1"/>
                </a:solidFill>
              </a:defRPr>
            </a:lvl1pPr>
          </a:lstStyle>
          <a:p>
            <a:fld id="{A1A0D637-CC39-0F47-97F1-76AAE59A5700}" type="datetime1">
              <a:rPr lang="sv-SE" smtClean="0"/>
              <a:t>2026-03-11</a:t>
            </a:fld>
            <a:endParaRPr lang="sv-SE"/>
          </a:p>
        </p:txBody>
      </p:sp>
      <p:sp>
        <p:nvSpPr>
          <p:cNvPr id="5" name="Platshållare för sidfot 4">
            <a:extLst>
              <a:ext uri="{FF2B5EF4-FFF2-40B4-BE49-F238E27FC236}">
                <a16:creationId xmlns:a16="http://schemas.microsoft.com/office/drawing/2014/main" id="{5B69D7AE-6EEB-EE3E-0310-ED9C355673CA}"/>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A79EDCB6-5D2D-0312-1EF1-C34529D8AD8D}"/>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8" name="Rektangel 7">
            <a:extLst>
              <a:ext uri="{FF2B5EF4-FFF2-40B4-BE49-F238E27FC236}">
                <a16:creationId xmlns:a16="http://schemas.microsoft.com/office/drawing/2014/main" id="{599C849E-1E62-7E27-4099-2DEB2C85E99A}"/>
              </a:ext>
            </a:extLst>
          </p:cNvPr>
          <p:cNvSpPr/>
          <p:nvPr userDrawn="1"/>
        </p:nvSpPr>
        <p:spPr>
          <a:xfrm>
            <a:off x="12496799" y="0"/>
            <a:ext cx="2209799" cy="2405100"/>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square" lIns="180000" tIns="180000" rIns="180000" bIns="180000" rtlCol="0" anchor="t">
            <a:spAutoFit/>
          </a:bodyPr>
          <a:lstStyle/>
          <a:p>
            <a:pPr algn="l">
              <a:spcAft>
                <a:spcPts val="800"/>
              </a:spcAft>
            </a:pPr>
            <a:r>
              <a:rPr lang="en-US" sz="1100" noProof="0">
                <a:latin typeface="+mj-lt"/>
              </a:rPr>
              <a:t>Change background image</a:t>
            </a:r>
          </a:p>
          <a:p>
            <a:pPr marL="162900" indent="-162900" algn="l">
              <a:spcAft>
                <a:spcPts val="600"/>
              </a:spcAft>
              <a:buFont typeface="+mj-lt"/>
              <a:buAutoNum type="arabicPeriod"/>
            </a:pPr>
            <a:r>
              <a:rPr lang="en-US" sz="1000" noProof="0"/>
              <a:t>Select Design &gt; Format Background.</a:t>
            </a:r>
          </a:p>
          <a:p>
            <a:pPr marL="162900" indent="-162900" algn="l">
              <a:spcAft>
                <a:spcPts val="600"/>
              </a:spcAft>
              <a:buFont typeface="+mj-lt"/>
              <a:buAutoNum type="arabicPeriod"/>
            </a:pPr>
            <a:r>
              <a:rPr lang="en-US" sz="1000" noProof="0"/>
              <a:t>In the Format Background pane, select Picture or texture fill.</a:t>
            </a:r>
          </a:p>
          <a:p>
            <a:pPr marL="162900" indent="-162900" algn="l">
              <a:spcAft>
                <a:spcPts val="600"/>
              </a:spcAft>
              <a:buFont typeface="+mj-lt"/>
              <a:buAutoNum type="arabicPeriod"/>
            </a:pPr>
            <a:r>
              <a:rPr lang="en-US" sz="1000" noProof="0"/>
              <a:t>Select File.</a:t>
            </a:r>
          </a:p>
          <a:p>
            <a:pPr marL="162900" indent="-162900" algn="l">
              <a:spcAft>
                <a:spcPts val="600"/>
              </a:spcAft>
              <a:buFont typeface="+mj-lt"/>
              <a:buAutoNum type="arabicPeriod"/>
            </a:pPr>
            <a:r>
              <a:rPr lang="en-US" sz="1000" noProof="0"/>
              <a:t>In the Insert Picture dialog box, choose the picture you want to use and then select Insert.</a:t>
            </a:r>
          </a:p>
        </p:txBody>
      </p:sp>
    </p:spTree>
    <p:extLst>
      <p:ext uri="{BB962C8B-B14F-4D97-AF65-F5344CB8AC3E}">
        <p14:creationId xmlns:p14="http://schemas.microsoft.com/office/powerpoint/2010/main" val="19399523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Headline and 2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5314950"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9" name="Platshållare för text 2">
            <a:extLst>
              <a:ext uri="{FF2B5EF4-FFF2-40B4-BE49-F238E27FC236}">
                <a16:creationId xmlns:a16="http://schemas.microsoft.com/office/drawing/2014/main" id="{BC674729-23CB-CE55-418D-9B4DA58EC148}"/>
              </a:ext>
            </a:extLst>
          </p:cNvPr>
          <p:cNvSpPr>
            <a:spLocks noGrp="1"/>
          </p:cNvSpPr>
          <p:nvPr>
            <p:ph type="body" sz="quarter" idx="16"/>
          </p:nvPr>
        </p:nvSpPr>
        <p:spPr>
          <a:xfrm>
            <a:off x="600075"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6273800" y="1919288"/>
            <a:ext cx="5314950"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3">
            <a:extLst>
              <a:ext uri="{FF2B5EF4-FFF2-40B4-BE49-F238E27FC236}">
                <a16:creationId xmlns:a16="http://schemas.microsoft.com/office/drawing/2014/main" id="{4E2E81CD-B9BA-4D4B-D687-9453DEF10687}"/>
              </a:ext>
            </a:extLst>
          </p:cNvPr>
          <p:cNvSpPr>
            <a:spLocks noGrp="1"/>
          </p:cNvSpPr>
          <p:nvPr>
            <p:ph type="body" sz="quarter" idx="17"/>
          </p:nvPr>
        </p:nvSpPr>
        <p:spPr>
          <a:xfrm>
            <a:off x="6275388" y="5226050"/>
            <a:ext cx="5314950"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47A9746E-62D8-944D-99B0-D98695592DCF}" type="datetime1">
              <a:rPr lang="sv-SE" smtClean="0"/>
              <a:t>2026-03-11</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46972700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Headline and 3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EC42A3C6-0141-7544-8502-44E44E5AD51F}" type="datetime1">
              <a:rPr lang="sv-SE" smtClean="0"/>
              <a:t>2026-03-11</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12197123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Headline and 3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2">
            <a:extLst>
              <a:ext uri="{FF2B5EF4-FFF2-40B4-BE49-F238E27FC236}">
                <a16:creationId xmlns:a16="http://schemas.microsoft.com/office/drawing/2014/main" id="{E8F9620A-7B37-2787-0C61-0CB4A6519E3C}"/>
              </a:ext>
            </a:extLst>
          </p:cNvPr>
          <p:cNvSpPr>
            <a:spLocks noGrp="1"/>
          </p:cNvSpPr>
          <p:nvPr>
            <p:ph type="body" sz="quarter" idx="16"/>
          </p:nvPr>
        </p:nvSpPr>
        <p:spPr>
          <a:xfrm>
            <a:off x="600075"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4383881"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1" name="Platshållare för text 3">
            <a:extLst>
              <a:ext uri="{FF2B5EF4-FFF2-40B4-BE49-F238E27FC236}">
                <a16:creationId xmlns:a16="http://schemas.microsoft.com/office/drawing/2014/main" id="{81E59C72-4325-9697-1B8F-6876044359F2}"/>
              </a:ext>
            </a:extLst>
          </p:cNvPr>
          <p:cNvSpPr>
            <a:spLocks noGrp="1"/>
          </p:cNvSpPr>
          <p:nvPr>
            <p:ph type="body" sz="quarter" idx="17"/>
          </p:nvPr>
        </p:nvSpPr>
        <p:spPr>
          <a:xfrm>
            <a:off x="4383881"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8167687" y="1919288"/>
            <a:ext cx="3424238"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2" name="Platshållare för text 4">
            <a:extLst>
              <a:ext uri="{FF2B5EF4-FFF2-40B4-BE49-F238E27FC236}">
                <a16:creationId xmlns:a16="http://schemas.microsoft.com/office/drawing/2014/main" id="{04B71E10-09CE-4F1F-5969-3DD959F0102C}"/>
              </a:ext>
            </a:extLst>
          </p:cNvPr>
          <p:cNvSpPr>
            <a:spLocks noGrp="1"/>
          </p:cNvSpPr>
          <p:nvPr>
            <p:ph type="body" sz="quarter" idx="18"/>
          </p:nvPr>
        </p:nvSpPr>
        <p:spPr>
          <a:xfrm>
            <a:off x="8167687" y="5226050"/>
            <a:ext cx="3424238"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5A8E03F6-2D99-9C4F-8DF5-D169CFDD1A0C}" type="datetime1">
              <a:rPr lang="sv-SE" smtClean="0"/>
              <a:t>2026-03-11</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702957189"/>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Headline and 4 imag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4408487"/>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8AF63115-71BE-3E46-BB5A-A4600F1506C7}" type="datetime1">
              <a:rPr lang="sv-SE" smtClean="0"/>
              <a:t>2026-03-11</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735712043"/>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Headline and 4 images,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EAA9509-04AF-A771-D4EB-D92258F2A7CB}"/>
              </a:ext>
            </a:extLst>
          </p:cNvPr>
          <p:cNvSpPr>
            <a:spLocks noGrp="1"/>
          </p:cNvSpPr>
          <p:nvPr>
            <p:ph type="title"/>
          </p:nvPr>
        </p:nvSpPr>
        <p:spPr/>
        <p:txBody>
          <a:bodyPr/>
          <a:lstStyle/>
          <a:p>
            <a:r>
              <a:rPr lang="sv-SE"/>
              <a:t>Klicka här för att ändra format</a:t>
            </a:r>
          </a:p>
        </p:txBody>
      </p:sp>
      <p:sp>
        <p:nvSpPr>
          <p:cNvPr id="6" name="Platshållare för bild 2">
            <a:extLst>
              <a:ext uri="{FF2B5EF4-FFF2-40B4-BE49-F238E27FC236}">
                <a16:creationId xmlns:a16="http://schemas.microsoft.com/office/drawing/2014/main" id="{419479CD-E7B7-E759-7ABC-5CD5CC7C7450}"/>
              </a:ext>
            </a:extLst>
          </p:cNvPr>
          <p:cNvSpPr>
            <a:spLocks noGrp="1"/>
          </p:cNvSpPr>
          <p:nvPr>
            <p:ph type="pic" sz="quarter" idx="13" hasCustomPrompt="1"/>
          </p:nvPr>
        </p:nvSpPr>
        <p:spPr>
          <a:xfrm>
            <a:off x="600075"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0" name="Platshållare för text 2">
            <a:extLst>
              <a:ext uri="{FF2B5EF4-FFF2-40B4-BE49-F238E27FC236}">
                <a16:creationId xmlns:a16="http://schemas.microsoft.com/office/drawing/2014/main" id="{D90C2B5D-CFFA-002C-8403-A5BA4FD6C513}"/>
              </a:ext>
            </a:extLst>
          </p:cNvPr>
          <p:cNvSpPr>
            <a:spLocks noGrp="1"/>
          </p:cNvSpPr>
          <p:nvPr>
            <p:ph type="body" sz="quarter" idx="17"/>
          </p:nvPr>
        </p:nvSpPr>
        <p:spPr>
          <a:xfrm>
            <a:off x="600075"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7" name="Platshållare för bild 3">
            <a:extLst>
              <a:ext uri="{FF2B5EF4-FFF2-40B4-BE49-F238E27FC236}">
                <a16:creationId xmlns:a16="http://schemas.microsoft.com/office/drawing/2014/main" id="{10E5EDDF-D49C-48DD-C908-7043750473EF}"/>
              </a:ext>
            </a:extLst>
          </p:cNvPr>
          <p:cNvSpPr>
            <a:spLocks noGrp="1"/>
          </p:cNvSpPr>
          <p:nvPr>
            <p:ph type="pic" sz="quarter" idx="14" hasCustomPrompt="1"/>
          </p:nvPr>
        </p:nvSpPr>
        <p:spPr>
          <a:xfrm>
            <a:off x="3446727"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4" name="Platshållare för text 3">
            <a:extLst>
              <a:ext uri="{FF2B5EF4-FFF2-40B4-BE49-F238E27FC236}">
                <a16:creationId xmlns:a16="http://schemas.microsoft.com/office/drawing/2014/main" id="{F4E32133-1B05-00E9-FC72-16105F20E5D8}"/>
              </a:ext>
            </a:extLst>
          </p:cNvPr>
          <p:cNvSpPr>
            <a:spLocks noGrp="1"/>
          </p:cNvSpPr>
          <p:nvPr>
            <p:ph type="body" sz="quarter" idx="18"/>
          </p:nvPr>
        </p:nvSpPr>
        <p:spPr>
          <a:xfrm>
            <a:off x="3446727"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8" name="Platshållare för bild 4">
            <a:extLst>
              <a:ext uri="{FF2B5EF4-FFF2-40B4-BE49-F238E27FC236}">
                <a16:creationId xmlns:a16="http://schemas.microsoft.com/office/drawing/2014/main" id="{D890193F-9CCD-2775-F25C-FAC1CA41A744}"/>
              </a:ext>
            </a:extLst>
          </p:cNvPr>
          <p:cNvSpPr>
            <a:spLocks noGrp="1"/>
          </p:cNvSpPr>
          <p:nvPr>
            <p:ph type="pic" sz="quarter" idx="15" hasCustomPrompt="1"/>
          </p:nvPr>
        </p:nvSpPr>
        <p:spPr>
          <a:xfrm>
            <a:off x="6293379"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5" name="Platshållare för text 4">
            <a:extLst>
              <a:ext uri="{FF2B5EF4-FFF2-40B4-BE49-F238E27FC236}">
                <a16:creationId xmlns:a16="http://schemas.microsoft.com/office/drawing/2014/main" id="{9FBEA034-4378-57AD-9BAA-D23952A616CE}"/>
              </a:ext>
            </a:extLst>
          </p:cNvPr>
          <p:cNvSpPr>
            <a:spLocks noGrp="1"/>
          </p:cNvSpPr>
          <p:nvPr>
            <p:ph type="body" sz="quarter" idx="19"/>
          </p:nvPr>
        </p:nvSpPr>
        <p:spPr>
          <a:xfrm>
            <a:off x="6293379"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9" name="Platshållare för bild 5">
            <a:extLst>
              <a:ext uri="{FF2B5EF4-FFF2-40B4-BE49-F238E27FC236}">
                <a16:creationId xmlns:a16="http://schemas.microsoft.com/office/drawing/2014/main" id="{E4D25720-B2A9-9FB1-1BDD-4161DED099B2}"/>
              </a:ext>
            </a:extLst>
          </p:cNvPr>
          <p:cNvSpPr>
            <a:spLocks noGrp="1"/>
          </p:cNvSpPr>
          <p:nvPr>
            <p:ph type="pic" sz="quarter" idx="16" hasCustomPrompt="1"/>
          </p:nvPr>
        </p:nvSpPr>
        <p:spPr>
          <a:xfrm>
            <a:off x="9140031" y="1919288"/>
            <a:ext cx="2450307" cy="3092979"/>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16" name="Platshållare för text 5">
            <a:extLst>
              <a:ext uri="{FF2B5EF4-FFF2-40B4-BE49-F238E27FC236}">
                <a16:creationId xmlns:a16="http://schemas.microsoft.com/office/drawing/2014/main" id="{06D592E5-8C13-50D1-1CCC-8F6917A28780}"/>
              </a:ext>
            </a:extLst>
          </p:cNvPr>
          <p:cNvSpPr>
            <a:spLocks noGrp="1"/>
          </p:cNvSpPr>
          <p:nvPr>
            <p:ph type="body" sz="quarter" idx="20"/>
          </p:nvPr>
        </p:nvSpPr>
        <p:spPr>
          <a:xfrm>
            <a:off x="9140030" y="5226050"/>
            <a:ext cx="2450307" cy="1101725"/>
          </a:xfrm>
        </p:spPr>
        <p:txBody>
          <a:bodyPr/>
          <a:lstStyle>
            <a:lvl1pPr marL="0" indent="0">
              <a:buNone/>
              <a:defRPr/>
            </a:lvl1pPr>
            <a:lvl2pPr marL="457200" indent="0">
              <a:buNone/>
              <a:defRPr/>
            </a:lvl2pPr>
            <a:lvl3pPr marL="914400" indent="0">
              <a:buNone/>
              <a:defRPr/>
            </a:lvl3pPr>
            <a:lvl4pPr marL="1371600" indent="0">
              <a:buNone/>
              <a:defRPr/>
            </a:lvl4pPr>
            <a:lvl5pPr marL="1828800" indent="0">
              <a:buNone/>
              <a:defRPr/>
            </a:lvl5p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3" name="Platshållare för datum 2">
            <a:extLst>
              <a:ext uri="{FF2B5EF4-FFF2-40B4-BE49-F238E27FC236}">
                <a16:creationId xmlns:a16="http://schemas.microsoft.com/office/drawing/2014/main" id="{9E441D1D-F64B-D03C-6A3E-4332F53C5688}"/>
              </a:ext>
            </a:extLst>
          </p:cNvPr>
          <p:cNvSpPr>
            <a:spLocks noGrp="1"/>
          </p:cNvSpPr>
          <p:nvPr>
            <p:ph type="dt" sz="half" idx="10"/>
          </p:nvPr>
        </p:nvSpPr>
        <p:spPr/>
        <p:txBody>
          <a:bodyPr/>
          <a:lstStyle/>
          <a:p>
            <a:fld id="{309FED66-59CE-6445-BA05-B37954B8CE47}" type="datetime1">
              <a:rPr lang="sv-SE" smtClean="0"/>
              <a:t>2026-03-11</a:t>
            </a:fld>
            <a:endParaRPr lang="sv-SE"/>
          </a:p>
        </p:txBody>
      </p:sp>
      <p:sp>
        <p:nvSpPr>
          <p:cNvPr id="4" name="Platshållare för sidfot 3">
            <a:extLst>
              <a:ext uri="{FF2B5EF4-FFF2-40B4-BE49-F238E27FC236}">
                <a16:creationId xmlns:a16="http://schemas.microsoft.com/office/drawing/2014/main" id="{D6B063F1-EBFF-649E-5CFE-AC7479610585}"/>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BDA80FCC-5A03-2568-468F-2FC65324A4D7}"/>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44838669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Headline only">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8C332B6B-9A86-944B-B689-8453757791DF}" type="datetime1">
              <a:rPr lang="sv-SE" smtClean="0"/>
              <a:t>2026-03-11</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spTree>
    <p:extLst>
      <p:ext uri="{BB962C8B-B14F-4D97-AF65-F5344CB8AC3E}">
        <p14:creationId xmlns:p14="http://schemas.microsoft.com/office/powerpoint/2010/main" val="40127707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Headline only, light blue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957E16A-1246-F744-BDA8-D5896FB385F8}" type="datetime1">
              <a:rPr lang="sv-SE" smtClean="0"/>
              <a:t>2026-03-11</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2CD49F62-B17F-4256-87E8-B48CEC1AECFD}"/>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428514932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Headline only, sand lines">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68888E78-A3E8-2E47-A37C-B0DACC4AC38C}" type="datetime1">
              <a:rPr lang="sv-SE" smtClean="0"/>
              <a:t>2026-03-11</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70BC9548-E26C-77A2-1994-5B2D723366A9}"/>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56752721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Headline only,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AC1801B8-2ABD-E645-B0F3-2F4D3FFFF5AE}" type="datetime1">
              <a:rPr lang="sv-SE" smtClean="0"/>
              <a:t>2026-03-11</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C21FC7DD-9D09-44CA-0597-9DEB74E2004D}"/>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3776879057"/>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Headline only,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3B2E332-9225-25D1-EB2B-62418C5D494E}"/>
              </a:ext>
            </a:extLst>
          </p:cNvPr>
          <p:cNvSpPr>
            <a:spLocks noGrp="1"/>
          </p:cNvSpPr>
          <p:nvPr>
            <p:ph type="title"/>
          </p:nvPr>
        </p:nvSpPr>
        <p:spPr/>
        <p:txBody>
          <a:bodyPr/>
          <a:lstStyle/>
          <a:p>
            <a:r>
              <a:rPr lang="sv-SE"/>
              <a:t>Klicka här för att ändra format</a:t>
            </a:r>
          </a:p>
        </p:txBody>
      </p:sp>
      <p:sp>
        <p:nvSpPr>
          <p:cNvPr id="3" name="Platshållare för datum 2">
            <a:extLst>
              <a:ext uri="{FF2B5EF4-FFF2-40B4-BE49-F238E27FC236}">
                <a16:creationId xmlns:a16="http://schemas.microsoft.com/office/drawing/2014/main" id="{2EF1EFA3-3FDF-1336-ED61-2DEDAA6F6BD6}"/>
              </a:ext>
            </a:extLst>
          </p:cNvPr>
          <p:cNvSpPr>
            <a:spLocks noGrp="1"/>
          </p:cNvSpPr>
          <p:nvPr>
            <p:ph type="dt" sz="half" idx="10"/>
          </p:nvPr>
        </p:nvSpPr>
        <p:spPr/>
        <p:txBody>
          <a:bodyPr/>
          <a:lstStyle/>
          <a:p>
            <a:fld id="{164FA935-6078-184F-946C-D8B2130A7BC4}" type="datetime1">
              <a:rPr lang="sv-SE" smtClean="0"/>
              <a:t>2026-03-11</a:t>
            </a:fld>
            <a:endParaRPr lang="sv-SE"/>
          </a:p>
        </p:txBody>
      </p:sp>
      <p:sp>
        <p:nvSpPr>
          <p:cNvPr id="4" name="Platshållare för sidfot 3">
            <a:extLst>
              <a:ext uri="{FF2B5EF4-FFF2-40B4-BE49-F238E27FC236}">
                <a16:creationId xmlns:a16="http://schemas.microsoft.com/office/drawing/2014/main" id="{580BEAC8-B518-E8B6-324C-4CC99EAFBFDA}"/>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0936D8FE-4DB7-B3B6-8840-02A9309F685D}"/>
              </a:ext>
            </a:extLst>
          </p:cNvPr>
          <p:cNvSpPr>
            <a:spLocks noGrp="1"/>
          </p:cNvSpPr>
          <p:nvPr>
            <p:ph type="sldNum" sz="quarter" idx="12"/>
          </p:nvPr>
        </p:nvSpPr>
        <p:spPr/>
        <p:txBody>
          <a:bodyPr/>
          <a:lstStyle/>
          <a:p>
            <a:fld id="{B716C8F4-20CD-364A-8A8E-DE130115B178}" type="slidenum">
              <a:rPr lang="sv-SE" smtClean="0"/>
              <a:pPr/>
              <a:t>‹#›</a:t>
            </a:fld>
            <a:endParaRPr lang="sv-SE"/>
          </a:p>
        </p:txBody>
      </p:sp>
      <p:pic>
        <p:nvPicPr>
          <p:cNvPr id="6" name="Bild 5">
            <a:extLst>
              <a:ext uri="{FF2B5EF4-FFF2-40B4-BE49-F238E27FC236}">
                <a16:creationId xmlns:a16="http://schemas.microsoft.com/office/drawing/2014/main" id="{B0E08DE0-7713-2F89-9CAE-718563F453A7}"/>
              </a:ext>
            </a:extLst>
          </p:cNvPr>
          <p:cNvPicPr>
            <a:picLocks noChangeAspect="1"/>
          </p:cNvPicPr>
          <p:nvPr userDrawn="1"/>
        </p:nvPicPr>
        <p:blipFill rotWithShape="1">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rcRect r="70668" b="27986"/>
          <a:stretch/>
        </p:blipFill>
        <p:spPr>
          <a:xfrm rot="10800000">
            <a:off x="8615880" y="1919288"/>
            <a:ext cx="3576120" cy="4938712"/>
          </a:xfrm>
          <a:prstGeom prst="rect">
            <a:avLst/>
          </a:prstGeom>
        </p:spPr>
      </p:pic>
    </p:spTree>
    <p:extLst>
      <p:ext uri="{BB962C8B-B14F-4D97-AF65-F5344CB8AC3E}">
        <p14:creationId xmlns:p14="http://schemas.microsoft.com/office/powerpoint/2010/main" val="22931527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Title/chapter, light blue">
    <p:bg>
      <p:bgPr>
        <a:solidFill>
          <a:schemeClr val="accent4"/>
        </a:solidFill>
        <a:effectLst/>
      </p:bgPr>
    </p:bg>
    <p:spTree>
      <p:nvGrpSpPr>
        <p:cNvPr id="1" name=""/>
        <p:cNvGrpSpPr/>
        <p:nvPr/>
      </p:nvGrpSpPr>
      <p:grpSpPr>
        <a:xfrm>
          <a:off x="0" y="0"/>
          <a:ext cx="0" cy="0"/>
          <a:chOff x="0" y="0"/>
          <a:chExt cx="0" cy="0"/>
        </a:xfrm>
      </p:grpSpPr>
      <p:pic>
        <p:nvPicPr>
          <p:cNvPr id="13" name="Bild 12">
            <a:extLst>
              <a:ext uri="{FF2B5EF4-FFF2-40B4-BE49-F238E27FC236}">
                <a16:creationId xmlns:a16="http://schemas.microsoft.com/office/drawing/2014/main" id="{90C470E2-DC28-87C0-F617-C04E8F72383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FC84D86F-77A2-B649-9DAB-4D28280CD96F}" type="datetime1">
              <a:rPr lang="sv-SE" smtClean="0"/>
              <a:t>2026-03-11</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233083591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Empty">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CB35DBFB-5CDF-E32D-0562-6D92213809A1}"/>
              </a:ext>
            </a:extLst>
          </p:cNvPr>
          <p:cNvSpPr>
            <a:spLocks noGrp="1"/>
          </p:cNvSpPr>
          <p:nvPr>
            <p:ph type="dt" sz="half" idx="10"/>
          </p:nvPr>
        </p:nvSpPr>
        <p:spPr/>
        <p:txBody>
          <a:bodyPr/>
          <a:lstStyle/>
          <a:p>
            <a:fld id="{878DDE6C-6786-8C48-9317-AF0776715ACF}" type="datetime1">
              <a:rPr lang="sv-SE" smtClean="0"/>
              <a:t>2026-03-11</a:t>
            </a:fld>
            <a:endParaRPr lang="sv-SE"/>
          </a:p>
        </p:txBody>
      </p:sp>
      <p:sp>
        <p:nvSpPr>
          <p:cNvPr id="3" name="Platshållare för sidfot 2">
            <a:extLst>
              <a:ext uri="{FF2B5EF4-FFF2-40B4-BE49-F238E27FC236}">
                <a16:creationId xmlns:a16="http://schemas.microsoft.com/office/drawing/2014/main" id="{9757DD51-31A9-0B97-878B-DC725BEF456D}"/>
              </a:ext>
            </a:extLst>
          </p:cNvPr>
          <p:cNvSpPr>
            <a:spLocks noGrp="1"/>
          </p:cNvSpPr>
          <p:nvPr>
            <p:ph type="ftr" sz="quarter" idx="11"/>
          </p:nvPr>
        </p:nvSpPr>
        <p:spPr/>
        <p:txBody>
          <a:bodyPr/>
          <a:lstStyle/>
          <a:p>
            <a:r>
              <a:rPr lang="sv-SE"/>
              <a:t>Presentation footer</a:t>
            </a:r>
          </a:p>
        </p:txBody>
      </p:sp>
      <p:sp>
        <p:nvSpPr>
          <p:cNvPr id="4" name="Platshållare för bildnummer 3">
            <a:extLst>
              <a:ext uri="{FF2B5EF4-FFF2-40B4-BE49-F238E27FC236}">
                <a16:creationId xmlns:a16="http://schemas.microsoft.com/office/drawing/2014/main" id="{49810C51-F518-224E-FB91-8421FD7D6879}"/>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413494009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Headline and content,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sv-SE"/>
              <a:t>Klicka här för att ändra format</a:t>
            </a:r>
          </a:p>
        </p:txBody>
      </p:sp>
      <p:sp>
        <p:nvSpPr>
          <p:cNvPr id="3" name="Platshållare för innehåll 2">
            <a:extLst>
              <a:ext uri="{FF2B5EF4-FFF2-40B4-BE49-F238E27FC236}">
                <a16:creationId xmlns:a16="http://schemas.microsoft.com/office/drawing/2014/main" id="{25C9F0B7-F98C-CB91-2115-2967E7B1517C}"/>
              </a:ext>
            </a:extLst>
          </p:cNvPr>
          <p:cNvSpPr>
            <a:spLocks noGrp="1"/>
          </p:cNvSpPr>
          <p:nvPr>
            <p:ph idx="1"/>
          </p:nvPr>
        </p:nvSpPr>
        <p:spPr>
          <a:xfrm>
            <a:off x="600075" y="1366838"/>
            <a:ext cx="10990263" cy="4959313"/>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2026-03-11</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60580866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only, top">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98893C-4CC2-2B2F-4FC8-5E0C5AE0DA9D}"/>
              </a:ext>
            </a:extLst>
          </p:cNvPr>
          <p:cNvSpPr>
            <a:spLocks noGrp="1"/>
          </p:cNvSpPr>
          <p:nvPr>
            <p:ph type="title"/>
          </p:nvPr>
        </p:nvSpPr>
        <p:spPr>
          <a:xfrm>
            <a:off x="1006764" y="326841"/>
            <a:ext cx="10583574" cy="591127"/>
          </a:xfrm>
        </p:spPr>
        <p:txBody>
          <a:bodyPr anchor="ctr"/>
          <a:lstStyle>
            <a:lvl1pPr>
              <a:defRPr sz="3200"/>
            </a:lvl1pPr>
          </a:lstStyle>
          <a:p>
            <a:r>
              <a:rPr lang="sv-SE"/>
              <a:t>Klicka här för att ändra format</a:t>
            </a:r>
          </a:p>
        </p:txBody>
      </p:sp>
      <p:sp>
        <p:nvSpPr>
          <p:cNvPr id="4" name="Platshållare för datum 3">
            <a:extLst>
              <a:ext uri="{FF2B5EF4-FFF2-40B4-BE49-F238E27FC236}">
                <a16:creationId xmlns:a16="http://schemas.microsoft.com/office/drawing/2014/main" id="{1EDDDBB2-E3A5-184D-9122-109D1DA68713}"/>
              </a:ext>
            </a:extLst>
          </p:cNvPr>
          <p:cNvSpPr>
            <a:spLocks noGrp="1"/>
          </p:cNvSpPr>
          <p:nvPr>
            <p:ph type="dt" sz="half" idx="10"/>
          </p:nvPr>
        </p:nvSpPr>
        <p:spPr/>
        <p:txBody>
          <a:bodyPr/>
          <a:lstStyle/>
          <a:p>
            <a:fld id="{31CF0965-93C0-9548-8879-5851BCBC049F}" type="datetime1">
              <a:rPr lang="sv-SE" smtClean="0"/>
              <a:t>2026-03-11</a:t>
            </a:fld>
            <a:endParaRPr lang="sv-SE"/>
          </a:p>
        </p:txBody>
      </p:sp>
      <p:sp>
        <p:nvSpPr>
          <p:cNvPr id="5" name="Platshållare för sidfot 4">
            <a:extLst>
              <a:ext uri="{FF2B5EF4-FFF2-40B4-BE49-F238E27FC236}">
                <a16:creationId xmlns:a16="http://schemas.microsoft.com/office/drawing/2014/main" id="{8877E5B5-9B3B-1F13-E51F-88E6C87DC40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A8432B03-1FFF-FE82-834F-9C4FBE4D6A23}"/>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28333641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Logo">
    <p:bg>
      <p:bgPr>
        <a:solidFill>
          <a:schemeClr val="accent1"/>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A3328FD-6257-AC43-9CE4-2903A4D2BB9D}" type="datetime1">
              <a:rPr lang="sv-SE" smtClean="0"/>
              <a:t>2026-03-11</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pic>
        <p:nvPicPr>
          <p:cNvPr id="2" name="Bild 1">
            <a:extLst>
              <a:ext uri="{FF2B5EF4-FFF2-40B4-BE49-F238E27FC236}">
                <a16:creationId xmlns:a16="http://schemas.microsoft.com/office/drawing/2014/main" id="{B31C6E16-A8C5-A850-CB5B-D4A530D7DE27}"/>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4EDED1D2-CC81-27E6-259D-AC4805594BE1}"/>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232605936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Logo, navy blue">
    <p:bg>
      <p:bgPr>
        <a:solidFill>
          <a:schemeClr val="tx2"/>
        </a:solidFill>
        <a:effectLst/>
      </p:bgPr>
    </p:bg>
    <p:spTree>
      <p:nvGrpSpPr>
        <p:cNvPr id="1" name=""/>
        <p:cNvGrpSpPr/>
        <p:nvPr/>
      </p:nvGrpSpPr>
      <p:grpSpPr>
        <a:xfrm>
          <a:off x="0" y="0"/>
          <a:ext cx="0" cy="0"/>
          <a:chOff x="0" y="0"/>
          <a:chExt cx="0" cy="0"/>
        </a:xfrm>
      </p:grpSpPr>
      <p:pic>
        <p:nvPicPr>
          <p:cNvPr id="6" name="Bild 5">
            <a:extLst>
              <a:ext uri="{FF2B5EF4-FFF2-40B4-BE49-F238E27FC236}">
                <a16:creationId xmlns:a16="http://schemas.microsoft.com/office/drawing/2014/main" id="{1B17365A-01B8-2D8F-B418-972C1DD7281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4804380" y="1703220"/>
            <a:ext cx="2583240" cy="2890766"/>
          </a:xfrm>
          <a:prstGeom prst="rect">
            <a:avLst/>
          </a:prstGeom>
        </p:spPr>
      </p:pic>
      <p:sp>
        <p:nvSpPr>
          <p:cNvPr id="7" name="Platshållare för datum 6">
            <a:extLst>
              <a:ext uri="{FF2B5EF4-FFF2-40B4-BE49-F238E27FC236}">
                <a16:creationId xmlns:a16="http://schemas.microsoft.com/office/drawing/2014/main" id="{E7822B93-C60B-84AC-BEA5-4B6CD8FBD648}"/>
              </a:ext>
            </a:extLst>
          </p:cNvPr>
          <p:cNvSpPr>
            <a:spLocks noGrp="1"/>
          </p:cNvSpPr>
          <p:nvPr>
            <p:ph type="dt" sz="half" idx="10"/>
          </p:nvPr>
        </p:nvSpPr>
        <p:spPr/>
        <p:txBody>
          <a:bodyPr/>
          <a:lstStyle>
            <a:lvl1pPr>
              <a:defRPr>
                <a:solidFill>
                  <a:schemeClr val="bg1"/>
                </a:solidFill>
              </a:defRPr>
            </a:lvl1pPr>
          </a:lstStyle>
          <a:p>
            <a:fld id="{32BABC24-2A82-014C-9256-A51302708EE4}" type="datetime1">
              <a:rPr lang="sv-SE" smtClean="0"/>
              <a:t>2026-03-11</a:t>
            </a:fld>
            <a:endParaRPr lang="sv-SE"/>
          </a:p>
        </p:txBody>
      </p:sp>
      <p:sp>
        <p:nvSpPr>
          <p:cNvPr id="8" name="Platshållare för sidfot 7">
            <a:extLst>
              <a:ext uri="{FF2B5EF4-FFF2-40B4-BE49-F238E27FC236}">
                <a16:creationId xmlns:a16="http://schemas.microsoft.com/office/drawing/2014/main" id="{86CD18D2-CF8B-E9B4-ECC2-C81820148A41}"/>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9" name="Platshållare för bildnummer 8">
            <a:extLst>
              <a:ext uri="{FF2B5EF4-FFF2-40B4-BE49-F238E27FC236}">
                <a16:creationId xmlns:a16="http://schemas.microsoft.com/office/drawing/2014/main" id="{652B8956-F2A5-52B7-8331-65942CA3C8C0}"/>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pic>
        <p:nvPicPr>
          <p:cNvPr id="2" name="Bild 1">
            <a:extLst>
              <a:ext uri="{FF2B5EF4-FFF2-40B4-BE49-F238E27FC236}">
                <a16:creationId xmlns:a16="http://schemas.microsoft.com/office/drawing/2014/main" id="{0D27DED8-EA09-1EA2-8C8D-DCB1C9F0377C}"/>
              </a:ext>
            </a:extLst>
          </p:cNvPr>
          <p:cNvPicPr>
            <a:picLocks noChangeAspect="1"/>
          </p:cNvPicPr>
          <p:nvPr userDrawn="1"/>
        </p:nvPicPr>
        <p:blipFill rotWithShape="1">
          <a:blip r:embed="rId4" cstate="print">
            <a:extLst>
              <a:ext uri="{28A0092B-C50C-407E-A947-70E740481C1C}">
                <a14:useLocalDpi xmlns:a14="http://schemas.microsoft.com/office/drawing/2010/main"/>
              </a:ext>
              <a:ext uri="{96DAC541-7B7A-43D3-8B79-37D633B846F1}">
                <asvg:svgBlip xmlns:asvg="http://schemas.microsoft.com/office/drawing/2016/SVG/main" r:embed="rId5"/>
              </a:ext>
            </a:extLst>
          </a:blip>
          <a:srcRect r="73936" b="32409"/>
          <a:stretch/>
        </p:blipFill>
        <p:spPr>
          <a:xfrm>
            <a:off x="-1" y="1"/>
            <a:ext cx="3177767" cy="4635374"/>
          </a:xfrm>
          <a:prstGeom prst="rect">
            <a:avLst/>
          </a:prstGeom>
        </p:spPr>
      </p:pic>
      <p:pic>
        <p:nvPicPr>
          <p:cNvPr id="3" name="Bild 2">
            <a:extLst>
              <a:ext uri="{FF2B5EF4-FFF2-40B4-BE49-F238E27FC236}">
                <a16:creationId xmlns:a16="http://schemas.microsoft.com/office/drawing/2014/main" id="{004E1202-DA06-9B02-2B87-6713C953C357}"/>
              </a:ext>
            </a:extLst>
          </p:cNvPr>
          <p:cNvPicPr>
            <a:picLocks noChangeAspect="1"/>
          </p:cNvPicPr>
          <p:nvPr userDrawn="1"/>
        </p:nvPicPr>
        <p:blipFill rotWithShape="1">
          <a:blip r:embed="rId6" cstate="print">
            <a:extLst>
              <a:ext uri="{28A0092B-C50C-407E-A947-70E740481C1C}">
                <a14:useLocalDpi xmlns:a14="http://schemas.microsoft.com/office/drawing/2010/main"/>
              </a:ext>
              <a:ext uri="{96DAC541-7B7A-43D3-8B79-37D633B846F1}">
                <asvg:svgBlip xmlns:asvg="http://schemas.microsoft.com/office/drawing/2016/SVG/main" r:embed="rId7"/>
              </a:ext>
            </a:extLst>
          </a:blip>
          <a:srcRect t="72740" r="75198" b="-1"/>
          <a:stretch/>
        </p:blipFill>
        <p:spPr>
          <a:xfrm flipH="1">
            <a:off x="9166550" y="4988459"/>
            <a:ext cx="3023858" cy="1869540"/>
          </a:xfrm>
          <a:prstGeom prst="rect">
            <a:avLst/>
          </a:prstGeom>
        </p:spPr>
      </p:pic>
    </p:spTree>
    <p:extLst>
      <p:ext uri="{BB962C8B-B14F-4D97-AF65-F5344CB8AC3E}">
        <p14:creationId xmlns:p14="http://schemas.microsoft.com/office/powerpoint/2010/main" val="415031168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How to use template">
    <p:spTree>
      <p:nvGrpSpPr>
        <p:cNvPr id="1" name=""/>
        <p:cNvGrpSpPr/>
        <p:nvPr/>
      </p:nvGrpSpPr>
      <p:grpSpPr>
        <a:xfrm>
          <a:off x="0" y="0"/>
          <a:ext cx="0" cy="0"/>
          <a:chOff x="0" y="0"/>
          <a:chExt cx="0" cy="0"/>
        </a:xfrm>
      </p:grpSpPr>
      <p:grpSp>
        <p:nvGrpSpPr>
          <p:cNvPr id="16" name="Grupp 15">
            <a:extLst>
              <a:ext uri="{FF2B5EF4-FFF2-40B4-BE49-F238E27FC236}">
                <a16:creationId xmlns:a16="http://schemas.microsoft.com/office/drawing/2014/main" id="{CE19B76B-69BE-2CE8-2691-D7F57CA2A986}"/>
              </a:ext>
            </a:extLst>
          </p:cNvPr>
          <p:cNvGrpSpPr>
            <a:grpSpLocks noChangeAspect="1"/>
          </p:cNvGrpSpPr>
          <p:nvPr userDrawn="1"/>
        </p:nvGrpSpPr>
        <p:grpSpPr>
          <a:xfrm>
            <a:off x="2347236" y="2028884"/>
            <a:ext cx="1806522" cy="3150398"/>
            <a:chOff x="3971925" y="-1798194"/>
            <a:chExt cx="6248400" cy="10896600"/>
          </a:xfrm>
        </p:grpSpPr>
        <p:pic>
          <p:nvPicPr>
            <p:cNvPr id="13" name="Bildobjekt 12" descr="En bild som visar text, skärmbild, programvara, diagram&#10;&#10;Automatiskt genererad beskrivning">
              <a:extLst>
                <a:ext uri="{FF2B5EF4-FFF2-40B4-BE49-F238E27FC236}">
                  <a16:creationId xmlns:a16="http://schemas.microsoft.com/office/drawing/2014/main" id="{77182B8F-9D5B-E130-993A-698BFACD82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71925" y="3650106"/>
              <a:ext cx="6248400" cy="5448300"/>
            </a:xfrm>
            <a:prstGeom prst="rect">
              <a:avLst/>
            </a:prstGeom>
          </p:spPr>
        </p:pic>
        <p:pic>
          <p:nvPicPr>
            <p:cNvPr id="15" name="Bildobjekt 14" descr="En bild som visar text, skärmbild, programvara, Datorikon&#10;&#10;Automatiskt genererad beskrivning">
              <a:extLst>
                <a:ext uri="{FF2B5EF4-FFF2-40B4-BE49-F238E27FC236}">
                  <a16:creationId xmlns:a16="http://schemas.microsoft.com/office/drawing/2014/main" id="{7DA50AB1-F7A2-EBC7-FB82-E0BBB1473184}"/>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3971925" y="-1798194"/>
              <a:ext cx="6248400" cy="5448300"/>
            </a:xfrm>
            <a:prstGeom prst="rect">
              <a:avLst/>
            </a:prstGeom>
          </p:spPr>
        </p:pic>
      </p:grpSp>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77AA192B-9140-F746-B429-ACF197DC5439}" type="datetime1">
              <a:rPr lang="sv-SE" smtClean="0"/>
              <a:t>2026-03-11</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46036"/>
            <a:ext cx="10991850" cy="796252"/>
          </a:xfrm>
          <a:prstGeom prst="rect">
            <a:avLst/>
          </a:prstGeom>
          <a:noFill/>
        </p:spPr>
        <p:txBody>
          <a:bodyPr wrap="square" anchor="t">
            <a:noAutofit/>
          </a:bodyPr>
          <a:lstStyle/>
          <a:p>
            <a:r>
              <a:rPr lang="en-US" sz="3600" b="1" noProof="0">
                <a:solidFill>
                  <a:schemeClr val="tx2"/>
                </a:solidFill>
                <a:latin typeface="+mj-lt"/>
              </a:rPr>
              <a:t>How to use this template</a:t>
            </a:r>
          </a:p>
        </p:txBody>
      </p:sp>
      <p:sp>
        <p:nvSpPr>
          <p:cNvPr id="6" name="textruta 5">
            <a:extLst>
              <a:ext uri="{FF2B5EF4-FFF2-40B4-BE49-F238E27FC236}">
                <a16:creationId xmlns:a16="http://schemas.microsoft.com/office/drawing/2014/main" id="{A169F84A-F3A8-EFE5-7C9A-F2537DED6605}"/>
              </a:ext>
            </a:extLst>
          </p:cNvPr>
          <p:cNvSpPr txBox="1"/>
          <p:nvPr userDrawn="1"/>
        </p:nvSpPr>
        <p:spPr>
          <a:xfrm>
            <a:off x="716536" y="2472816"/>
            <a:ext cx="1469735" cy="723275"/>
          </a:xfrm>
          <a:prstGeom prst="rect">
            <a:avLst/>
          </a:prstGeom>
          <a:noFill/>
        </p:spPr>
        <p:txBody>
          <a:bodyPr wrap="square" lIns="0" tIns="0" rIns="0" bIns="0" rtlCol="0">
            <a:spAutoFit/>
          </a:bodyPr>
          <a:lstStyle/>
          <a:p>
            <a:pPr>
              <a:spcAft>
                <a:spcPts val="600"/>
              </a:spcAft>
            </a:pPr>
            <a:r>
              <a:rPr lang="en-US" sz="1000" b="1" noProof="0">
                <a:solidFill>
                  <a:schemeClr val="tx2"/>
                </a:solidFill>
              </a:rPr>
              <a:t>Slide templates</a:t>
            </a:r>
          </a:p>
          <a:p>
            <a:pPr>
              <a:spcAft>
                <a:spcPts val="600"/>
              </a:spcAft>
            </a:pPr>
            <a:r>
              <a:rPr lang="en-US" sz="800" noProof="0"/>
              <a:t>Click on </a:t>
            </a:r>
            <a:r>
              <a:rPr lang="en-US" sz="800" i="1" noProof="0"/>
              <a:t>New slide</a:t>
            </a:r>
            <a:r>
              <a:rPr lang="en-US" sz="800" noProof="0"/>
              <a:t> to see the templates various template slide. Choose one to suite </a:t>
            </a:r>
            <a:br>
              <a:rPr lang="en-US" sz="800" noProof="0"/>
            </a:br>
            <a:r>
              <a:rPr lang="en-US" sz="800" noProof="0"/>
              <a:t>your content.</a:t>
            </a:r>
          </a:p>
        </p:txBody>
      </p:sp>
      <p:sp>
        <p:nvSpPr>
          <p:cNvPr id="8" name="textruta 7">
            <a:extLst>
              <a:ext uri="{FF2B5EF4-FFF2-40B4-BE49-F238E27FC236}">
                <a16:creationId xmlns:a16="http://schemas.microsoft.com/office/drawing/2014/main" id="{768BCC39-F9DA-DF60-4025-17B6E0131556}"/>
              </a:ext>
            </a:extLst>
          </p:cNvPr>
          <p:cNvSpPr txBox="1"/>
          <p:nvPr userDrawn="1"/>
        </p:nvSpPr>
        <p:spPr>
          <a:xfrm>
            <a:off x="716537" y="3685917"/>
            <a:ext cx="1469735" cy="692497"/>
          </a:xfrm>
          <a:prstGeom prst="rect">
            <a:avLst/>
          </a:prstGeom>
          <a:noFill/>
        </p:spPr>
        <p:txBody>
          <a:bodyPr wrap="square" lIns="0" tIns="0" rIns="0" bIns="0" rtlCol="0">
            <a:spAutoFit/>
          </a:bodyPr>
          <a:lstStyle/>
          <a:p>
            <a:pPr>
              <a:spcAft>
                <a:spcPts val="600"/>
              </a:spcAft>
            </a:pPr>
            <a:r>
              <a:rPr lang="en-US" sz="800" b="1" noProof="0">
                <a:solidFill>
                  <a:schemeClr val="tx2"/>
                </a:solidFill>
              </a:rPr>
              <a:t>Layout</a:t>
            </a:r>
          </a:p>
          <a:p>
            <a:pPr>
              <a:spcAft>
                <a:spcPts val="600"/>
              </a:spcAft>
            </a:pPr>
            <a:r>
              <a:rPr lang="en-US" sz="800" noProof="0"/>
              <a:t>If you’d like to change slide template on an existing slide, click on </a:t>
            </a:r>
            <a:r>
              <a:rPr lang="en-US" sz="800" i="1" noProof="0"/>
              <a:t>Layout</a:t>
            </a:r>
            <a:r>
              <a:rPr lang="en-US" sz="800" noProof="0"/>
              <a:t> and select a new template. </a:t>
            </a:r>
          </a:p>
        </p:txBody>
      </p:sp>
      <p:sp>
        <p:nvSpPr>
          <p:cNvPr id="9" name="textruta 8">
            <a:extLst>
              <a:ext uri="{FF2B5EF4-FFF2-40B4-BE49-F238E27FC236}">
                <a16:creationId xmlns:a16="http://schemas.microsoft.com/office/drawing/2014/main" id="{F266C024-6842-2553-28D2-931168DE2970}"/>
              </a:ext>
            </a:extLst>
          </p:cNvPr>
          <p:cNvSpPr txBox="1"/>
          <p:nvPr userDrawn="1"/>
        </p:nvSpPr>
        <p:spPr>
          <a:xfrm>
            <a:off x="716536" y="4881301"/>
            <a:ext cx="1469735" cy="569387"/>
          </a:xfrm>
          <a:prstGeom prst="rect">
            <a:avLst/>
          </a:prstGeom>
          <a:noFill/>
        </p:spPr>
        <p:txBody>
          <a:bodyPr wrap="square" lIns="0" tIns="0" rIns="0" bIns="0" rtlCol="0">
            <a:spAutoFit/>
          </a:bodyPr>
          <a:lstStyle/>
          <a:p>
            <a:pPr>
              <a:spcAft>
                <a:spcPts val="600"/>
              </a:spcAft>
            </a:pPr>
            <a:r>
              <a:rPr lang="en-US" sz="800" b="1" noProof="0">
                <a:solidFill>
                  <a:schemeClr val="tx2"/>
                </a:solidFill>
              </a:rPr>
              <a:t>Reset</a:t>
            </a:r>
          </a:p>
          <a:p>
            <a:pPr>
              <a:spcAft>
                <a:spcPts val="600"/>
              </a:spcAft>
            </a:pPr>
            <a:r>
              <a:rPr lang="en-US" sz="800" noProof="0"/>
              <a:t>Reset a slide to the slide templates design by </a:t>
            </a:r>
            <a:br>
              <a:rPr lang="en-US" sz="800" noProof="0"/>
            </a:br>
            <a:r>
              <a:rPr lang="en-US" sz="800" noProof="0"/>
              <a:t>clicking on </a:t>
            </a:r>
            <a:r>
              <a:rPr lang="en-US" sz="800" i="1" noProof="0"/>
              <a:t>Reset</a:t>
            </a:r>
            <a:r>
              <a:rPr lang="en-US" sz="800" noProof="0"/>
              <a:t>. </a:t>
            </a:r>
          </a:p>
        </p:txBody>
      </p:sp>
      <p:sp>
        <p:nvSpPr>
          <p:cNvPr id="10" name="textruta 9">
            <a:extLst>
              <a:ext uri="{FF2B5EF4-FFF2-40B4-BE49-F238E27FC236}">
                <a16:creationId xmlns:a16="http://schemas.microsoft.com/office/drawing/2014/main" id="{C49C5967-B80A-E7A8-432B-804EA96184DA}"/>
              </a:ext>
            </a:extLst>
          </p:cNvPr>
          <p:cNvSpPr txBox="1"/>
          <p:nvPr userDrawn="1"/>
        </p:nvSpPr>
        <p:spPr>
          <a:xfrm>
            <a:off x="4586575" y="2066955"/>
            <a:ext cx="1361445" cy="1092607"/>
          </a:xfrm>
          <a:prstGeom prst="rect">
            <a:avLst/>
          </a:prstGeom>
          <a:noFill/>
        </p:spPr>
        <p:txBody>
          <a:bodyPr wrap="square" lIns="0" tIns="0" rIns="0" bIns="0" rtlCol="0">
            <a:spAutoFit/>
          </a:bodyPr>
          <a:lstStyle/>
          <a:p>
            <a:pPr>
              <a:spcAft>
                <a:spcPts val="600"/>
              </a:spcAft>
            </a:pPr>
            <a:r>
              <a:rPr lang="en-US" sz="1000" b="1" noProof="0">
                <a:solidFill>
                  <a:schemeClr val="tx2"/>
                </a:solidFill>
              </a:rPr>
              <a:t>Colors</a:t>
            </a:r>
          </a:p>
          <a:p>
            <a:pPr>
              <a:spcAft>
                <a:spcPts val="600"/>
              </a:spcAft>
            </a:pPr>
            <a:r>
              <a:rPr lang="en-US" sz="800" noProof="0"/>
              <a:t>This template is programmed with the KTH color palette. The correct colors are the in top row under </a:t>
            </a:r>
            <a:r>
              <a:rPr lang="en-US" sz="800" i="1" noProof="0"/>
              <a:t>Theme Colors</a:t>
            </a:r>
            <a:r>
              <a:rPr lang="en-US" sz="800" noProof="0"/>
              <a:t> and all colors under </a:t>
            </a:r>
            <a:r>
              <a:rPr lang="en-US" sz="800" i="1" noProof="0"/>
              <a:t>Custom Colors</a:t>
            </a:r>
            <a:r>
              <a:rPr lang="en-US" sz="800" noProof="0"/>
              <a:t>. Only use the correct colors.</a:t>
            </a:r>
          </a:p>
        </p:txBody>
      </p:sp>
      <p:sp>
        <p:nvSpPr>
          <p:cNvPr id="17" name="textruta 16">
            <a:extLst>
              <a:ext uri="{FF2B5EF4-FFF2-40B4-BE49-F238E27FC236}">
                <a16:creationId xmlns:a16="http://schemas.microsoft.com/office/drawing/2014/main" id="{5077E03A-6420-92EB-FBAB-1A11484F6E1E}"/>
              </a:ext>
            </a:extLst>
          </p:cNvPr>
          <p:cNvSpPr txBox="1"/>
          <p:nvPr userDrawn="1"/>
        </p:nvSpPr>
        <p:spPr>
          <a:xfrm>
            <a:off x="6938221" y="2303726"/>
            <a:ext cx="598588" cy="307777"/>
          </a:xfrm>
          <a:prstGeom prst="rect">
            <a:avLst/>
          </a:prstGeom>
          <a:noFill/>
        </p:spPr>
        <p:txBody>
          <a:bodyPr wrap="square" lIns="0" tIns="0" rIns="0" bIns="0" rtlCol="0">
            <a:spAutoFit/>
          </a:bodyPr>
          <a:lstStyle/>
          <a:p>
            <a:r>
              <a:rPr lang="en-US" sz="500" noProof="0">
                <a:solidFill>
                  <a:srgbClr val="F9535C"/>
                </a:solidFill>
              </a:rPr>
              <a:t>Do </a:t>
            </a:r>
            <a:r>
              <a:rPr lang="en-US" sz="500" u="sng" noProof="0">
                <a:solidFill>
                  <a:srgbClr val="F9535C"/>
                </a:solidFill>
              </a:rPr>
              <a:t>NOT</a:t>
            </a:r>
            <a:r>
              <a:rPr lang="en-US" sz="500" noProof="0">
                <a:solidFill>
                  <a:srgbClr val="F9535C"/>
                </a:solidFill>
              </a:rPr>
              <a:t> use the colors PowerPoint auto generates. They are not on brand. </a:t>
            </a:r>
          </a:p>
        </p:txBody>
      </p:sp>
      <p:sp>
        <p:nvSpPr>
          <p:cNvPr id="21" name="textruta 20">
            <a:extLst>
              <a:ext uri="{FF2B5EF4-FFF2-40B4-BE49-F238E27FC236}">
                <a16:creationId xmlns:a16="http://schemas.microsoft.com/office/drawing/2014/main" id="{8926CA3B-DA70-E9B7-6DA6-A695DCFB4726}"/>
              </a:ext>
            </a:extLst>
          </p:cNvPr>
          <p:cNvSpPr txBox="1"/>
          <p:nvPr userDrawn="1"/>
        </p:nvSpPr>
        <p:spPr>
          <a:xfrm>
            <a:off x="8095279" y="2061013"/>
            <a:ext cx="1588210" cy="2185214"/>
          </a:xfrm>
          <a:prstGeom prst="rect">
            <a:avLst/>
          </a:prstGeom>
          <a:noFill/>
        </p:spPr>
        <p:txBody>
          <a:bodyPr wrap="square" lIns="0" tIns="0" rIns="0" bIns="0" rtlCol="0">
            <a:spAutoFit/>
          </a:bodyPr>
          <a:lstStyle/>
          <a:p>
            <a:pPr>
              <a:spcAft>
                <a:spcPts val="600"/>
              </a:spcAft>
            </a:pPr>
            <a:r>
              <a:rPr lang="en-US" sz="1000" b="1" noProof="0">
                <a:solidFill>
                  <a:schemeClr val="tx2"/>
                </a:solidFill>
              </a:rPr>
              <a:t>Change the image crop</a:t>
            </a:r>
          </a:p>
          <a:p>
            <a:pPr>
              <a:spcAft>
                <a:spcPts val="600"/>
              </a:spcAft>
            </a:pPr>
            <a:r>
              <a:rPr lang="en-US" sz="800" noProof="0"/>
              <a:t>When an image is placed in an image place holder, PowerPoint automatically crops the image to fit the placeholder. To alter what part of the image is shown:</a:t>
            </a:r>
          </a:p>
          <a:p>
            <a:pPr marL="120600" indent="-120600">
              <a:spcAft>
                <a:spcPts val="600"/>
              </a:spcAft>
              <a:buClr>
                <a:schemeClr val="accent1"/>
              </a:buClr>
              <a:buFont typeface="+mj-lt"/>
              <a:buAutoNum type="arabicPeriod"/>
            </a:pPr>
            <a:r>
              <a:rPr lang="en-US" sz="800" noProof="0"/>
              <a:t>Select the image and go to </a:t>
            </a:r>
            <a:br>
              <a:rPr lang="en-US" sz="800" noProof="0"/>
            </a:br>
            <a:r>
              <a:rPr lang="en-US" sz="800" noProof="0"/>
              <a:t>the </a:t>
            </a:r>
            <a:r>
              <a:rPr lang="en-US" sz="800" i="1" noProof="0"/>
              <a:t>Picture Format </a:t>
            </a:r>
            <a:r>
              <a:rPr lang="en-US" sz="800" noProof="0"/>
              <a:t>tab. </a:t>
            </a:r>
          </a:p>
          <a:p>
            <a:pPr marL="120600" indent="-120600">
              <a:spcAft>
                <a:spcPts val="600"/>
              </a:spcAft>
              <a:buClr>
                <a:schemeClr val="accent1"/>
              </a:buClr>
              <a:buFont typeface="+mj-lt"/>
              <a:buAutoNum type="arabicPeriod"/>
            </a:pPr>
            <a:r>
              <a:rPr lang="en-US" sz="800" noProof="0"/>
              <a:t>Choose </a:t>
            </a:r>
            <a:r>
              <a:rPr lang="en-US" sz="800" i="1" noProof="0"/>
              <a:t>Crop</a:t>
            </a:r>
            <a:r>
              <a:rPr lang="en-US" sz="800" noProof="0"/>
              <a:t>. Now, the entire image is visible, the cropped out parts are darker. </a:t>
            </a:r>
          </a:p>
          <a:p>
            <a:pPr marL="120600" indent="-120600">
              <a:spcAft>
                <a:spcPts val="600"/>
              </a:spcAft>
              <a:buClr>
                <a:schemeClr val="accent1"/>
              </a:buClr>
              <a:buFont typeface="+mj-lt"/>
              <a:buAutoNum type="arabicPeriod"/>
            </a:pPr>
            <a:r>
              <a:rPr lang="en-US" sz="800" noProof="0"/>
              <a:t>Now you can move the image around within the placeholder and/or zoom in by pulling the corners of the image. </a:t>
            </a:r>
          </a:p>
        </p:txBody>
      </p:sp>
      <p:sp>
        <p:nvSpPr>
          <p:cNvPr id="23" name="textruta 22">
            <a:extLst>
              <a:ext uri="{FF2B5EF4-FFF2-40B4-BE49-F238E27FC236}">
                <a16:creationId xmlns:a16="http://schemas.microsoft.com/office/drawing/2014/main" id="{4FF18537-A6AC-E08C-1D06-F4EFDB0287B8}"/>
              </a:ext>
            </a:extLst>
          </p:cNvPr>
          <p:cNvSpPr txBox="1"/>
          <p:nvPr userDrawn="1"/>
        </p:nvSpPr>
        <p:spPr>
          <a:xfrm>
            <a:off x="10058400" y="2061013"/>
            <a:ext cx="1486590" cy="1692771"/>
          </a:xfrm>
          <a:prstGeom prst="rect">
            <a:avLst/>
          </a:prstGeom>
          <a:noFill/>
        </p:spPr>
        <p:txBody>
          <a:bodyPr wrap="square" lIns="0" tIns="0" rIns="0" bIns="0" rtlCol="0">
            <a:spAutoFit/>
          </a:bodyPr>
          <a:lstStyle/>
          <a:p>
            <a:pPr>
              <a:spcAft>
                <a:spcPts val="600"/>
              </a:spcAft>
            </a:pPr>
            <a:r>
              <a:rPr lang="en-US" sz="1000" b="1" noProof="0">
                <a:solidFill>
                  <a:schemeClr val="tx2"/>
                </a:solidFill>
              </a:rPr>
              <a:t>Edit image background</a:t>
            </a:r>
          </a:p>
          <a:p>
            <a:pPr marL="120600" indent="-120600">
              <a:spcAft>
                <a:spcPts val="600"/>
              </a:spcAft>
              <a:buClr>
                <a:schemeClr val="accent1"/>
              </a:buClr>
              <a:buAutoNum type="arabicPeriod"/>
            </a:pPr>
            <a:r>
              <a:rPr lang="en-US" sz="800" noProof="0"/>
              <a:t>Select </a:t>
            </a:r>
            <a:r>
              <a:rPr lang="en-US" sz="800" i="1" noProof="0"/>
              <a:t>Design</a:t>
            </a:r>
            <a:r>
              <a:rPr lang="en-US" sz="800" noProof="0"/>
              <a:t> &gt; </a:t>
            </a:r>
            <a:r>
              <a:rPr lang="en-US" sz="800" i="1" noProof="0"/>
              <a:t>Format Background</a:t>
            </a:r>
            <a:r>
              <a:rPr lang="en-US" sz="800" noProof="0"/>
              <a:t>.</a:t>
            </a:r>
          </a:p>
          <a:p>
            <a:pPr marL="120600" indent="-120600">
              <a:spcAft>
                <a:spcPts val="600"/>
              </a:spcAft>
              <a:buClr>
                <a:schemeClr val="accent1"/>
              </a:buClr>
              <a:buAutoNum type="arabicPeriod"/>
            </a:pPr>
            <a:r>
              <a:rPr lang="en-US" sz="800" noProof="0"/>
              <a:t>In the </a:t>
            </a:r>
            <a:r>
              <a:rPr lang="en-US" sz="800" i="1" noProof="0"/>
              <a:t>Format Background pane</a:t>
            </a:r>
            <a:r>
              <a:rPr lang="en-US" sz="800" noProof="0"/>
              <a:t>, select </a:t>
            </a:r>
            <a:r>
              <a:rPr lang="en-US" sz="800" i="1" noProof="0"/>
              <a:t>Picture or texture fill</a:t>
            </a:r>
            <a:r>
              <a:rPr lang="en-US" sz="800" noProof="0"/>
              <a:t>.</a:t>
            </a:r>
          </a:p>
          <a:p>
            <a:pPr marL="120600" indent="-120600">
              <a:spcAft>
                <a:spcPts val="600"/>
              </a:spcAft>
              <a:buClr>
                <a:schemeClr val="accent1"/>
              </a:buClr>
              <a:buAutoNum type="arabicPeriod"/>
            </a:pPr>
            <a:r>
              <a:rPr lang="en-US" sz="800" noProof="0"/>
              <a:t>Select </a:t>
            </a:r>
            <a:r>
              <a:rPr lang="en-US" sz="800" i="1" noProof="0"/>
              <a:t>File</a:t>
            </a:r>
            <a:r>
              <a:rPr lang="en-US" sz="800" noProof="0"/>
              <a:t>.</a:t>
            </a:r>
          </a:p>
          <a:p>
            <a:pPr marL="120600" indent="-120600">
              <a:spcAft>
                <a:spcPts val="600"/>
              </a:spcAft>
              <a:buClr>
                <a:schemeClr val="accent1"/>
              </a:buClr>
              <a:buAutoNum type="arabicPeriod"/>
            </a:pPr>
            <a:r>
              <a:rPr lang="en-US" sz="800" noProof="0"/>
              <a:t>In the </a:t>
            </a:r>
            <a:r>
              <a:rPr lang="en-US" sz="800" i="1" noProof="0"/>
              <a:t>Insert Picture</a:t>
            </a:r>
            <a:r>
              <a:rPr lang="en-US" sz="800" noProof="0"/>
              <a:t> dialog box, choose the picture </a:t>
            </a:r>
            <a:br>
              <a:rPr lang="en-US" sz="800" noProof="0"/>
            </a:br>
            <a:r>
              <a:rPr lang="en-US" sz="800" noProof="0"/>
              <a:t>you want to use and then select </a:t>
            </a:r>
            <a:r>
              <a:rPr lang="en-US" sz="800" i="1" noProof="0"/>
              <a:t>Insert</a:t>
            </a:r>
            <a:r>
              <a:rPr lang="en-US" sz="800" noProof="0"/>
              <a:t>.</a:t>
            </a:r>
          </a:p>
        </p:txBody>
      </p:sp>
      <p:sp>
        <p:nvSpPr>
          <p:cNvPr id="24" name="textruta 23">
            <a:extLst>
              <a:ext uri="{FF2B5EF4-FFF2-40B4-BE49-F238E27FC236}">
                <a16:creationId xmlns:a16="http://schemas.microsoft.com/office/drawing/2014/main" id="{49208D86-4998-5146-37DE-48F0F8DCB7BC}"/>
              </a:ext>
            </a:extLst>
          </p:cNvPr>
          <p:cNvSpPr txBox="1"/>
          <p:nvPr userDrawn="1"/>
        </p:nvSpPr>
        <p:spPr>
          <a:xfrm>
            <a:off x="4586575" y="4075714"/>
            <a:ext cx="1295401" cy="1569660"/>
          </a:xfrm>
          <a:prstGeom prst="rect">
            <a:avLst/>
          </a:prstGeom>
          <a:noFill/>
        </p:spPr>
        <p:txBody>
          <a:bodyPr wrap="square" lIns="0" tIns="0" rIns="0" bIns="0" rtlCol="0">
            <a:spAutoFit/>
          </a:bodyPr>
          <a:lstStyle/>
          <a:p>
            <a:pPr>
              <a:spcAft>
                <a:spcPts val="600"/>
              </a:spcAft>
            </a:pPr>
            <a:r>
              <a:rPr lang="en-US" sz="1000" b="1" noProof="0">
                <a:solidFill>
                  <a:schemeClr val="tx2"/>
                </a:solidFill>
              </a:rPr>
              <a:t>Header and footer</a:t>
            </a:r>
          </a:p>
          <a:p>
            <a:pPr>
              <a:spcAft>
                <a:spcPts val="600"/>
              </a:spcAft>
            </a:pPr>
            <a:r>
              <a:rPr lang="en-US" sz="800" noProof="0"/>
              <a:t>Insert header/footer, </a:t>
            </a:r>
            <a:br>
              <a:rPr lang="en-US" sz="800" noProof="0"/>
            </a:br>
            <a:r>
              <a:rPr lang="en-US" sz="800" noProof="0"/>
              <a:t>date and page numbers:</a:t>
            </a:r>
          </a:p>
          <a:p>
            <a:pPr marL="120600" indent="-120600">
              <a:spcAft>
                <a:spcPts val="600"/>
              </a:spcAft>
              <a:buClr>
                <a:schemeClr val="accent1"/>
              </a:buClr>
              <a:buFont typeface="+mj-lt"/>
              <a:buAutoNum type="arabicPeriod"/>
            </a:pPr>
            <a:r>
              <a:rPr lang="en-US" sz="800" noProof="0"/>
              <a:t>On the </a:t>
            </a:r>
            <a:r>
              <a:rPr lang="en-US" sz="800" i="1" noProof="0"/>
              <a:t>Insert</a:t>
            </a:r>
            <a:r>
              <a:rPr lang="en-US" sz="800" noProof="0"/>
              <a:t> tab, </a:t>
            </a:r>
            <a:br>
              <a:rPr lang="en-US" sz="800" noProof="0"/>
            </a:br>
            <a:r>
              <a:rPr lang="en-US" sz="800" noProof="0"/>
              <a:t>click </a:t>
            </a:r>
            <a:r>
              <a:rPr lang="en-US" sz="800" i="1" noProof="0"/>
              <a:t>Header &amp; Footer</a:t>
            </a:r>
            <a:r>
              <a:rPr lang="en-US" sz="800" noProof="0"/>
              <a:t>.</a:t>
            </a:r>
          </a:p>
          <a:p>
            <a:pPr marL="120600" indent="-120600">
              <a:spcAft>
                <a:spcPts val="600"/>
              </a:spcAft>
              <a:buClr>
                <a:schemeClr val="accent1"/>
              </a:buClr>
              <a:buFont typeface="+mj-lt"/>
              <a:buAutoNum type="arabicPeriod"/>
            </a:pPr>
            <a:r>
              <a:rPr lang="en-US" sz="800" noProof="0"/>
              <a:t>In the Header and Footer box, on the Slide tab, select the information you want.</a:t>
            </a:r>
          </a:p>
          <a:p>
            <a:pPr marL="120600" indent="-120600">
              <a:spcAft>
                <a:spcPts val="600"/>
              </a:spcAft>
              <a:buClr>
                <a:schemeClr val="accent1"/>
              </a:buClr>
              <a:buFont typeface="+mj-lt"/>
              <a:buAutoNum type="arabicPeriod"/>
            </a:pPr>
            <a:r>
              <a:rPr lang="en-US" sz="800" noProof="0"/>
              <a:t>Click </a:t>
            </a:r>
            <a:r>
              <a:rPr lang="en-US" sz="800" i="1" noProof="0"/>
              <a:t>Apply to All</a:t>
            </a:r>
            <a:r>
              <a:rPr lang="en-US" sz="800" noProof="0"/>
              <a:t>.</a:t>
            </a:r>
          </a:p>
        </p:txBody>
      </p:sp>
      <p:pic>
        <p:nvPicPr>
          <p:cNvPr id="32" name="Bildobjekt 31" descr="En bild som visar moln, utomhus, himmel, byggnad&#10;&#10;Automatiskt genererad beskrivning">
            <a:extLst>
              <a:ext uri="{FF2B5EF4-FFF2-40B4-BE49-F238E27FC236}">
                <a16:creationId xmlns:a16="http://schemas.microsoft.com/office/drawing/2014/main" id="{94D13EAB-F856-BC62-1623-0235CE917A48}"/>
              </a:ext>
            </a:extLst>
          </p:cNvPr>
          <p:cNvPicPr>
            <a:picLocks noChangeAspect="1"/>
          </p:cNvPicPr>
          <p:nvPr userDrawn="1"/>
        </p:nvPicPr>
        <p:blipFill>
          <a:blip r:embed="rId4" cstate="print">
            <a:extLst>
              <a:ext uri="{28A0092B-C50C-407E-A947-70E740481C1C}">
                <a14:useLocalDpi xmlns:a14="http://schemas.microsoft.com/office/drawing/2010/main"/>
              </a:ext>
            </a:extLst>
          </a:blip>
          <a:stretch>
            <a:fillRect/>
          </a:stretch>
        </p:blipFill>
        <p:spPr>
          <a:xfrm>
            <a:off x="8066200" y="4318565"/>
            <a:ext cx="1493231" cy="1981989"/>
          </a:xfrm>
          <a:prstGeom prst="rect">
            <a:avLst/>
          </a:prstGeom>
        </p:spPr>
      </p:pic>
      <p:pic>
        <p:nvPicPr>
          <p:cNvPr id="34" name="Picture 4" descr="Microsoft PowerPoint 365 Overview and Supported File Types">
            <a:extLst>
              <a:ext uri="{FF2B5EF4-FFF2-40B4-BE49-F238E27FC236}">
                <a16:creationId xmlns:a16="http://schemas.microsoft.com/office/drawing/2014/main" id="{6B95C2D0-3101-BE06-9875-AF2510CF817D}"/>
              </a:ext>
            </a:extLst>
          </p:cNvPr>
          <p:cNvPicPr>
            <a:picLocks noChangeAspect="1" noChangeArrowheads="1"/>
          </p:cNvPicPr>
          <p:nvPr userDrawn="1"/>
        </p:nvPicPr>
        <p:blipFill rotWithShape="1">
          <a:blip r:embed="rId5" cstate="print">
            <a:extLst>
              <a:ext uri="{28A0092B-C50C-407E-A947-70E740481C1C}">
                <a14:useLocalDpi xmlns:a14="http://schemas.microsoft.com/office/drawing/2010/main"/>
              </a:ext>
            </a:extLst>
          </a:blip>
          <a:srcRect/>
          <a:stretch/>
        </p:blipFill>
        <p:spPr bwMode="auto">
          <a:xfrm>
            <a:off x="721644" y="2028884"/>
            <a:ext cx="208587" cy="334335"/>
          </a:xfrm>
          <a:prstGeom prst="rect">
            <a:avLst/>
          </a:prstGeom>
          <a:noFill/>
          <a:extLst>
            <a:ext uri="{909E8E84-426E-40DD-AFC4-6F175D3DCCD1}">
              <a14:hiddenFill xmlns:a14="http://schemas.microsoft.com/office/drawing/2010/main">
                <a:solidFill>
                  <a:srgbClr val="FFFFFF"/>
                </a:solidFill>
              </a14:hiddenFill>
            </a:ext>
          </a:extLst>
        </p:spPr>
      </p:pic>
      <p:pic>
        <p:nvPicPr>
          <p:cNvPr id="35" name="Picture 4" descr="Microsoft PowerPoint 365 Overview and Supported File Types">
            <a:extLst>
              <a:ext uri="{FF2B5EF4-FFF2-40B4-BE49-F238E27FC236}">
                <a16:creationId xmlns:a16="http://schemas.microsoft.com/office/drawing/2014/main" id="{D259F975-3B73-BC3A-B353-F3B57056CAFE}"/>
              </a:ext>
            </a:extLst>
          </p:cNvPr>
          <p:cNvPicPr>
            <a:picLocks noChangeAspect="1" noChangeArrowheads="1"/>
          </p:cNvPicPr>
          <p:nvPr userDrawn="1"/>
        </p:nvPicPr>
        <p:blipFill rotWithShape="1">
          <a:blip r:embed="rId6" cstate="print">
            <a:extLst>
              <a:ext uri="{28A0092B-C50C-407E-A947-70E740481C1C}">
                <a14:useLocalDpi xmlns:a14="http://schemas.microsoft.com/office/drawing/2010/main"/>
              </a:ext>
            </a:extLst>
          </a:blip>
          <a:srcRect/>
          <a:stretch/>
        </p:blipFill>
        <p:spPr bwMode="auto">
          <a:xfrm>
            <a:off x="716536" y="3527233"/>
            <a:ext cx="328130" cy="105310"/>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4" descr="Microsoft PowerPoint 365 Overview and Supported File Types">
            <a:extLst>
              <a:ext uri="{FF2B5EF4-FFF2-40B4-BE49-F238E27FC236}">
                <a16:creationId xmlns:a16="http://schemas.microsoft.com/office/drawing/2014/main" id="{C0490137-5992-062D-6D6B-7856F08EDE8C}"/>
              </a:ext>
            </a:extLst>
          </p:cNvPr>
          <p:cNvPicPr>
            <a:picLocks noChangeAspect="1" noChangeArrowheads="1"/>
          </p:cNvPicPr>
          <p:nvPr userDrawn="1"/>
        </p:nvPicPr>
        <p:blipFill rotWithShape="1">
          <a:blip r:embed="rId7" cstate="print">
            <a:extLst>
              <a:ext uri="{28A0092B-C50C-407E-A947-70E740481C1C}">
                <a14:useLocalDpi xmlns:a14="http://schemas.microsoft.com/office/drawing/2010/main"/>
              </a:ext>
            </a:extLst>
          </a:blip>
          <a:srcRect/>
          <a:stretch/>
        </p:blipFill>
        <p:spPr bwMode="auto">
          <a:xfrm>
            <a:off x="716536" y="4708556"/>
            <a:ext cx="256300" cy="105310"/>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Header and Footer on slides - Microsoft PowerPoint 365">
            <a:extLst>
              <a:ext uri="{FF2B5EF4-FFF2-40B4-BE49-F238E27FC236}">
                <a16:creationId xmlns:a16="http://schemas.microsoft.com/office/drawing/2014/main" id="{514F44FF-F14B-3D48-E9D1-E7E8BB20F671}"/>
              </a:ext>
            </a:extLst>
          </p:cNvPr>
          <p:cNvPicPr>
            <a:picLocks noChangeAspect="1" noChangeArrowheads="1"/>
          </p:cNvPicPr>
          <p:nvPr userDrawn="1"/>
        </p:nvPicPr>
        <p:blipFill>
          <a:blip r:embed="rId8" cstate="print">
            <a:extLst>
              <a:ext uri="{28A0092B-C50C-407E-A947-70E740481C1C}">
                <a14:useLocalDpi xmlns:a14="http://schemas.microsoft.com/office/drawing/2010/main"/>
              </a:ext>
            </a:extLst>
          </a:blip>
          <a:srcRect/>
          <a:stretch>
            <a:fillRect/>
          </a:stretch>
        </p:blipFill>
        <p:spPr bwMode="auto">
          <a:xfrm>
            <a:off x="6062042" y="4075714"/>
            <a:ext cx="1493231" cy="1103568"/>
          </a:xfrm>
          <a:prstGeom prst="rect">
            <a:avLst/>
          </a:prstGeom>
          <a:noFill/>
          <a:extLst>
            <a:ext uri="{909E8E84-426E-40DD-AFC4-6F175D3DCCD1}">
              <a14:hiddenFill xmlns:a14="http://schemas.microsoft.com/office/drawing/2010/main">
                <a:solidFill>
                  <a:srgbClr val="FFFFFF"/>
                </a:solidFill>
              </a14:hiddenFill>
            </a:ext>
          </a:extLst>
        </p:spPr>
      </p:pic>
      <p:grpSp>
        <p:nvGrpSpPr>
          <p:cNvPr id="1125" name="Grupp 1124">
            <a:extLst>
              <a:ext uri="{FF2B5EF4-FFF2-40B4-BE49-F238E27FC236}">
                <a16:creationId xmlns:a16="http://schemas.microsoft.com/office/drawing/2014/main" id="{918579BF-BDEF-7B25-9DCA-62CC6D39793B}"/>
              </a:ext>
            </a:extLst>
          </p:cNvPr>
          <p:cNvGrpSpPr/>
          <p:nvPr userDrawn="1"/>
        </p:nvGrpSpPr>
        <p:grpSpPr>
          <a:xfrm>
            <a:off x="6063783" y="2031850"/>
            <a:ext cx="800155" cy="1688467"/>
            <a:chOff x="6063783" y="2031850"/>
            <a:chExt cx="1800691" cy="3799773"/>
          </a:xfrm>
        </p:grpSpPr>
        <p:pic>
          <p:nvPicPr>
            <p:cNvPr id="1030" name="Picture 6" descr="Hacking PowerPoint to create custom colors | BrightCarbon">
              <a:extLst>
                <a:ext uri="{FF2B5EF4-FFF2-40B4-BE49-F238E27FC236}">
                  <a16:creationId xmlns:a16="http://schemas.microsoft.com/office/drawing/2014/main" id="{1E944A0E-9B5A-F599-847C-0737479E7BC1}"/>
                </a:ext>
              </a:extLst>
            </p:cNvPr>
            <p:cNvPicPr>
              <a:picLocks noChangeAspect="1" noChangeArrowheads="1"/>
            </p:cNvPicPr>
            <p:nvPr userDrawn="1"/>
          </p:nvPicPr>
          <p:blipFill rotWithShape="1">
            <a:blip r:embed="rId9" cstate="print">
              <a:extLst>
                <a:ext uri="{28A0092B-C50C-407E-A947-70E740481C1C}">
                  <a14:useLocalDpi xmlns:a14="http://schemas.microsoft.com/office/drawing/2010/main"/>
                </a:ext>
              </a:extLst>
            </a:blip>
            <a:srcRect l="36641" r="36664"/>
            <a:stretch/>
          </p:blipFill>
          <p:spPr bwMode="auto">
            <a:xfrm>
              <a:off x="6063783" y="2031850"/>
              <a:ext cx="1800691" cy="3799773"/>
            </a:xfrm>
            <a:prstGeom prst="rect">
              <a:avLst/>
            </a:prstGeom>
            <a:noFill/>
            <a:extLst>
              <a:ext uri="{909E8E84-426E-40DD-AFC4-6F175D3DCCD1}">
                <a14:hiddenFill xmlns:a14="http://schemas.microsoft.com/office/drawing/2010/main">
                  <a:solidFill>
                    <a:srgbClr val="FFFFFF"/>
                  </a:solidFill>
                </a14:hiddenFill>
              </a:ext>
            </a:extLst>
          </p:spPr>
        </p:pic>
        <p:sp>
          <p:nvSpPr>
            <p:cNvPr id="1123" name="Rektangel 1122">
              <a:extLst>
                <a:ext uri="{FF2B5EF4-FFF2-40B4-BE49-F238E27FC236}">
                  <a16:creationId xmlns:a16="http://schemas.microsoft.com/office/drawing/2014/main" id="{1ED61660-0DB3-CEA4-C27E-195D3290C063}"/>
                </a:ext>
              </a:extLst>
            </p:cNvPr>
            <p:cNvSpPr/>
            <p:nvPr userDrawn="1"/>
          </p:nvSpPr>
          <p:spPr>
            <a:xfrm>
              <a:off x="6095206" y="3789106"/>
              <a:ext cx="1743870" cy="73704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4" name="Rektangel 1123">
              <a:extLst>
                <a:ext uri="{FF2B5EF4-FFF2-40B4-BE49-F238E27FC236}">
                  <a16:creationId xmlns:a16="http://schemas.microsoft.com/office/drawing/2014/main" id="{97E61731-FF1C-C73E-9B81-82B5C53D7931}"/>
                </a:ext>
              </a:extLst>
            </p:cNvPr>
            <p:cNvSpPr/>
            <p:nvPr userDrawn="1"/>
          </p:nvSpPr>
          <p:spPr>
            <a:xfrm>
              <a:off x="6451542" y="2363219"/>
              <a:ext cx="1378008" cy="98323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a:extLst>
                <a:ext uri="{FF2B5EF4-FFF2-40B4-BE49-F238E27FC236}">
                  <a16:creationId xmlns:a16="http://schemas.microsoft.com/office/drawing/2014/main" id="{71A7971D-8FD8-6FAF-FBCA-543DAC638849}"/>
                </a:ext>
              </a:extLst>
            </p:cNvPr>
            <p:cNvSpPr/>
            <p:nvPr userDrawn="1"/>
          </p:nvSpPr>
          <p:spPr>
            <a:xfrm>
              <a:off x="6637090" y="2388295"/>
              <a:ext cx="126305" cy="12630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0" name="Rektangel 19">
              <a:extLst>
                <a:ext uri="{FF2B5EF4-FFF2-40B4-BE49-F238E27FC236}">
                  <a16:creationId xmlns:a16="http://schemas.microsoft.com/office/drawing/2014/main" id="{C9DDD11C-85E2-44BE-6A91-D72279994B26}"/>
                </a:ext>
              </a:extLst>
            </p:cNvPr>
            <p:cNvSpPr/>
            <p:nvPr userDrawn="1"/>
          </p:nvSpPr>
          <p:spPr>
            <a:xfrm>
              <a:off x="6812622" y="2388295"/>
              <a:ext cx="126305" cy="126305"/>
            </a:xfrm>
            <a:prstGeom prst="rect">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2" name="Rektangel 21">
              <a:extLst>
                <a:ext uri="{FF2B5EF4-FFF2-40B4-BE49-F238E27FC236}">
                  <a16:creationId xmlns:a16="http://schemas.microsoft.com/office/drawing/2014/main" id="{A5F72BB2-8D37-F99C-624D-D6B83AEDB706}"/>
                </a:ext>
              </a:extLst>
            </p:cNvPr>
            <p:cNvSpPr/>
            <p:nvPr userDrawn="1"/>
          </p:nvSpPr>
          <p:spPr>
            <a:xfrm>
              <a:off x="6988154" y="23882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5" name="Rektangel 24">
              <a:extLst>
                <a:ext uri="{FF2B5EF4-FFF2-40B4-BE49-F238E27FC236}">
                  <a16:creationId xmlns:a16="http://schemas.microsoft.com/office/drawing/2014/main" id="{84DFF5F4-D1BE-880D-87D8-99BD8D5986B4}"/>
                </a:ext>
              </a:extLst>
            </p:cNvPr>
            <p:cNvSpPr/>
            <p:nvPr userDrawn="1"/>
          </p:nvSpPr>
          <p:spPr>
            <a:xfrm>
              <a:off x="7163686" y="23882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6" name="Rektangel 25">
              <a:extLst>
                <a:ext uri="{FF2B5EF4-FFF2-40B4-BE49-F238E27FC236}">
                  <a16:creationId xmlns:a16="http://schemas.microsoft.com/office/drawing/2014/main" id="{57799422-9E37-147F-C5EF-BD69600A0259}"/>
                </a:ext>
              </a:extLst>
            </p:cNvPr>
            <p:cNvSpPr/>
            <p:nvPr userDrawn="1"/>
          </p:nvSpPr>
          <p:spPr>
            <a:xfrm>
              <a:off x="7339218" y="23882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7" name="Rektangel 26">
              <a:extLst>
                <a:ext uri="{FF2B5EF4-FFF2-40B4-BE49-F238E27FC236}">
                  <a16:creationId xmlns:a16="http://schemas.microsoft.com/office/drawing/2014/main" id="{CF0BD3BD-CA59-5181-6A7D-85BA481CF469}"/>
                </a:ext>
              </a:extLst>
            </p:cNvPr>
            <p:cNvSpPr/>
            <p:nvPr userDrawn="1"/>
          </p:nvSpPr>
          <p:spPr>
            <a:xfrm>
              <a:off x="7514750" y="2388295"/>
              <a:ext cx="126305" cy="126305"/>
            </a:xfrm>
            <a:prstGeom prst="rect">
              <a:avLst/>
            </a:prstGeom>
            <a:solidFill>
              <a:schemeClr val="accent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8" name="Rektangel 27">
              <a:extLst>
                <a:ext uri="{FF2B5EF4-FFF2-40B4-BE49-F238E27FC236}">
                  <a16:creationId xmlns:a16="http://schemas.microsoft.com/office/drawing/2014/main" id="{AD483FB7-DFED-6269-FDB3-DA99BF8F1738}"/>
                </a:ext>
              </a:extLst>
            </p:cNvPr>
            <p:cNvSpPr/>
            <p:nvPr userDrawn="1"/>
          </p:nvSpPr>
          <p:spPr>
            <a:xfrm>
              <a:off x="7690282" y="23882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31" name="Rektangel 30">
              <a:extLst>
                <a:ext uri="{FF2B5EF4-FFF2-40B4-BE49-F238E27FC236}">
                  <a16:creationId xmlns:a16="http://schemas.microsoft.com/office/drawing/2014/main" id="{53C50CD2-78C6-259C-97BD-526C014CEC81}"/>
                </a:ext>
              </a:extLst>
            </p:cNvPr>
            <p:cNvSpPr/>
            <p:nvPr userDrawn="1"/>
          </p:nvSpPr>
          <p:spPr>
            <a:xfrm>
              <a:off x="6637090" y="2661345"/>
              <a:ext cx="126305" cy="132095"/>
            </a:xfrm>
            <a:prstGeom prst="rect">
              <a:avLst/>
            </a:prstGeom>
            <a:solidFill>
              <a:schemeClr val="tx2">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7" name="Rektangel 46">
              <a:extLst>
                <a:ext uri="{FF2B5EF4-FFF2-40B4-BE49-F238E27FC236}">
                  <a16:creationId xmlns:a16="http://schemas.microsoft.com/office/drawing/2014/main" id="{8C1EA23D-35AA-C628-1834-7EC9974FAFA4}"/>
                </a:ext>
              </a:extLst>
            </p:cNvPr>
            <p:cNvSpPr/>
            <p:nvPr userDrawn="1"/>
          </p:nvSpPr>
          <p:spPr>
            <a:xfrm>
              <a:off x="6637090" y="2794041"/>
              <a:ext cx="126305" cy="132095"/>
            </a:xfrm>
            <a:prstGeom prst="rect">
              <a:avLst/>
            </a:prstGeom>
            <a:solidFill>
              <a:schemeClr val="tx2">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5" name="Rektangel 54">
              <a:extLst>
                <a:ext uri="{FF2B5EF4-FFF2-40B4-BE49-F238E27FC236}">
                  <a16:creationId xmlns:a16="http://schemas.microsoft.com/office/drawing/2014/main" id="{583F96BE-E130-3FDD-576F-874BDC4A6C90}"/>
                </a:ext>
              </a:extLst>
            </p:cNvPr>
            <p:cNvSpPr/>
            <p:nvPr userDrawn="1"/>
          </p:nvSpPr>
          <p:spPr>
            <a:xfrm>
              <a:off x="6637090" y="2926737"/>
              <a:ext cx="126305" cy="132095"/>
            </a:xfrm>
            <a:prstGeom prst="rect">
              <a:avLst/>
            </a:prstGeom>
            <a:solidFill>
              <a:schemeClr val="tx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3" name="Rektangel 62">
              <a:extLst>
                <a:ext uri="{FF2B5EF4-FFF2-40B4-BE49-F238E27FC236}">
                  <a16:creationId xmlns:a16="http://schemas.microsoft.com/office/drawing/2014/main" id="{33F1335E-E254-7491-5F15-30754BBD151E}"/>
                </a:ext>
              </a:extLst>
            </p:cNvPr>
            <p:cNvSpPr/>
            <p:nvPr userDrawn="1"/>
          </p:nvSpPr>
          <p:spPr>
            <a:xfrm>
              <a:off x="6637090" y="3059433"/>
              <a:ext cx="126305" cy="132095"/>
            </a:xfrm>
            <a:prstGeom prst="rect">
              <a:avLst/>
            </a:prstGeom>
            <a:solidFill>
              <a:schemeClr val="tx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33" name="Rektangel 1032">
              <a:extLst>
                <a:ext uri="{FF2B5EF4-FFF2-40B4-BE49-F238E27FC236}">
                  <a16:creationId xmlns:a16="http://schemas.microsoft.com/office/drawing/2014/main" id="{B691ED7D-5446-C50C-8BC0-D7AB6D614765}"/>
                </a:ext>
              </a:extLst>
            </p:cNvPr>
            <p:cNvSpPr/>
            <p:nvPr userDrawn="1"/>
          </p:nvSpPr>
          <p:spPr>
            <a:xfrm>
              <a:off x="6637090" y="3192130"/>
              <a:ext cx="126305" cy="132095"/>
            </a:xfrm>
            <a:prstGeom prst="rect">
              <a:avLst/>
            </a:prstGeom>
            <a:solidFill>
              <a:schemeClr val="tx2">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2" name="Rektangel 1041">
              <a:extLst>
                <a:ext uri="{FF2B5EF4-FFF2-40B4-BE49-F238E27FC236}">
                  <a16:creationId xmlns:a16="http://schemas.microsoft.com/office/drawing/2014/main" id="{7F5FD652-25CD-24B4-271B-3CFC6E465C27}"/>
                </a:ext>
              </a:extLst>
            </p:cNvPr>
            <p:cNvSpPr/>
            <p:nvPr userDrawn="1"/>
          </p:nvSpPr>
          <p:spPr>
            <a:xfrm>
              <a:off x="6812622" y="2661345"/>
              <a:ext cx="126305" cy="132095"/>
            </a:xfrm>
            <a:prstGeom prst="rect">
              <a:avLst/>
            </a:prstGeom>
            <a:solidFill>
              <a:schemeClr val="accent1">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3" name="Rektangel 1042">
              <a:extLst>
                <a:ext uri="{FF2B5EF4-FFF2-40B4-BE49-F238E27FC236}">
                  <a16:creationId xmlns:a16="http://schemas.microsoft.com/office/drawing/2014/main" id="{46276B80-6A92-8513-3337-2E24980A3660}"/>
                </a:ext>
              </a:extLst>
            </p:cNvPr>
            <p:cNvSpPr/>
            <p:nvPr userDrawn="1"/>
          </p:nvSpPr>
          <p:spPr>
            <a:xfrm>
              <a:off x="6812622" y="2794041"/>
              <a:ext cx="126305" cy="132095"/>
            </a:xfrm>
            <a:prstGeom prst="rect">
              <a:avLst/>
            </a:pr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4" name="Rektangel 1043">
              <a:extLst>
                <a:ext uri="{FF2B5EF4-FFF2-40B4-BE49-F238E27FC236}">
                  <a16:creationId xmlns:a16="http://schemas.microsoft.com/office/drawing/2014/main" id="{DF08EB8B-05A1-5D1E-3453-E35F156EA44C}"/>
                </a:ext>
              </a:extLst>
            </p:cNvPr>
            <p:cNvSpPr/>
            <p:nvPr userDrawn="1"/>
          </p:nvSpPr>
          <p:spPr>
            <a:xfrm>
              <a:off x="6812622" y="2926737"/>
              <a:ext cx="126305" cy="132095"/>
            </a:xfrm>
            <a:prstGeom prst="rect">
              <a:avLst/>
            </a:prstGeom>
            <a:solidFill>
              <a:schemeClr val="accent1">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5" name="Rektangel 1044">
              <a:extLst>
                <a:ext uri="{FF2B5EF4-FFF2-40B4-BE49-F238E27FC236}">
                  <a16:creationId xmlns:a16="http://schemas.microsoft.com/office/drawing/2014/main" id="{73BCDEB0-F256-9D9A-1735-36C73E5A4254}"/>
                </a:ext>
              </a:extLst>
            </p:cNvPr>
            <p:cNvSpPr/>
            <p:nvPr userDrawn="1"/>
          </p:nvSpPr>
          <p:spPr>
            <a:xfrm>
              <a:off x="6812622" y="3059433"/>
              <a:ext cx="126305" cy="132095"/>
            </a:xfrm>
            <a:prstGeom prst="rect">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6" name="Rektangel 1045">
              <a:extLst>
                <a:ext uri="{FF2B5EF4-FFF2-40B4-BE49-F238E27FC236}">
                  <a16:creationId xmlns:a16="http://schemas.microsoft.com/office/drawing/2014/main" id="{8FB9E9DD-EB3E-746C-2937-90EBE84B3B2A}"/>
                </a:ext>
              </a:extLst>
            </p:cNvPr>
            <p:cNvSpPr/>
            <p:nvPr userDrawn="1"/>
          </p:nvSpPr>
          <p:spPr>
            <a:xfrm>
              <a:off x="6812622" y="3192130"/>
              <a:ext cx="126305" cy="132095"/>
            </a:xfrm>
            <a:prstGeom prst="rect">
              <a:avLst/>
            </a:prstGeom>
            <a:solidFill>
              <a:schemeClr val="accent1">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7" name="Rektangel 1046">
              <a:extLst>
                <a:ext uri="{FF2B5EF4-FFF2-40B4-BE49-F238E27FC236}">
                  <a16:creationId xmlns:a16="http://schemas.microsoft.com/office/drawing/2014/main" id="{BF36CC62-D665-E681-0504-9607980B29D1}"/>
                </a:ext>
              </a:extLst>
            </p:cNvPr>
            <p:cNvSpPr/>
            <p:nvPr userDrawn="1"/>
          </p:nvSpPr>
          <p:spPr>
            <a:xfrm>
              <a:off x="6988154" y="2661345"/>
              <a:ext cx="126305" cy="132095"/>
            </a:xfrm>
            <a:prstGeom prst="rect">
              <a:avLst/>
            </a:prstGeom>
            <a:solidFill>
              <a:schemeClr val="accent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8" name="Rektangel 1047">
              <a:extLst>
                <a:ext uri="{FF2B5EF4-FFF2-40B4-BE49-F238E27FC236}">
                  <a16:creationId xmlns:a16="http://schemas.microsoft.com/office/drawing/2014/main" id="{2ED8E59C-4621-6900-D5FB-392B5F63EB15}"/>
                </a:ext>
              </a:extLst>
            </p:cNvPr>
            <p:cNvSpPr/>
            <p:nvPr userDrawn="1"/>
          </p:nvSpPr>
          <p:spPr>
            <a:xfrm>
              <a:off x="6988154" y="2794041"/>
              <a:ext cx="126305" cy="132095"/>
            </a:xfrm>
            <a:prstGeom prst="rect">
              <a:avLst/>
            </a:prstGeom>
            <a:solidFill>
              <a:schemeClr val="accent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49" name="Rektangel 1048">
              <a:extLst>
                <a:ext uri="{FF2B5EF4-FFF2-40B4-BE49-F238E27FC236}">
                  <a16:creationId xmlns:a16="http://schemas.microsoft.com/office/drawing/2014/main" id="{1D1DFB72-8F94-C092-AB42-28E3BBF12D65}"/>
                </a:ext>
              </a:extLst>
            </p:cNvPr>
            <p:cNvSpPr/>
            <p:nvPr userDrawn="1"/>
          </p:nvSpPr>
          <p:spPr>
            <a:xfrm>
              <a:off x="6988154" y="2926737"/>
              <a:ext cx="126305" cy="132095"/>
            </a:xfrm>
            <a:prstGeom prst="rect">
              <a:avLst/>
            </a:prstGeom>
            <a:solidFill>
              <a:schemeClr val="accent2">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0" name="Rektangel 1049">
              <a:extLst>
                <a:ext uri="{FF2B5EF4-FFF2-40B4-BE49-F238E27FC236}">
                  <a16:creationId xmlns:a16="http://schemas.microsoft.com/office/drawing/2014/main" id="{9B388C52-8786-0F82-B433-3A79F1A4541A}"/>
                </a:ext>
              </a:extLst>
            </p:cNvPr>
            <p:cNvSpPr/>
            <p:nvPr userDrawn="1"/>
          </p:nvSpPr>
          <p:spPr>
            <a:xfrm>
              <a:off x="6988154" y="3059433"/>
              <a:ext cx="126305" cy="132095"/>
            </a:xfrm>
            <a:prstGeom prst="rect">
              <a:avLst/>
            </a:prstGeom>
            <a:solidFill>
              <a:schemeClr val="accent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1" name="Rektangel 1050">
              <a:extLst>
                <a:ext uri="{FF2B5EF4-FFF2-40B4-BE49-F238E27FC236}">
                  <a16:creationId xmlns:a16="http://schemas.microsoft.com/office/drawing/2014/main" id="{D4A998FA-E595-5120-1049-A3CC1C33E72E}"/>
                </a:ext>
              </a:extLst>
            </p:cNvPr>
            <p:cNvSpPr/>
            <p:nvPr userDrawn="1"/>
          </p:nvSpPr>
          <p:spPr>
            <a:xfrm>
              <a:off x="6988154" y="3192130"/>
              <a:ext cx="126305" cy="132095"/>
            </a:xfrm>
            <a:prstGeom prst="rect">
              <a:avLst/>
            </a:prstGeom>
            <a:solidFill>
              <a:schemeClr val="accent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2" name="Rektangel 1051">
              <a:extLst>
                <a:ext uri="{FF2B5EF4-FFF2-40B4-BE49-F238E27FC236}">
                  <a16:creationId xmlns:a16="http://schemas.microsoft.com/office/drawing/2014/main" id="{C8E27C97-6977-891F-B3C0-4CDE580AF57D}"/>
                </a:ext>
              </a:extLst>
            </p:cNvPr>
            <p:cNvSpPr/>
            <p:nvPr userDrawn="1"/>
          </p:nvSpPr>
          <p:spPr>
            <a:xfrm>
              <a:off x="7163686" y="2661345"/>
              <a:ext cx="126305" cy="132095"/>
            </a:xfrm>
            <a:prstGeom prst="rect">
              <a:avLst/>
            </a:prstGeom>
            <a:solidFill>
              <a:schemeClr val="accent3">
                <a:lumMod val="10000"/>
                <a:lumOff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3" name="Rektangel 1052">
              <a:extLst>
                <a:ext uri="{FF2B5EF4-FFF2-40B4-BE49-F238E27FC236}">
                  <a16:creationId xmlns:a16="http://schemas.microsoft.com/office/drawing/2014/main" id="{19FB03B5-BA18-74B7-9DEB-889CA8566539}"/>
                </a:ext>
              </a:extLst>
            </p:cNvPr>
            <p:cNvSpPr/>
            <p:nvPr userDrawn="1"/>
          </p:nvSpPr>
          <p:spPr>
            <a:xfrm>
              <a:off x="7163686" y="2794041"/>
              <a:ext cx="126305" cy="132095"/>
            </a:xfrm>
            <a:prstGeom prst="rect">
              <a:avLst/>
            </a:prstGeom>
            <a:solidFill>
              <a:schemeClr val="accent3">
                <a:lumMod val="25000"/>
                <a:lumOff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4" name="Rektangel 1053">
              <a:extLst>
                <a:ext uri="{FF2B5EF4-FFF2-40B4-BE49-F238E27FC236}">
                  <a16:creationId xmlns:a16="http://schemas.microsoft.com/office/drawing/2014/main" id="{57CEB0A0-35F5-997A-61EB-3E655B67D34B}"/>
                </a:ext>
              </a:extLst>
            </p:cNvPr>
            <p:cNvSpPr/>
            <p:nvPr userDrawn="1"/>
          </p:nvSpPr>
          <p:spPr>
            <a:xfrm>
              <a:off x="7163686" y="2926737"/>
              <a:ext cx="126305" cy="132095"/>
            </a:xfrm>
            <a:prstGeom prst="rect">
              <a:avLst/>
            </a:prstGeom>
            <a:solidFill>
              <a:schemeClr val="accent3">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5" name="Rektangel 1054">
              <a:extLst>
                <a:ext uri="{FF2B5EF4-FFF2-40B4-BE49-F238E27FC236}">
                  <a16:creationId xmlns:a16="http://schemas.microsoft.com/office/drawing/2014/main" id="{187C5504-CF38-10EF-6656-9D373F47022B}"/>
                </a:ext>
              </a:extLst>
            </p:cNvPr>
            <p:cNvSpPr/>
            <p:nvPr userDrawn="1"/>
          </p:nvSpPr>
          <p:spPr>
            <a:xfrm>
              <a:off x="7163686" y="3059433"/>
              <a:ext cx="126305" cy="132095"/>
            </a:xfrm>
            <a:prstGeom prst="rect">
              <a:avLst/>
            </a:prstGeom>
            <a:solidFill>
              <a:schemeClr val="accent3">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6" name="Rektangel 1055">
              <a:extLst>
                <a:ext uri="{FF2B5EF4-FFF2-40B4-BE49-F238E27FC236}">
                  <a16:creationId xmlns:a16="http://schemas.microsoft.com/office/drawing/2014/main" id="{00ECB6FD-B078-6ED8-3BF0-E6FFFB4125FF}"/>
                </a:ext>
              </a:extLst>
            </p:cNvPr>
            <p:cNvSpPr/>
            <p:nvPr userDrawn="1"/>
          </p:nvSpPr>
          <p:spPr>
            <a:xfrm>
              <a:off x="7163686" y="3192130"/>
              <a:ext cx="126305" cy="132095"/>
            </a:xfrm>
            <a:prstGeom prst="rect">
              <a:avLst/>
            </a:prstGeom>
            <a:solidFill>
              <a:schemeClr val="accent3">
                <a:lumMod val="90000"/>
                <a:lumOff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7" name="Rektangel 1056">
              <a:extLst>
                <a:ext uri="{FF2B5EF4-FFF2-40B4-BE49-F238E27FC236}">
                  <a16:creationId xmlns:a16="http://schemas.microsoft.com/office/drawing/2014/main" id="{2A81D134-CDD5-3A11-68DD-9A7DA325C5E2}"/>
                </a:ext>
              </a:extLst>
            </p:cNvPr>
            <p:cNvSpPr/>
            <p:nvPr userDrawn="1"/>
          </p:nvSpPr>
          <p:spPr>
            <a:xfrm>
              <a:off x="7339331" y="2661345"/>
              <a:ext cx="126305" cy="132095"/>
            </a:xfrm>
            <a:prstGeom prst="rect">
              <a:avLst/>
            </a:prstGeom>
            <a:solidFill>
              <a:schemeClr val="accent4">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8" name="Rektangel 1057">
              <a:extLst>
                <a:ext uri="{FF2B5EF4-FFF2-40B4-BE49-F238E27FC236}">
                  <a16:creationId xmlns:a16="http://schemas.microsoft.com/office/drawing/2014/main" id="{A3E6B7BF-B8DF-4895-BFF7-E48F3EA56C3C}"/>
                </a:ext>
              </a:extLst>
            </p:cNvPr>
            <p:cNvSpPr/>
            <p:nvPr userDrawn="1"/>
          </p:nvSpPr>
          <p:spPr>
            <a:xfrm>
              <a:off x="7339331" y="2794041"/>
              <a:ext cx="126305" cy="132095"/>
            </a:xfrm>
            <a:prstGeom prst="rect">
              <a:avLst/>
            </a:prstGeom>
            <a:solidFill>
              <a:schemeClr val="accent4">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59" name="Rektangel 1058">
              <a:extLst>
                <a:ext uri="{FF2B5EF4-FFF2-40B4-BE49-F238E27FC236}">
                  <a16:creationId xmlns:a16="http://schemas.microsoft.com/office/drawing/2014/main" id="{C9880F48-FE6A-D652-5F55-4BD96B03F4E4}"/>
                </a:ext>
              </a:extLst>
            </p:cNvPr>
            <p:cNvSpPr/>
            <p:nvPr userDrawn="1"/>
          </p:nvSpPr>
          <p:spPr>
            <a:xfrm>
              <a:off x="7339331" y="2926737"/>
              <a:ext cx="126305" cy="132095"/>
            </a:xfrm>
            <a:prstGeom prst="rect">
              <a:avLst/>
            </a:prstGeom>
            <a:solidFill>
              <a:schemeClr val="accent4">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0" name="Rektangel 1059">
              <a:extLst>
                <a:ext uri="{FF2B5EF4-FFF2-40B4-BE49-F238E27FC236}">
                  <a16:creationId xmlns:a16="http://schemas.microsoft.com/office/drawing/2014/main" id="{3D6EF6E0-55EF-D427-7BD3-3F9C9599C746}"/>
                </a:ext>
              </a:extLst>
            </p:cNvPr>
            <p:cNvSpPr/>
            <p:nvPr userDrawn="1"/>
          </p:nvSpPr>
          <p:spPr>
            <a:xfrm>
              <a:off x="7339331" y="3059433"/>
              <a:ext cx="126305" cy="132095"/>
            </a:xfrm>
            <a:prstGeom prst="rect">
              <a:avLst/>
            </a:prstGeom>
            <a:solidFill>
              <a:schemeClr val="accent4">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1" name="Rektangel 1060">
              <a:extLst>
                <a:ext uri="{FF2B5EF4-FFF2-40B4-BE49-F238E27FC236}">
                  <a16:creationId xmlns:a16="http://schemas.microsoft.com/office/drawing/2014/main" id="{BB5DD28F-1631-1EC1-63A2-5C34A28B0C19}"/>
                </a:ext>
              </a:extLst>
            </p:cNvPr>
            <p:cNvSpPr/>
            <p:nvPr userDrawn="1"/>
          </p:nvSpPr>
          <p:spPr>
            <a:xfrm>
              <a:off x="7339331" y="3192130"/>
              <a:ext cx="126305" cy="132095"/>
            </a:xfrm>
            <a:prstGeom prst="rect">
              <a:avLst/>
            </a:prstGeom>
            <a:solidFill>
              <a:schemeClr val="accent4">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2" name="Rektangel 1061">
              <a:extLst>
                <a:ext uri="{FF2B5EF4-FFF2-40B4-BE49-F238E27FC236}">
                  <a16:creationId xmlns:a16="http://schemas.microsoft.com/office/drawing/2014/main" id="{C2846DE4-F371-1BF5-4167-59B95320B756}"/>
                </a:ext>
              </a:extLst>
            </p:cNvPr>
            <p:cNvSpPr/>
            <p:nvPr userDrawn="1"/>
          </p:nvSpPr>
          <p:spPr>
            <a:xfrm>
              <a:off x="7513832" y="2661345"/>
              <a:ext cx="126305" cy="132095"/>
            </a:xfrm>
            <a:prstGeom prst="rect">
              <a:avLst/>
            </a:prstGeom>
            <a:solidFill>
              <a:schemeClr val="accent5">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3" name="Rektangel 1062">
              <a:extLst>
                <a:ext uri="{FF2B5EF4-FFF2-40B4-BE49-F238E27FC236}">
                  <a16:creationId xmlns:a16="http://schemas.microsoft.com/office/drawing/2014/main" id="{D1FCE270-22E9-6108-5292-0A2E890C7042}"/>
                </a:ext>
              </a:extLst>
            </p:cNvPr>
            <p:cNvSpPr/>
            <p:nvPr userDrawn="1"/>
          </p:nvSpPr>
          <p:spPr>
            <a:xfrm>
              <a:off x="7513832" y="2794041"/>
              <a:ext cx="126305" cy="132095"/>
            </a:xfrm>
            <a:prstGeom prst="rect">
              <a:avLst/>
            </a:prstGeom>
            <a:solidFill>
              <a:schemeClr val="accent5">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4" name="Rektangel 1063">
              <a:extLst>
                <a:ext uri="{FF2B5EF4-FFF2-40B4-BE49-F238E27FC236}">
                  <a16:creationId xmlns:a16="http://schemas.microsoft.com/office/drawing/2014/main" id="{E0AB0C3D-3E2C-BA8B-F8FF-D1BAE2FD78AB}"/>
                </a:ext>
              </a:extLst>
            </p:cNvPr>
            <p:cNvSpPr/>
            <p:nvPr userDrawn="1"/>
          </p:nvSpPr>
          <p:spPr>
            <a:xfrm>
              <a:off x="7513832" y="2926737"/>
              <a:ext cx="126305" cy="132095"/>
            </a:xfrm>
            <a:prstGeom prst="rect">
              <a:avLst/>
            </a:prstGeom>
            <a:solidFill>
              <a:schemeClr val="accent5">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5" name="Rektangel 1064">
              <a:extLst>
                <a:ext uri="{FF2B5EF4-FFF2-40B4-BE49-F238E27FC236}">
                  <a16:creationId xmlns:a16="http://schemas.microsoft.com/office/drawing/2014/main" id="{A5B9B835-C0B3-CE1F-0F4F-E77B314EE265}"/>
                </a:ext>
              </a:extLst>
            </p:cNvPr>
            <p:cNvSpPr/>
            <p:nvPr userDrawn="1"/>
          </p:nvSpPr>
          <p:spPr>
            <a:xfrm>
              <a:off x="7513832" y="3059433"/>
              <a:ext cx="126305" cy="132095"/>
            </a:xfrm>
            <a:prstGeom prst="rect">
              <a:avLst/>
            </a:prstGeom>
            <a:solidFill>
              <a:schemeClr val="accent5">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6" name="Rektangel 1065">
              <a:extLst>
                <a:ext uri="{FF2B5EF4-FFF2-40B4-BE49-F238E27FC236}">
                  <a16:creationId xmlns:a16="http://schemas.microsoft.com/office/drawing/2014/main" id="{B6F46CE6-CCAF-9D3F-1627-61487FF99D45}"/>
                </a:ext>
              </a:extLst>
            </p:cNvPr>
            <p:cNvSpPr/>
            <p:nvPr userDrawn="1"/>
          </p:nvSpPr>
          <p:spPr>
            <a:xfrm>
              <a:off x="7513832" y="3192130"/>
              <a:ext cx="126305" cy="132095"/>
            </a:xfrm>
            <a:prstGeom prst="rect">
              <a:avLst/>
            </a:prstGeom>
            <a:solidFill>
              <a:schemeClr val="accent5">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7" name="Rektangel 1066">
              <a:extLst>
                <a:ext uri="{FF2B5EF4-FFF2-40B4-BE49-F238E27FC236}">
                  <a16:creationId xmlns:a16="http://schemas.microsoft.com/office/drawing/2014/main" id="{B0D96E62-E6D5-5382-108B-2D8B21B1C7C0}"/>
                </a:ext>
              </a:extLst>
            </p:cNvPr>
            <p:cNvSpPr/>
            <p:nvPr userDrawn="1"/>
          </p:nvSpPr>
          <p:spPr>
            <a:xfrm>
              <a:off x="7690674" y="2661345"/>
              <a:ext cx="126305" cy="132095"/>
            </a:xfrm>
            <a:prstGeom prst="rect">
              <a:avLst/>
            </a:prstGeom>
            <a:solidFill>
              <a:schemeClr val="accent6">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8" name="Rektangel 1067">
              <a:extLst>
                <a:ext uri="{FF2B5EF4-FFF2-40B4-BE49-F238E27FC236}">
                  <a16:creationId xmlns:a16="http://schemas.microsoft.com/office/drawing/2014/main" id="{589AC037-F773-58BF-FA0E-B29A0BAE94D6}"/>
                </a:ext>
              </a:extLst>
            </p:cNvPr>
            <p:cNvSpPr/>
            <p:nvPr userDrawn="1"/>
          </p:nvSpPr>
          <p:spPr>
            <a:xfrm>
              <a:off x="7690674" y="2794041"/>
              <a:ext cx="126305" cy="132095"/>
            </a:xfrm>
            <a:prstGeom prst="rect">
              <a:avLst/>
            </a:prstGeom>
            <a:solidFill>
              <a:schemeClr val="accent6">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69" name="Rektangel 1068">
              <a:extLst>
                <a:ext uri="{FF2B5EF4-FFF2-40B4-BE49-F238E27FC236}">
                  <a16:creationId xmlns:a16="http://schemas.microsoft.com/office/drawing/2014/main" id="{07045815-7B67-4A94-7C17-8D64E287040A}"/>
                </a:ext>
              </a:extLst>
            </p:cNvPr>
            <p:cNvSpPr/>
            <p:nvPr userDrawn="1"/>
          </p:nvSpPr>
          <p:spPr>
            <a:xfrm>
              <a:off x="7690674" y="2926737"/>
              <a:ext cx="126305" cy="132095"/>
            </a:xfrm>
            <a:prstGeom prst="rect">
              <a:avLst/>
            </a:prstGeom>
            <a:solidFill>
              <a:schemeClr val="accent6">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0" name="Rektangel 1069">
              <a:extLst>
                <a:ext uri="{FF2B5EF4-FFF2-40B4-BE49-F238E27FC236}">
                  <a16:creationId xmlns:a16="http://schemas.microsoft.com/office/drawing/2014/main" id="{D85D7A99-C5CD-38F6-939F-A3EF9E12781C}"/>
                </a:ext>
              </a:extLst>
            </p:cNvPr>
            <p:cNvSpPr/>
            <p:nvPr userDrawn="1"/>
          </p:nvSpPr>
          <p:spPr>
            <a:xfrm>
              <a:off x="7690674" y="3059433"/>
              <a:ext cx="126305" cy="132095"/>
            </a:xfrm>
            <a:prstGeom prst="rect">
              <a:avLst/>
            </a:prstGeom>
            <a:solidFill>
              <a:schemeClr val="accent6">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1" name="Rektangel 1070">
              <a:extLst>
                <a:ext uri="{FF2B5EF4-FFF2-40B4-BE49-F238E27FC236}">
                  <a16:creationId xmlns:a16="http://schemas.microsoft.com/office/drawing/2014/main" id="{32FB7A58-1D8F-5665-AC4F-BA2FE1869B27}"/>
                </a:ext>
              </a:extLst>
            </p:cNvPr>
            <p:cNvSpPr/>
            <p:nvPr userDrawn="1"/>
          </p:nvSpPr>
          <p:spPr>
            <a:xfrm>
              <a:off x="7690674" y="3192130"/>
              <a:ext cx="126305" cy="132095"/>
            </a:xfrm>
            <a:prstGeom prst="rect">
              <a:avLst/>
            </a:prstGeom>
            <a:solidFill>
              <a:schemeClr val="accent6">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7" name="Rektangel 1076">
              <a:extLst>
                <a:ext uri="{FF2B5EF4-FFF2-40B4-BE49-F238E27FC236}">
                  <a16:creationId xmlns:a16="http://schemas.microsoft.com/office/drawing/2014/main" id="{5F9AF638-6FAD-3C50-00FA-ADD872158CE5}"/>
                </a:ext>
              </a:extLst>
            </p:cNvPr>
            <p:cNvSpPr/>
            <p:nvPr userDrawn="1"/>
          </p:nvSpPr>
          <p:spPr>
            <a:xfrm>
              <a:off x="6464595" y="23882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8" name="Rektangel 1077">
              <a:extLst>
                <a:ext uri="{FF2B5EF4-FFF2-40B4-BE49-F238E27FC236}">
                  <a16:creationId xmlns:a16="http://schemas.microsoft.com/office/drawing/2014/main" id="{C4749DD0-3DD2-A386-7BED-084BA84DBBE6}"/>
                </a:ext>
              </a:extLst>
            </p:cNvPr>
            <p:cNvSpPr/>
            <p:nvPr userDrawn="1"/>
          </p:nvSpPr>
          <p:spPr>
            <a:xfrm>
              <a:off x="6464595" y="2661345"/>
              <a:ext cx="126305" cy="132095"/>
            </a:xfrm>
            <a:prstGeom prst="rect">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79" name="Rektangel 1078">
              <a:extLst>
                <a:ext uri="{FF2B5EF4-FFF2-40B4-BE49-F238E27FC236}">
                  <a16:creationId xmlns:a16="http://schemas.microsoft.com/office/drawing/2014/main" id="{B4499066-323D-EE08-E5A2-F43B0807892C}"/>
                </a:ext>
              </a:extLst>
            </p:cNvPr>
            <p:cNvSpPr/>
            <p:nvPr userDrawn="1"/>
          </p:nvSpPr>
          <p:spPr>
            <a:xfrm>
              <a:off x="6464595" y="2794041"/>
              <a:ext cx="126305" cy="132095"/>
            </a:xfrm>
            <a:prstGeom prst="rect">
              <a:avLst/>
            </a:prstGeom>
            <a:solidFill>
              <a:schemeClr val="bg2">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0" name="Rektangel 1079">
              <a:extLst>
                <a:ext uri="{FF2B5EF4-FFF2-40B4-BE49-F238E27FC236}">
                  <a16:creationId xmlns:a16="http://schemas.microsoft.com/office/drawing/2014/main" id="{1BBF49EA-C637-CAB3-6569-11A2CFD31079}"/>
                </a:ext>
              </a:extLst>
            </p:cNvPr>
            <p:cNvSpPr/>
            <p:nvPr userDrawn="1"/>
          </p:nvSpPr>
          <p:spPr>
            <a:xfrm>
              <a:off x="6464595" y="2926737"/>
              <a:ext cx="126305" cy="132095"/>
            </a:xfrm>
            <a:prstGeom prst="rect">
              <a:avLst/>
            </a:prstGeom>
            <a:solidFill>
              <a:schemeClr val="bg2">
                <a:lumMod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1" name="Rektangel 1080">
              <a:extLst>
                <a:ext uri="{FF2B5EF4-FFF2-40B4-BE49-F238E27FC236}">
                  <a16:creationId xmlns:a16="http://schemas.microsoft.com/office/drawing/2014/main" id="{1F27D949-C326-6486-1CD4-2B8AF35ADE78}"/>
                </a:ext>
              </a:extLst>
            </p:cNvPr>
            <p:cNvSpPr/>
            <p:nvPr userDrawn="1"/>
          </p:nvSpPr>
          <p:spPr>
            <a:xfrm>
              <a:off x="6464595" y="3059433"/>
              <a:ext cx="126305" cy="132095"/>
            </a:xfrm>
            <a:prstGeom prst="rect">
              <a:avLst/>
            </a:prstGeom>
            <a:solidFill>
              <a:schemeClr val="bg2">
                <a:lumMod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2" name="Rektangel 1081">
              <a:extLst>
                <a:ext uri="{FF2B5EF4-FFF2-40B4-BE49-F238E27FC236}">
                  <a16:creationId xmlns:a16="http://schemas.microsoft.com/office/drawing/2014/main" id="{F216B4A1-3944-F8CE-8C9B-FA88B4D03E26}"/>
                </a:ext>
              </a:extLst>
            </p:cNvPr>
            <p:cNvSpPr/>
            <p:nvPr userDrawn="1"/>
          </p:nvSpPr>
          <p:spPr>
            <a:xfrm>
              <a:off x="6464595" y="3192130"/>
              <a:ext cx="126305" cy="132095"/>
            </a:xfrm>
            <a:prstGeom prst="rect">
              <a:avLst/>
            </a:prstGeom>
            <a:solidFill>
              <a:schemeClr val="bg2">
                <a:lumMod val="1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3" name="Rektangel 1082">
              <a:extLst>
                <a:ext uri="{FF2B5EF4-FFF2-40B4-BE49-F238E27FC236}">
                  <a16:creationId xmlns:a16="http://schemas.microsoft.com/office/drawing/2014/main" id="{5F4ADBA2-1A1B-A4CA-F30B-B0C82CEC3557}"/>
                </a:ext>
              </a:extLst>
            </p:cNvPr>
            <p:cNvSpPr/>
            <p:nvPr userDrawn="1"/>
          </p:nvSpPr>
          <p:spPr>
            <a:xfrm>
              <a:off x="6108995" y="3810695"/>
              <a:ext cx="126305" cy="12630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4" name="Rektangel 1083">
              <a:extLst>
                <a:ext uri="{FF2B5EF4-FFF2-40B4-BE49-F238E27FC236}">
                  <a16:creationId xmlns:a16="http://schemas.microsoft.com/office/drawing/2014/main" id="{374BD5DA-8482-21B6-9413-9B1A45CF76C1}"/>
                </a:ext>
              </a:extLst>
            </p:cNvPr>
            <p:cNvSpPr/>
            <p:nvPr userDrawn="1"/>
          </p:nvSpPr>
          <p:spPr>
            <a:xfrm>
              <a:off x="6108995" y="3986378"/>
              <a:ext cx="126305" cy="126305"/>
            </a:xfrm>
            <a:prstGeom prst="rect">
              <a:avLst/>
            </a:prstGeom>
            <a:solidFill>
              <a:srgbClr val="0D4A2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5" name="Rektangel 1084">
              <a:extLst>
                <a:ext uri="{FF2B5EF4-FFF2-40B4-BE49-F238E27FC236}">
                  <a16:creationId xmlns:a16="http://schemas.microsoft.com/office/drawing/2014/main" id="{5F6020BD-6733-E876-2089-C3084AEA1A1C}"/>
                </a:ext>
              </a:extLst>
            </p:cNvPr>
            <p:cNvSpPr/>
            <p:nvPr userDrawn="1"/>
          </p:nvSpPr>
          <p:spPr>
            <a:xfrm>
              <a:off x="6108995" y="4162061"/>
              <a:ext cx="126305" cy="126305"/>
            </a:xfrm>
            <a:prstGeom prst="rect">
              <a:avLst/>
            </a:prstGeom>
            <a:solidFill>
              <a:srgbClr val="4DA06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6" name="Rektangel 1085">
              <a:extLst>
                <a:ext uri="{FF2B5EF4-FFF2-40B4-BE49-F238E27FC236}">
                  <a16:creationId xmlns:a16="http://schemas.microsoft.com/office/drawing/2014/main" id="{C4348C5F-5E10-920F-C2FB-889532E2F622}"/>
                </a:ext>
              </a:extLst>
            </p:cNvPr>
            <p:cNvSpPr/>
            <p:nvPr userDrawn="1"/>
          </p:nvSpPr>
          <p:spPr>
            <a:xfrm>
              <a:off x="6108995" y="4337745"/>
              <a:ext cx="126305" cy="126305"/>
            </a:xfrm>
            <a:prstGeom prst="rect">
              <a:avLst/>
            </a:prstGeom>
            <a:solidFill>
              <a:srgbClr val="C7EBB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7" name="Rektangel 1086">
              <a:extLst>
                <a:ext uri="{FF2B5EF4-FFF2-40B4-BE49-F238E27FC236}">
                  <a16:creationId xmlns:a16="http://schemas.microsoft.com/office/drawing/2014/main" id="{D2D321FD-AE36-8DCA-8744-C0F46B88F58C}"/>
                </a:ext>
              </a:extLst>
            </p:cNvPr>
            <p:cNvSpPr/>
            <p:nvPr userDrawn="1"/>
          </p:nvSpPr>
          <p:spPr>
            <a:xfrm>
              <a:off x="6285031" y="3810695"/>
              <a:ext cx="126305" cy="126305"/>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8" name="Rektangel 1087">
              <a:extLst>
                <a:ext uri="{FF2B5EF4-FFF2-40B4-BE49-F238E27FC236}">
                  <a16:creationId xmlns:a16="http://schemas.microsoft.com/office/drawing/2014/main" id="{A93DF2FE-61D7-AA01-C339-B2ECCF6D103B}"/>
                </a:ext>
              </a:extLst>
            </p:cNvPr>
            <p:cNvSpPr/>
            <p:nvPr userDrawn="1"/>
          </p:nvSpPr>
          <p:spPr>
            <a:xfrm>
              <a:off x="6285031" y="3986378"/>
              <a:ext cx="126305" cy="126305"/>
            </a:xfrm>
            <a:prstGeom prst="rect">
              <a:avLst/>
            </a:prstGeom>
            <a:solidFill>
              <a:srgbClr val="1C434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89" name="Rektangel 1088">
              <a:extLst>
                <a:ext uri="{FF2B5EF4-FFF2-40B4-BE49-F238E27FC236}">
                  <a16:creationId xmlns:a16="http://schemas.microsoft.com/office/drawing/2014/main" id="{89244240-2B76-F8CB-21C9-2B1FA90DD280}"/>
                </a:ext>
              </a:extLst>
            </p:cNvPr>
            <p:cNvSpPr/>
            <p:nvPr userDrawn="1"/>
          </p:nvSpPr>
          <p:spPr>
            <a:xfrm>
              <a:off x="6285031" y="4162061"/>
              <a:ext cx="126305" cy="126305"/>
            </a:xfrm>
            <a:prstGeom prst="rect">
              <a:avLst/>
            </a:prstGeom>
            <a:solidFill>
              <a:srgbClr val="339C9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0" name="Rektangel 1089">
              <a:extLst>
                <a:ext uri="{FF2B5EF4-FFF2-40B4-BE49-F238E27FC236}">
                  <a16:creationId xmlns:a16="http://schemas.microsoft.com/office/drawing/2014/main" id="{33D9BE51-B8F2-F451-C1A3-3725C01F9D93}"/>
                </a:ext>
              </a:extLst>
            </p:cNvPr>
            <p:cNvSpPr/>
            <p:nvPr userDrawn="1"/>
          </p:nvSpPr>
          <p:spPr>
            <a:xfrm>
              <a:off x="6285031" y="4337745"/>
              <a:ext cx="126305" cy="126305"/>
            </a:xfrm>
            <a:prstGeom prst="rect">
              <a:avLst/>
            </a:prstGeom>
            <a:solidFill>
              <a:srgbClr val="B2E0E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1" name="Rektangel 1090">
              <a:extLst>
                <a:ext uri="{FF2B5EF4-FFF2-40B4-BE49-F238E27FC236}">
                  <a16:creationId xmlns:a16="http://schemas.microsoft.com/office/drawing/2014/main" id="{ACA30911-7D60-921E-C70A-F693BE675834}"/>
                </a:ext>
              </a:extLst>
            </p:cNvPr>
            <p:cNvSpPr/>
            <p:nvPr userDrawn="1"/>
          </p:nvSpPr>
          <p:spPr>
            <a:xfrm>
              <a:off x="6461067" y="3810695"/>
              <a:ext cx="126305" cy="126305"/>
            </a:xfrm>
            <a:prstGeom prst="rect">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2" name="Rektangel 1091">
              <a:extLst>
                <a:ext uri="{FF2B5EF4-FFF2-40B4-BE49-F238E27FC236}">
                  <a16:creationId xmlns:a16="http://schemas.microsoft.com/office/drawing/2014/main" id="{7C3A2D5F-4466-B210-4CF0-4DBBC6BB3BA6}"/>
                </a:ext>
              </a:extLst>
            </p:cNvPr>
            <p:cNvSpPr/>
            <p:nvPr userDrawn="1"/>
          </p:nvSpPr>
          <p:spPr>
            <a:xfrm>
              <a:off x="6461067" y="3986378"/>
              <a:ext cx="126305" cy="126305"/>
            </a:xfrm>
            <a:prstGeom prst="rect">
              <a:avLst/>
            </a:prstGeom>
            <a:solidFill>
              <a:srgbClr val="78001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3" name="Rektangel 1092">
              <a:extLst>
                <a:ext uri="{FF2B5EF4-FFF2-40B4-BE49-F238E27FC236}">
                  <a16:creationId xmlns:a16="http://schemas.microsoft.com/office/drawing/2014/main" id="{3DB1223D-C353-676D-5093-C19368A843EA}"/>
                </a:ext>
              </a:extLst>
            </p:cNvPr>
            <p:cNvSpPr/>
            <p:nvPr userDrawn="1"/>
          </p:nvSpPr>
          <p:spPr>
            <a:xfrm>
              <a:off x="6461067" y="4162061"/>
              <a:ext cx="126305" cy="126305"/>
            </a:xfrm>
            <a:prstGeom prst="rect">
              <a:avLst/>
            </a:prstGeom>
            <a:solidFill>
              <a:srgbClr val="E86A5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4" name="Rektangel 1093">
              <a:extLst>
                <a:ext uri="{FF2B5EF4-FFF2-40B4-BE49-F238E27FC236}">
                  <a16:creationId xmlns:a16="http://schemas.microsoft.com/office/drawing/2014/main" id="{ECBE00DC-9A99-ED4F-7AB0-E71447F5BE95}"/>
                </a:ext>
              </a:extLst>
            </p:cNvPr>
            <p:cNvSpPr/>
            <p:nvPr userDrawn="1"/>
          </p:nvSpPr>
          <p:spPr>
            <a:xfrm>
              <a:off x="6461067" y="4337745"/>
              <a:ext cx="126305" cy="126305"/>
            </a:xfrm>
            <a:prstGeom prst="rect">
              <a:avLst/>
            </a:prstGeom>
            <a:solidFill>
              <a:srgbClr val="FFCCC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5" name="Rektangel 1094">
              <a:extLst>
                <a:ext uri="{FF2B5EF4-FFF2-40B4-BE49-F238E27FC236}">
                  <a16:creationId xmlns:a16="http://schemas.microsoft.com/office/drawing/2014/main" id="{5BAC4B2F-5948-684F-53E5-17024EA24387}"/>
                </a:ext>
              </a:extLst>
            </p:cNvPr>
            <p:cNvSpPr/>
            <p:nvPr userDrawn="1"/>
          </p:nvSpPr>
          <p:spPr>
            <a:xfrm>
              <a:off x="6637103" y="3810695"/>
              <a:ext cx="126305" cy="126305"/>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6" name="Rektangel 1095">
              <a:extLst>
                <a:ext uri="{FF2B5EF4-FFF2-40B4-BE49-F238E27FC236}">
                  <a16:creationId xmlns:a16="http://schemas.microsoft.com/office/drawing/2014/main" id="{9DED6478-BDF3-512F-58F3-E36C2B3C3BAA}"/>
                </a:ext>
              </a:extLst>
            </p:cNvPr>
            <p:cNvSpPr/>
            <p:nvPr userDrawn="1"/>
          </p:nvSpPr>
          <p:spPr>
            <a:xfrm>
              <a:off x="6637103" y="3986378"/>
              <a:ext cx="126305" cy="126305"/>
            </a:xfrm>
            <a:prstGeom prst="rect">
              <a:avLst/>
            </a:prstGeom>
            <a:solidFill>
              <a:srgbClr val="A659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7" name="Rektangel 1096">
              <a:extLst>
                <a:ext uri="{FF2B5EF4-FFF2-40B4-BE49-F238E27FC236}">
                  <a16:creationId xmlns:a16="http://schemas.microsoft.com/office/drawing/2014/main" id="{6D820422-D0D9-5ACE-DB5E-ACF44106A99E}"/>
                </a:ext>
              </a:extLst>
            </p:cNvPr>
            <p:cNvSpPr/>
            <p:nvPr userDrawn="1"/>
          </p:nvSpPr>
          <p:spPr>
            <a:xfrm>
              <a:off x="6637103" y="4162061"/>
              <a:ext cx="126305" cy="126305"/>
            </a:xfrm>
            <a:prstGeom prst="rect">
              <a:avLst/>
            </a:prstGeom>
            <a:solidFill>
              <a:srgbClr val="FFBE0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8" name="Rektangel 1097">
              <a:extLst>
                <a:ext uri="{FF2B5EF4-FFF2-40B4-BE49-F238E27FC236}">
                  <a16:creationId xmlns:a16="http://schemas.microsoft.com/office/drawing/2014/main" id="{8B60BAF5-04DE-84E4-664B-F75D369387BB}"/>
                </a:ext>
              </a:extLst>
            </p:cNvPr>
            <p:cNvSpPr/>
            <p:nvPr userDrawn="1"/>
          </p:nvSpPr>
          <p:spPr>
            <a:xfrm>
              <a:off x="6637103" y="4337745"/>
              <a:ext cx="126305" cy="126305"/>
            </a:xfrm>
            <a:prstGeom prst="rect">
              <a:avLst/>
            </a:prstGeom>
            <a:solidFill>
              <a:srgbClr val="FFF0B0"/>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99" name="Rektangel 1098">
              <a:extLst>
                <a:ext uri="{FF2B5EF4-FFF2-40B4-BE49-F238E27FC236}">
                  <a16:creationId xmlns:a16="http://schemas.microsoft.com/office/drawing/2014/main" id="{2E36144B-8356-508C-530F-E4563E893F8E}"/>
                </a:ext>
              </a:extLst>
            </p:cNvPr>
            <p:cNvSpPr/>
            <p:nvPr userDrawn="1"/>
          </p:nvSpPr>
          <p:spPr>
            <a:xfrm>
              <a:off x="6813139" y="3810695"/>
              <a:ext cx="126305" cy="12630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0" name="Rektangel 1099">
              <a:extLst>
                <a:ext uri="{FF2B5EF4-FFF2-40B4-BE49-F238E27FC236}">
                  <a16:creationId xmlns:a16="http://schemas.microsoft.com/office/drawing/2014/main" id="{4A6003A8-E644-C22A-594E-648C05A084B5}"/>
                </a:ext>
              </a:extLst>
            </p:cNvPr>
            <p:cNvSpPr/>
            <p:nvPr userDrawn="1"/>
          </p:nvSpPr>
          <p:spPr>
            <a:xfrm>
              <a:off x="6813139" y="3986378"/>
              <a:ext cx="126305" cy="126305"/>
            </a:xfrm>
            <a:prstGeom prst="rect">
              <a:avLst/>
            </a:prstGeom>
            <a:solidFill>
              <a:srgbClr val="32323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1" name="Rektangel 1100">
              <a:extLst>
                <a:ext uri="{FF2B5EF4-FFF2-40B4-BE49-F238E27FC236}">
                  <a16:creationId xmlns:a16="http://schemas.microsoft.com/office/drawing/2014/main" id="{71252218-348E-C0A3-6703-29BD88D5A17F}"/>
                </a:ext>
              </a:extLst>
            </p:cNvPr>
            <p:cNvSpPr/>
            <p:nvPr userDrawn="1"/>
          </p:nvSpPr>
          <p:spPr>
            <a:xfrm>
              <a:off x="6813139" y="4162061"/>
              <a:ext cx="126305" cy="126305"/>
            </a:xfrm>
            <a:prstGeom prst="rect">
              <a:avLst/>
            </a:prstGeom>
            <a:solidFill>
              <a:srgbClr val="A5A5A5"/>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2" name="Rektangel 1101">
              <a:extLst>
                <a:ext uri="{FF2B5EF4-FFF2-40B4-BE49-F238E27FC236}">
                  <a16:creationId xmlns:a16="http://schemas.microsoft.com/office/drawing/2014/main" id="{F40D39AB-38A0-8D9F-98CF-0849C6CB1A97}"/>
                </a:ext>
              </a:extLst>
            </p:cNvPr>
            <p:cNvSpPr/>
            <p:nvPr userDrawn="1"/>
          </p:nvSpPr>
          <p:spPr>
            <a:xfrm>
              <a:off x="6813139" y="4337745"/>
              <a:ext cx="126305" cy="126305"/>
            </a:xfrm>
            <a:prstGeom prst="rect">
              <a:avLst/>
            </a:prstGeom>
            <a:solidFill>
              <a:srgbClr val="E6E6E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3" name="Rektangel 1102">
              <a:extLst>
                <a:ext uri="{FF2B5EF4-FFF2-40B4-BE49-F238E27FC236}">
                  <a16:creationId xmlns:a16="http://schemas.microsoft.com/office/drawing/2014/main" id="{B0EEB85D-E1B5-BB7E-06F5-B7F663E237EA}"/>
                </a:ext>
              </a:extLst>
            </p:cNvPr>
            <p:cNvSpPr/>
            <p:nvPr userDrawn="1"/>
          </p:nvSpPr>
          <p:spPr>
            <a:xfrm>
              <a:off x="6989175" y="3810695"/>
              <a:ext cx="126305" cy="126305"/>
            </a:xfrm>
            <a:prstGeom prst="rect">
              <a:avLst/>
            </a:prstGeom>
            <a:solidFill>
              <a:schemeClr val="accent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4" name="Rektangel 1103">
              <a:extLst>
                <a:ext uri="{FF2B5EF4-FFF2-40B4-BE49-F238E27FC236}">
                  <a16:creationId xmlns:a16="http://schemas.microsoft.com/office/drawing/2014/main" id="{0C4BF3AC-6949-B173-1F6F-7ACF6CCCA68D}"/>
                </a:ext>
              </a:extLst>
            </p:cNvPr>
            <p:cNvSpPr/>
            <p:nvPr userDrawn="1"/>
          </p:nvSpPr>
          <p:spPr>
            <a:xfrm>
              <a:off x="6989175"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5" name="Rektangel 1104">
              <a:extLst>
                <a:ext uri="{FF2B5EF4-FFF2-40B4-BE49-F238E27FC236}">
                  <a16:creationId xmlns:a16="http://schemas.microsoft.com/office/drawing/2014/main" id="{5E724053-DDC1-BCE6-018B-3C13912CBCAA}"/>
                </a:ext>
              </a:extLst>
            </p:cNvPr>
            <p:cNvSpPr/>
            <p:nvPr userDrawn="1"/>
          </p:nvSpPr>
          <p:spPr>
            <a:xfrm>
              <a:off x="6989175"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7" name="Rektangel 1106">
              <a:extLst>
                <a:ext uri="{FF2B5EF4-FFF2-40B4-BE49-F238E27FC236}">
                  <a16:creationId xmlns:a16="http://schemas.microsoft.com/office/drawing/2014/main" id="{B89A7384-2EB1-E47E-4661-2C135E836BAB}"/>
                </a:ext>
              </a:extLst>
            </p:cNvPr>
            <p:cNvSpPr/>
            <p:nvPr userDrawn="1"/>
          </p:nvSpPr>
          <p:spPr>
            <a:xfrm>
              <a:off x="7165211"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8" name="Rektangel 1107">
              <a:extLst>
                <a:ext uri="{FF2B5EF4-FFF2-40B4-BE49-F238E27FC236}">
                  <a16:creationId xmlns:a16="http://schemas.microsoft.com/office/drawing/2014/main" id="{64053484-E065-730D-63D9-F3F09E971CEC}"/>
                </a:ext>
              </a:extLst>
            </p:cNvPr>
            <p:cNvSpPr/>
            <p:nvPr userDrawn="1"/>
          </p:nvSpPr>
          <p:spPr>
            <a:xfrm>
              <a:off x="7165211"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09" name="Rektangel 1108">
              <a:extLst>
                <a:ext uri="{FF2B5EF4-FFF2-40B4-BE49-F238E27FC236}">
                  <a16:creationId xmlns:a16="http://schemas.microsoft.com/office/drawing/2014/main" id="{E5345871-5F8B-2377-CAC8-6913E51EB927}"/>
                </a:ext>
              </a:extLst>
            </p:cNvPr>
            <p:cNvSpPr/>
            <p:nvPr userDrawn="1"/>
          </p:nvSpPr>
          <p:spPr>
            <a:xfrm>
              <a:off x="7165211"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1" name="Rektangel 1110">
              <a:extLst>
                <a:ext uri="{FF2B5EF4-FFF2-40B4-BE49-F238E27FC236}">
                  <a16:creationId xmlns:a16="http://schemas.microsoft.com/office/drawing/2014/main" id="{15038F50-63E9-76D9-070D-599071F6D0B1}"/>
                </a:ext>
              </a:extLst>
            </p:cNvPr>
            <p:cNvSpPr/>
            <p:nvPr userDrawn="1"/>
          </p:nvSpPr>
          <p:spPr>
            <a:xfrm>
              <a:off x="7341247"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2" name="Rektangel 1111">
              <a:extLst>
                <a:ext uri="{FF2B5EF4-FFF2-40B4-BE49-F238E27FC236}">
                  <a16:creationId xmlns:a16="http://schemas.microsoft.com/office/drawing/2014/main" id="{062851F2-FDB2-63C5-B741-C1CAD1FE3211}"/>
                </a:ext>
              </a:extLst>
            </p:cNvPr>
            <p:cNvSpPr/>
            <p:nvPr userDrawn="1"/>
          </p:nvSpPr>
          <p:spPr>
            <a:xfrm>
              <a:off x="7341247"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3" name="Rektangel 1112">
              <a:extLst>
                <a:ext uri="{FF2B5EF4-FFF2-40B4-BE49-F238E27FC236}">
                  <a16:creationId xmlns:a16="http://schemas.microsoft.com/office/drawing/2014/main" id="{DE4F3BAC-C90D-4B77-27FF-4CD535F909E2}"/>
                </a:ext>
              </a:extLst>
            </p:cNvPr>
            <p:cNvSpPr/>
            <p:nvPr userDrawn="1"/>
          </p:nvSpPr>
          <p:spPr>
            <a:xfrm>
              <a:off x="7341247"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5" name="Rektangel 1114">
              <a:extLst>
                <a:ext uri="{FF2B5EF4-FFF2-40B4-BE49-F238E27FC236}">
                  <a16:creationId xmlns:a16="http://schemas.microsoft.com/office/drawing/2014/main" id="{6625D88E-960F-4248-3CEB-C2E5020321B6}"/>
                </a:ext>
              </a:extLst>
            </p:cNvPr>
            <p:cNvSpPr/>
            <p:nvPr userDrawn="1"/>
          </p:nvSpPr>
          <p:spPr>
            <a:xfrm>
              <a:off x="7517283"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6" name="Rektangel 1115">
              <a:extLst>
                <a:ext uri="{FF2B5EF4-FFF2-40B4-BE49-F238E27FC236}">
                  <a16:creationId xmlns:a16="http://schemas.microsoft.com/office/drawing/2014/main" id="{C10CFB8F-8E16-B335-A926-3A4BAA2E78D5}"/>
                </a:ext>
              </a:extLst>
            </p:cNvPr>
            <p:cNvSpPr/>
            <p:nvPr userDrawn="1"/>
          </p:nvSpPr>
          <p:spPr>
            <a:xfrm>
              <a:off x="7517283"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7" name="Rektangel 1116">
              <a:extLst>
                <a:ext uri="{FF2B5EF4-FFF2-40B4-BE49-F238E27FC236}">
                  <a16:creationId xmlns:a16="http://schemas.microsoft.com/office/drawing/2014/main" id="{1BAFE015-800E-787E-0572-90F6C0823C14}"/>
                </a:ext>
              </a:extLst>
            </p:cNvPr>
            <p:cNvSpPr/>
            <p:nvPr userDrawn="1"/>
          </p:nvSpPr>
          <p:spPr>
            <a:xfrm>
              <a:off x="7517283"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19" name="Rektangel 1118">
              <a:extLst>
                <a:ext uri="{FF2B5EF4-FFF2-40B4-BE49-F238E27FC236}">
                  <a16:creationId xmlns:a16="http://schemas.microsoft.com/office/drawing/2014/main" id="{4A97B2EF-9E28-C94C-6879-E7C073C12C39}"/>
                </a:ext>
              </a:extLst>
            </p:cNvPr>
            <p:cNvSpPr/>
            <p:nvPr userDrawn="1"/>
          </p:nvSpPr>
          <p:spPr>
            <a:xfrm>
              <a:off x="7693320" y="3810695"/>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0" name="Rektangel 1119">
              <a:extLst>
                <a:ext uri="{FF2B5EF4-FFF2-40B4-BE49-F238E27FC236}">
                  <a16:creationId xmlns:a16="http://schemas.microsoft.com/office/drawing/2014/main" id="{0046F9B6-9CA1-5B09-D162-A1A23AA1E72E}"/>
                </a:ext>
              </a:extLst>
            </p:cNvPr>
            <p:cNvSpPr/>
            <p:nvPr userDrawn="1"/>
          </p:nvSpPr>
          <p:spPr>
            <a:xfrm>
              <a:off x="7693320" y="3986378"/>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1" name="Rektangel 1120">
              <a:extLst>
                <a:ext uri="{FF2B5EF4-FFF2-40B4-BE49-F238E27FC236}">
                  <a16:creationId xmlns:a16="http://schemas.microsoft.com/office/drawing/2014/main" id="{555E2503-2C99-3601-4234-B5374905D676}"/>
                </a:ext>
              </a:extLst>
            </p:cNvPr>
            <p:cNvSpPr/>
            <p:nvPr userDrawn="1"/>
          </p:nvSpPr>
          <p:spPr>
            <a:xfrm>
              <a:off x="7693320" y="4162061"/>
              <a:ext cx="126305" cy="126305"/>
            </a:xfrm>
            <a:prstGeom prst="rect">
              <a:avLst/>
            </a:prstGeom>
            <a:solidFill>
              <a:schemeClr val="bg1"/>
            </a:solidFill>
            <a:ln w="6350">
              <a:solidFill>
                <a:schemeClr val="bg1">
                  <a:lumMod val="9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grpSp>
      <p:sp>
        <p:nvSpPr>
          <p:cNvPr id="11" name="Rektangel med rundade hörn 10">
            <a:extLst>
              <a:ext uri="{FF2B5EF4-FFF2-40B4-BE49-F238E27FC236}">
                <a16:creationId xmlns:a16="http://schemas.microsoft.com/office/drawing/2014/main" id="{636AEB1C-664E-B3BB-DB73-01E07A3BF846}"/>
              </a:ext>
            </a:extLst>
          </p:cNvPr>
          <p:cNvSpPr/>
          <p:nvPr userDrawn="1"/>
        </p:nvSpPr>
        <p:spPr>
          <a:xfrm>
            <a:off x="6062449" y="2168771"/>
            <a:ext cx="800154" cy="97738"/>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26" name="Rektangel med rundade hörn 1125">
            <a:extLst>
              <a:ext uri="{FF2B5EF4-FFF2-40B4-BE49-F238E27FC236}">
                <a16:creationId xmlns:a16="http://schemas.microsoft.com/office/drawing/2014/main" id="{F5D2D686-1879-1B11-9682-DCB8A43C167A}"/>
              </a:ext>
            </a:extLst>
          </p:cNvPr>
          <p:cNvSpPr/>
          <p:nvPr userDrawn="1"/>
        </p:nvSpPr>
        <p:spPr>
          <a:xfrm>
            <a:off x="6062449" y="2800595"/>
            <a:ext cx="800154" cy="331200"/>
          </a:xfrm>
          <a:prstGeom prst="roundRect">
            <a:avLst>
              <a:gd name="adj" fmla="val 0"/>
            </a:avLst>
          </a:prstGeom>
          <a:noFill/>
          <a:ln w="15875">
            <a:solidFill>
              <a:srgbClr val="2FBA7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grpSp>
        <p:nvGrpSpPr>
          <p:cNvPr id="38" name="Grupp 37">
            <a:extLst>
              <a:ext uri="{FF2B5EF4-FFF2-40B4-BE49-F238E27FC236}">
                <a16:creationId xmlns:a16="http://schemas.microsoft.com/office/drawing/2014/main" id="{6F818A9C-F465-3CE9-20FA-7BDEA4C864A3}"/>
              </a:ext>
            </a:extLst>
          </p:cNvPr>
          <p:cNvGrpSpPr/>
          <p:nvPr userDrawn="1"/>
        </p:nvGrpSpPr>
        <p:grpSpPr>
          <a:xfrm>
            <a:off x="6074571" y="3306851"/>
            <a:ext cx="781200" cy="90681"/>
            <a:chOff x="6511014" y="2308965"/>
            <a:chExt cx="602272" cy="346936"/>
          </a:xfrm>
        </p:grpSpPr>
        <p:sp>
          <p:nvSpPr>
            <p:cNvPr id="39" name="Rektangel med rundade hörn 38">
              <a:extLst>
                <a:ext uri="{FF2B5EF4-FFF2-40B4-BE49-F238E27FC236}">
                  <a16:creationId xmlns:a16="http://schemas.microsoft.com/office/drawing/2014/main" id="{341D2BCA-FEB1-3F16-2075-DBBCEE121133}"/>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40" name="Rak 39">
              <a:extLst>
                <a:ext uri="{FF2B5EF4-FFF2-40B4-BE49-F238E27FC236}">
                  <a16:creationId xmlns:a16="http://schemas.microsoft.com/office/drawing/2014/main" id="{245C22F3-BAE7-75A9-96B0-E39BB2EFEC22}"/>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41" name="Rak 40">
              <a:extLst>
                <a:ext uri="{FF2B5EF4-FFF2-40B4-BE49-F238E27FC236}">
                  <a16:creationId xmlns:a16="http://schemas.microsoft.com/office/drawing/2014/main" id="{1947DE09-EBCF-E910-33E6-512123ADAAFA}"/>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grpSp>
        <p:nvGrpSpPr>
          <p:cNvPr id="1127" name="Grupp 1126">
            <a:extLst>
              <a:ext uri="{FF2B5EF4-FFF2-40B4-BE49-F238E27FC236}">
                <a16:creationId xmlns:a16="http://schemas.microsoft.com/office/drawing/2014/main" id="{5E961FC3-B409-F6A8-2D6C-145379049C89}"/>
              </a:ext>
            </a:extLst>
          </p:cNvPr>
          <p:cNvGrpSpPr/>
          <p:nvPr userDrawn="1"/>
        </p:nvGrpSpPr>
        <p:grpSpPr>
          <a:xfrm>
            <a:off x="6074571" y="2295574"/>
            <a:ext cx="781200" cy="324083"/>
            <a:chOff x="6511014" y="2308965"/>
            <a:chExt cx="602272" cy="346936"/>
          </a:xfrm>
        </p:grpSpPr>
        <p:sp>
          <p:nvSpPr>
            <p:cNvPr id="1128" name="Rektangel med rundade hörn 1127">
              <a:extLst>
                <a:ext uri="{FF2B5EF4-FFF2-40B4-BE49-F238E27FC236}">
                  <a16:creationId xmlns:a16="http://schemas.microsoft.com/office/drawing/2014/main" id="{2B5BA7A3-F734-9E73-0F7B-B2A14C010F59}"/>
                </a:ext>
              </a:extLst>
            </p:cNvPr>
            <p:cNvSpPr/>
            <p:nvPr/>
          </p:nvSpPr>
          <p:spPr>
            <a:xfrm>
              <a:off x="6511014" y="2308965"/>
              <a:ext cx="602272" cy="346936"/>
            </a:xfrm>
            <a:prstGeom prst="roundRect">
              <a:avLst>
                <a:gd name="adj" fmla="val 2307"/>
              </a:avLst>
            </a:prstGeom>
            <a:solidFill>
              <a:srgbClr val="F9535C">
                <a:alpha val="40000"/>
              </a:srgbClr>
            </a:solidFill>
            <a:ln w="158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1129" name="Rak 1128">
              <a:extLst>
                <a:ext uri="{FF2B5EF4-FFF2-40B4-BE49-F238E27FC236}">
                  <a16:creationId xmlns:a16="http://schemas.microsoft.com/office/drawing/2014/main" id="{23AB9D37-FDD0-9B73-576D-D72C040BD7D8}"/>
                </a:ext>
              </a:extLst>
            </p:cNvPr>
            <p:cNvCxnSpPr>
              <a:cxnSpLocks/>
            </p:cNvCxnSpPr>
            <p:nvPr/>
          </p:nvCxnSpPr>
          <p:spPr>
            <a:xfrm>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cxnSp>
          <p:nvCxnSpPr>
            <p:cNvPr id="1130" name="Rak 1129">
              <a:extLst>
                <a:ext uri="{FF2B5EF4-FFF2-40B4-BE49-F238E27FC236}">
                  <a16:creationId xmlns:a16="http://schemas.microsoft.com/office/drawing/2014/main" id="{3A5FBCF0-695B-2C2E-D769-6AEE9E5D9CA6}"/>
                </a:ext>
              </a:extLst>
            </p:cNvPr>
            <p:cNvCxnSpPr>
              <a:cxnSpLocks/>
            </p:cNvCxnSpPr>
            <p:nvPr/>
          </p:nvCxnSpPr>
          <p:spPr>
            <a:xfrm flipH="1">
              <a:off x="6511014" y="2312318"/>
              <a:ext cx="602272" cy="341211"/>
            </a:xfrm>
            <a:prstGeom prst="line">
              <a:avLst/>
            </a:prstGeom>
            <a:ln w="25400" cap="rnd">
              <a:solidFill>
                <a:srgbClr val="F9535C"/>
              </a:solidFill>
              <a:round/>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2722724218"/>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Accessibility Office 2013/2016">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120FD48D-1F42-B341-AF85-AE480DB64991}" type="datetime1">
              <a:rPr lang="sv-SE" smtClean="0"/>
              <a:t>2026-03-11</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7" name="textruta 6">
            <a:extLst>
              <a:ext uri="{FF2B5EF4-FFF2-40B4-BE49-F238E27FC236}">
                <a16:creationId xmlns:a16="http://schemas.microsoft.com/office/drawing/2014/main" id="{90ED1EC6-276A-A06E-A517-156B8EACE0D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a:solidFill>
                  <a:schemeClr val="tx2"/>
                </a:solidFill>
                <a:latin typeface="+mj-lt"/>
              </a:rPr>
              <a:t>Make your presentation accessible</a:t>
            </a:r>
          </a:p>
        </p:txBody>
      </p:sp>
      <p:sp>
        <p:nvSpPr>
          <p:cNvPr id="2" name="textruta 1">
            <a:extLst>
              <a:ext uri="{FF2B5EF4-FFF2-40B4-BE49-F238E27FC236}">
                <a16:creationId xmlns:a16="http://schemas.microsoft.com/office/drawing/2014/main" id="{1A0056A6-C8C3-8E39-A19D-E42D44FC04A1}"/>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a:solidFill>
                  <a:schemeClr val="accent1"/>
                </a:solidFill>
                <a:latin typeface="+mn-lt"/>
              </a:rPr>
              <a:t>The template is set up to be as accessibility-friendly as possible, but there are two things you need to do yourself as you add content. </a:t>
            </a:r>
            <a:r>
              <a:rPr lang="en-US" sz="1600" b="1" noProof="0">
                <a:solidFill>
                  <a:schemeClr val="accent1"/>
                </a:solidFill>
                <a:latin typeface="+mn-lt"/>
              </a:rPr>
              <a:t>The instructions below are for Office 2013/2016.</a:t>
            </a:r>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a:t>Right-click on an image/figure and select the option "Format Picture." A tab will then open on the right side of the window. Choose the </a:t>
            </a:r>
            <a:r>
              <a:rPr lang="en-US" sz="1200" i="1"/>
              <a:t>Size and Properties</a:t>
            </a:r>
            <a:r>
              <a:rPr lang="en-US" sz="1200"/>
              <a:t> of the figure, then select </a:t>
            </a:r>
            <a:r>
              <a:rPr lang="en-US" sz="1200" i="1"/>
              <a:t>Alternative Text</a:t>
            </a:r>
            <a:r>
              <a:rPr lang="en-US" sz="1200"/>
              <a:t>. Describe your image/figure in 1-2 sentences that will be read aloud by screen readers for those with visual impairments.</a:t>
            </a:r>
          </a:p>
          <a:p>
            <a:pPr marL="0" indent="0">
              <a:spcAft>
                <a:spcPts val="1000"/>
              </a:spcAft>
              <a:buNone/>
            </a:pPr>
            <a:r>
              <a:rPr lang="en-US" sz="120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Set reading order</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3216265"/>
          </a:xfrm>
          <a:prstGeom prst="rect">
            <a:avLst/>
          </a:prstGeom>
          <a:noFill/>
        </p:spPr>
        <p:txBody>
          <a:bodyPr wrap="square" rtlCol="0">
            <a:spAutoFit/>
          </a:bodyPr>
          <a:lstStyle/>
          <a:p>
            <a:pPr>
              <a:spcAft>
                <a:spcPts val="600"/>
              </a:spcAft>
            </a:pPr>
            <a:r>
              <a:rPr lang="en-US" sz="120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a:solidFill>
                  <a:schemeClr val="accent1"/>
                </a:solidFill>
                <a:latin typeface="+mj-lt"/>
              </a:rPr>
              <a:t>You can control the reading order by:</a:t>
            </a:r>
          </a:p>
          <a:p>
            <a:pPr marL="228600" indent="-228600">
              <a:spcAft>
                <a:spcPts val="600"/>
              </a:spcAft>
              <a:buClr>
                <a:schemeClr val="accent1"/>
              </a:buClr>
              <a:buFont typeface="+mj-lt"/>
              <a:buAutoNum type="arabicPeriod"/>
            </a:pPr>
            <a:r>
              <a:rPr lang="en-US" sz="1200"/>
              <a:t>Selecting an object in the file.</a:t>
            </a:r>
          </a:p>
          <a:p>
            <a:pPr marL="228600" indent="-228600">
              <a:spcAft>
                <a:spcPts val="600"/>
              </a:spcAft>
              <a:buClr>
                <a:schemeClr val="accent1"/>
              </a:buClr>
              <a:buFont typeface="+mj-lt"/>
              <a:buAutoNum type="arabicPeriod"/>
            </a:pPr>
            <a:r>
              <a:rPr lang="en-US" sz="1200"/>
              <a:t>Choosing the "Format" tab that appears on the right side of the ribbon.</a:t>
            </a:r>
          </a:p>
          <a:p>
            <a:pPr marL="228600" indent="-228600">
              <a:spcAft>
                <a:spcPts val="600"/>
              </a:spcAft>
              <a:buClr>
                <a:schemeClr val="accent1"/>
              </a:buClr>
              <a:buFont typeface="+mj-lt"/>
              <a:buAutoNum type="arabicPeriod"/>
            </a:pPr>
            <a:r>
              <a:rPr lang="en-US" sz="1200"/>
              <a:t>Selecting "Selection Pane" in the "Arrange" group.</a:t>
            </a:r>
          </a:p>
          <a:p>
            <a:pPr marL="228600" indent="-228600">
              <a:spcAft>
                <a:spcPts val="600"/>
              </a:spcAft>
              <a:buClr>
                <a:schemeClr val="accent1"/>
              </a:buClr>
              <a:buFont typeface="+mj-lt"/>
              <a:buAutoNum type="arabicPeriod"/>
            </a:pPr>
            <a:r>
              <a:rPr lang="en-US" sz="1200"/>
              <a:t>Selecting one or more objects in the list.</a:t>
            </a:r>
          </a:p>
          <a:p>
            <a:pPr marL="228600" indent="-228600">
              <a:spcAft>
                <a:spcPts val="600"/>
              </a:spcAft>
              <a:buClr>
                <a:schemeClr val="accent1"/>
              </a:buClr>
              <a:buFont typeface="+mj-lt"/>
              <a:buAutoNum type="arabicPeriod"/>
            </a:pPr>
            <a:r>
              <a:rPr lang="en-US" sz="1200"/>
              <a:t>Dragging the selection upward or downward, or clicking the "Up" button.</a:t>
            </a:r>
          </a:p>
          <a:p>
            <a:pPr marL="228600" indent="-228600">
              <a:spcAft>
                <a:spcPts val="600"/>
              </a:spcAft>
              <a:buClr>
                <a:schemeClr val="accent1"/>
              </a:buClr>
              <a:buFont typeface="+mj-lt"/>
              <a:buAutoNum type="arabicPeriod"/>
            </a:pPr>
            <a:r>
              <a:rPr lang="en-US" sz="1200"/>
              <a:t>Dragging the objects until they have the desired order. This will not affect the layout on the page, only the order in which they are read by screen readers.</a:t>
            </a:r>
          </a:p>
        </p:txBody>
      </p:sp>
    </p:spTree>
    <p:extLst>
      <p:ext uri="{BB962C8B-B14F-4D97-AF65-F5344CB8AC3E}">
        <p14:creationId xmlns:p14="http://schemas.microsoft.com/office/powerpoint/2010/main" val="46074038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Accessibility Office 365/2019">
    <p:spTree>
      <p:nvGrpSpPr>
        <p:cNvPr id="1" name=""/>
        <p:cNvGrpSpPr/>
        <p:nvPr/>
      </p:nvGrpSpPr>
      <p:grpSpPr>
        <a:xfrm>
          <a:off x="0" y="0"/>
          <a:ext cx="0" cy="0"/>
          <a:chOff x="0" y="0"/>
          <a:chExt cx="0" cy="0"/>
        </a:xfrm>
      </p:grpSpPr>
      <p:sp>
        <p:nvSpPr>
          <p:cNvPr id="3" name="Platshållare för datum 2">
            <a:extLst>
              <a:ext uri="{FF2B5EF4-FFF2-40B4-BE49-F238E27FC236}">
                <a16:creationId xmlns:a16="http://schemas.microsoft.com/office/drawing/2014/main" id="{3968F577-4190-D3A2-B5A8-E34ADF1ABC61}"/>
              </a:ext>
            </a:extLst>
          </p:cNvPr>
          <p:cNvSpPr>
            <a:spLocks noGrp="1"/>
          </p:cNvSpPr>
          <p:nvPr>
            <p:ph type="dt" sz="half" idx="10"/>
          </p:nvPr>
        </p:nvSpPr>
        <p:spPr/>
        <p:txBody>
          <a:bodyPr/>
          <a:lstStyle/>
          <a:p>
            <a:fld id="{45830D3C-297D-AF4B-BF84-42155CB091D6}" type="datetime1">
              <a:rPr lang="sv-SE" smtClean="0"/>
              <a:t>2026-03-11</a:t>
            </a:fld>
            <a:endParaRPr lang="sv-SE"/>
          </a:p>
        </p:txBody>
      </p:sp>
      <p:sp>
        <p:nvSpPr>
          <p:cNvPr id="4" name="Platshållare för sidfot 3">
            <a:extLst>
              <a:ext uri="{FF2B5EF4-FFF2-40B4-BE49-F238E27FC236}">
                <a16:creationId xmlns:a16="http://schemas.microsoft.com/office/drawing/2014/main" id="{2AD44966-3286-DD76-F24B-E5B897B19E36}"/>
              </a:ext>
            </a:extLst>
          </p:cNvPr>
          <p:cNvSpPr>
            <a:spLocks noGrp="1"/>
          </p:cNvSpPr>
          <p:nvPr>
            <p:ph type="ftr" sz="quarter" idx="11"/>
          </p:nvPr>
        </p:nvSpPr>
        <p:spPr/>
        <p:txBody>
          <a:bodyPr/>
          <a:lstStyle/>
          <a:p>
            <a:r>
              <a:rPr lang="sv-SE"/>
              <a:t>Presentation footer</a:t>
            </a:r>
          </a:p>
        </p:txBody>
      </p:sp>
      <p:sp>
        <p:nvSpPr>
          <p:cNvPr id="5" name="Platshållare för bildnummer 4">
            <a:extLst>
              <a:ext uri="{FF2B5EF4-FFF2-40B4-BE49-F238E27FC236}">
                <a16:creationId xmlns:a16="http://schemas.microsoft.com/office/drawing/2014/main" id="{618B16DD-2293-3CEC-1E7B-F472FFA64C04}"/>
              </a:ext>
            </a:extLst>
          </p:cNvPr>
          <p:cNvSpPr>
            <a:spLocks noGrp="1"/>
          </p:cNvSpPr>
          <p:nvPr>
            <p:ph type="sldNum" sz="quarter" idx="12"/>
          </p:nvPr>
        </p:nvSpPr>
        <p:spPr/>
        <p:txBody>
          <a:bodyPr/>
          <a:lstStyle/>
          <a:p>
            <a:fld id="{B716C8F4-20CD-364A-8A8E-DE130115B178}" type="slidenum">
              <a:rPr lang="sv-SE" smtClean="0"/>
              <a:pPr/>
              <a:t>‹#›</a:t>
            </a:fld>
            <a:endParaRPr lang="sv-SE"/>
          </a:p>
        </p:txBody>
      </p:sp>
      <p:sp>
        <p:nvSpPr>
          <p:cNvPr id="11" name="textruta 10">
            <a:extLst>
              <a:ext uri="{FF2B5EF4-FFF2-40B4-BE49-F238E27FC236}">
                <a16:creationId xmlns:a16="http://schemas.microsoft.com/office/drawing/2014/main" id="{D3950EA1-6BC3-FA92-A900-5D1873DA5B6D}"/>
              </a:ext>
            </a:extLst>
          </p:cNvPr>
          <p:cNvSpPr txBox="1"/>
          <p:nvPr userDrawn="1"/>
        </p:nvSpPr>
        <p:spPr>
          <a:xfrm>
            <a:off x="6000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Add alternative text for images/figures</a:t>
            </a:r>
          </a:p>
        </p:txBody>
      </p:sp>
      <p:sp>
        <p:nvSpPr>
          <p:cNvPr id="12" name="textruta 11">
            <a:extLst>
              <a:ext uri="{FF2B5EF4-FFF2-40B4-BE49-F238E27FC236}">
                <a16:creationId xmlns:a16="http://schemas.microsoft.com/office/drawing/2014/main" id="{F72A4E10-E85F-9067-684F-58257918714F}"/>
              </a:ext>
            </a:extLst>
          </p:cNvPr>
          <p:cNvSpPr txBox="1"/>
          <p:nvPr userDrawn="1"/>
        </p:nvSpPr>
        <p:spPr>
          <a:xfrm>
            <a:off x="600076" y="3031066"/>
            <a:ext cx="5314950" cy="1513235"/>
          </a:xfrm>
          <a:prstGeom prst="rect">
            <a:avLst/>
          </a:prstGeom>
          <a:noFill/>
        </p:spPr>
        <p:txBody>
          <a:bodyPr wrap="square" rtlCol="0">
            <a:spAutoFit/>
          </a:bodyPr>
          <a:lstStyle/>
          <a:p>
            <a:pPr marL="0" indent="0">
              <a:spcAft>
                <a:spcPts val="1000"/>
              </a:spcAft>
              <a:buNone/>
            </a:pPr>
            <a:r>
              <a:rPr lang="en-US" sz="1200"/>
              <a:t>Right-click on an image/figure and select the option "Format Picture." A tab will then open on the right side of the window. Choose the </a:t>
            </a:r>
            <a:r>
              <a:rPr lang="en-US" sz="1200" i="1"/>
              <a:t>Size and Properties</a:t>
            </a:r>
            <a:r>
              <a:rPr lang="en-US" sz="1200"/>
              <a:t> of the figure, then select </a:t>
            </a:r>
            <a:r>
              <a:rPr lang="en-US" sz="1200" i="1"/>
              <a:t>Alternative Text</a:t>
            </a:r>
            <a:r>
              <a:rPr lang="en-US" sz="1200"/>
              <a:t>. Describe your image/figure in 1-2 sentences that will be read aloud by screen readers for those with visual impairments.</a:t>
            </a:r>
          </a:p>
          <a:p>
            <a:pPr marL="0" indent="0">
              <a:spcAft>
                <a:spcPts val="1000"/>
              </a:spcAft>
              <a:buNone/>
            </a:pPr>
            <a:r>
              <a:rPr lang="en-US" sz="1200"/>
              <a:t>If the image/figure serves no informative purpose and you want to exclude it, you can simply leave the title and description empty.</a:t>
            </a:r>
          </a:p>
        </p:txBody>
      </p:sp>
      <p:sp>
        <p:nvSpPr>
          <p:cNvPr id="13" name="textruta 12">
            <a:extLst>
              <a:ext uri="{FF2B5EF4-FFF2-40B4-BE49-F238E27FC236}">
                <a16:creationId xmlns:a16="http://schemas.microsoft.com/office/drawing/2014/main" id="{EE3FC087-E3DB-F3EF-9BDB-AB9263D72EEF}"/>
              </a:ext>
            </a:extLst>
          </p:cNvPr>
          <p:cNvSpPr txBox="1"/>
          <p:nvPr userDrawn="1"/>
        </p:nvSpPr>
        <p:spPr>
          <a:xfrm>
            <a:off x="6276976" y="2616199"/>
            <a:ext cx="5314950" cy="33855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b="1" noProof="0">
                <a:solidFill>
                  <a:schemeClr val="tx2"/>
                </a:solidFill>
                <a:latin typeface="+mj-lt"/>
              </a:rPr>
              <a:t>Set reading order</a:t>
            </a:r>
          </a:p>
        </p:txBody>
      </p:sp>
      <p:sp>
        <p:nvSpPr>
          <p:cNvPr id="14" name="textruta 13">
            <a:extLst>
              <a:ext uri="{FF2B5EF4-FFF2-40B4-BE49-F238E27FC236}">
                <a16:creationId xmlns:a16="http://schemas.microsoft.com/office/drawing/2014/main" id="{A12E57D3-1BFC-4BED-5424-48C6609FCB60}"/>
              </a:ext>
            </a:extLst>
          </p:cNvPr>
          <p:cNvSpPr txBox="1"/>
          <p:nvPr userDrawn="1"/>
        </p:nvSpPr>
        <p:spPr>
          <a:xfrm>
            <a:off x="6276976" y="3031066"/>
            <a:ext cx="5314950" cy="2246769"/>
          </a:xfrm>
          <a:prstGeom prst="rect">
            <a:avLst/>
          </a:prstGeom>
          <a:noFill/>
        </p:spPr>
        <p:txBody>
          <a:bodyPr wrap="square" rtlCol="0">
            <a:spAutoFit/>
          </a:bodyPr>
          <a:lstStyle/>
          <a:p>
            <a:pPr marL="0" indent="0">
              <a:spcAft>
                <a:spcPts val="600"/>
              </a:spcAft>
              <a:buNone/>
            </a:pPr>
            <a:r>
              <a:rPr lang="en-US" sz="1200"/>
              <a:t>The predefined fields in the templates have a set reading order, but if you add additional/custom text boxes, images, SmartArt, or other content, you should check that the reading order is logical. Otherwise, the objects will be read in the order they were added to the page.</a:t>
            </a:r>
          </a:p>
          <a:p>
            <a:pPr marL="0" indent="0">
              <a:spcAft>
                <a:spcPts val="600"/>
              </a:spcAft>
              <a:buNone/>
            </a:pPr>
            <a:r>
              <a:rPr lang="en-US" sz="1200" b="1">
                <a:solidFill>
                  <a:schemeClr val="accent1"/>
                </a:solidFill>
              </a:rPr>
              <a:t>You can control the reading order by:</a:t>
            </a:r>
          </a:p>
          <a:p>
            <a:pPr marL="228600" indent="-228600">
              <a:spcAft>
                <a:spcPts val="600"/>
              </a:spcAft>
              <a:buClr>
                <a:schemeClr val="accent1"/>
              </a:buClr>
              <a:buFont typeface="+mj-lt"/>
              <a:buAutoNum type="arabicPeriod"/>
            </a:pPr>
            <a:r>
              <a:rPr lang="en-US" sz="1200"/>
              <a:t>On the </a:t>
            </a:r>
            <a:r>
              <a:rPr lang="en-US" sz="1200" i="1"/>
              <a:t>Home</a:t>
            </a:r>
            <a:r>
              <a:rPr lang="en-US" sz="1200"/>
              <a:t> tab, select </a:t>
            </a:r>
            <a:r>
              <a:rPr lang="en-US" sz="1200" i="1"/>
              <a:t>Arrange</a:t>
            </a:r>
          </a:p>
          <a:p>
            <a:pPr marL="228600" indent="-228600">
              <a:spcAft>
                <a:spcPts val="600"/>
              </a:spcAft>
              <a:buClr>
                <a:schemeClr val="accent1"/>
              </a:buClr>
              <a:buFont typeface="+mj-lt"/>
              <a:buAutoNum type="arabicPeriod"/>
            </a:pPr>
            <a:r>
              <a:rPr lang="en-US" sz="1200"/>
              <a:t>From the </a:t>
            </a:r>
            <a:r>
              <a:rPr lang="en-US" sz="1200" i="1"/>
              <a:t>Arrange </a:t>
            </a:r>
            <a:r>
              <a:rPr lang="en-US" sz="1200"/>
              <a:t>menu, choose "Selection Pane.“</a:t>
            </a:r>
          </a:p>
          <a:p>
            <a:pPr marL="228600" indent="-228600">
              <a:spcAft>
                <a:spcPts val="600"/>
              </a:spcAft>
              <a:buClr>
                <a:schemeClr val="accent1"/>
              </a:buClr>
              <a:buFont typeface="+mj-lt"/>
              <a:buAutoNum type="arabicPeriod"/>
            </a:pPr>
            <a:r>
              <a:rPr lang="en-US" sz="1200"/>
              <a:t>A tab will open on the right side of the window. Drag the objects until they have the desired order. This will not affect the layout on the page, only the order in which they are read by screen readers.</a:t>
            </a:r>
          </a:p>
        </p:txBody>
      </p:sp>
      <p:sp>
        <p:nvSpPr>
          <p:cNvPr id="6" name="textruta 5">
            <a:extLst>
              <a:ext uri="{FF2B5EF4-FFF2-40B4-BE49-F238E27FC236}">
                <a16:creationId xmlns:a16="http://schemas.microsoft.com/office/drawing/2014/main" id="{60BCB9D5-FB2E-F01B-B2C5-5BFB4C55D46E}"/>
              </a:ext>
            </a:extLst>
          </p:cNvPr>
          <p:cNvSpPr txBox="1"/>
          <p:nvPr userDrawn="1"/>
        </p:nvSpPr>
        <p:spPr>
          <a:xfrm>
            <a:off x="600076" y="1008476"/>
            <a:ext cx="10991850" cy="1103312"/>
          </a:xfrm>
          <a:prstGeom prst="rect">
            <a:avLst/>
          </a:prstGeom>
          <a:noFill/>
        </p:spPr>
        <p:txBody>
          <a:bodyPr wrap="square" anchor="t">
            <a:noAutofit/>
          </a:bodyPr>
          <a:lstStyle/>
          <a:p>
            <a:r>
              <a:rPr lang="en-US" sz="4000" b="1" noProof="0">
                <a:solidFill>
                  <a:schemeClr val="tx2"/>
                </a:solidFill>
                <a:latin typeface="+mj-lt"/>
              </a:rPr>
              <a:t>Make your presentation accessible</a:t>
            </a:r>
          </a:p>
        </p:txBody>
      </p:sp>
      <p:sp>
        <p:nvSpPr>
          <p:cNvPr id="8" name="textruta 7">
            <a:extLst>
              <a:ext uri="{FF2B5EF4-FFF2-40B4-BE49-F238E27FC236}">
                <a16:creationId xmlns:a16="http://schemas.microsoft.com/office/drawing/2014/main" id="{83F6329C-964B-2CDD-13A7-0D9A1FF8FB4F}"/>
              </a:ext>
            </a:extLst>
          </p:cNvPr>
          <p:cNvSpPr txBox="1"/>
          <p:nvPr userDrawn="1"/>
        </p:nvSpPr>
        <p:spPr>
          <a:xfrm>
            <a:off x="600075" y="1790514"/>
            <a:ext cx="10990263"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600" noProof="0">
                <a:solidFill>
                  <a:schemeClr val="accent1"/>
                </a:solidFill>
                <a:latin typeface="+mn-lt"/>
              </a:rPr>
              <a:t>The template is set up to be as accessibility-friendly as possible, but there are two things you need to do yourself as you add content. </a:t>
            </a:r>
            <a:r>
              <a:rPr lang="en-US" sz="1600" b="1" noProof="0">
                <a:solidFill>
                  <a:schemeClr val="accent1"/>
                </a:solidFill>
                <a:latin typeface="+mn-lt"/>
              </a:rPr>
              <a:t>The instructions below are for Office 365 or Office 2019.</a:t>
            </a:r>
          </a:p>
        </p:txBody>
      </p:sp>
    </p:spTree>
    <p:extLst>
      <p:ext uri="{BB962C8B-B14F-4D97-AF65-F5344CB8AC3E}">
        <p14:creationId xmlns:p14="http://schemas.microsoft.com/office/powerpoint/2010/main" val="7883710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chapter, image, light blue">
    <p:bg>
      <p:bgPr>
        <a:solidFill>
          <a:schemeClr val="accent4"/>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75DBF22-A5DA-3B43-92C3-F6BCD51A4216}" type="datetime1">
              <a:rPr lang="sv-SE" smtClean="0"/>
              <a:t>2026-03-11</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1195098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Title/chapter, sand">
    <p:bg>
      <p:bgPr>
        <a:solidFill>
          <a:schemeClr val="bg2"/>
        </a:solidFill>
        <a:effectLst/>
      </p:bgPr>
    </p:bg>
    <p:spTree>
      <p:nvGrpSpPr>
        <p:cNvPr id="1" name=""/>
        <p:cNvGrpSpPr/>
        <p:nvPr/>
      </p:nvGrpSpPr>
      <p:grpSpPr>
        <a:xfrm>
          <a:off x="0" y="0"/>
          <a:ext cx="0" cy="0"/>
          <a:chOff x="0" y="0"/>
          <a:chExt cx="0" cy="0"/>
        </a:xfrm>
      </p:grpSpPr>
      <p:pic>
        <p:nvPicPr>
          <p:cNvPr id="8" name="Bild 7">
            <a:extLst>
              <a:ext uri="{FF2B5EF4-FFF2-40B4-BE49-F238E27FC236}">
                <a16:creationId xmlns:a16="http://schemas.microsoft.com/office/drawing/2014/main" id="{3B3563A2-9CD9-4FFB-4072-1AE98552F239}"/>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0F5ACA-7455-4642-BFE0-35A3360E2D3F}" type="datetime1">
              <a:rPr lang="sv-SE" smtClean="0"/>
              <a:t>2026-03-11</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Tree>
    <p:extLst>
      <p:ext uri="{BB962C8B-B14F-4D97-AF65-F5344CB8AC3E}">
        <p14:creationId xmlns:p14="http://schemas.microsoft.com/office/powerpoint/2010/main" val="36899389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chapter, image, sand">
    <p:bg>
      <p:bgPr>
        <a:solidFill>
          <a:schemeClr val="bg2"/>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accent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p>
            <a:fld id="{B716C8F4-20CD-364A-8A8E-DE130115B178}" type="slidenum">
              <a:rPr lang="sv-SE" smtClean="0"/>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p>
            <a:fld id="{237029E1-9B44-DE43-98B9-EBAFD8B9E3F1}" type="datetime1">
              <a:rPr lang="sv-SE" smtClean="0"/>
              <a:t>2026-03-11</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p>
            <a:r>
              <a:rPr lang="sv-SE"/>
              <a:t>Presentation footer</a:t>
            </a:r>
          </a:p>
        </p:txBody>
      </p:sp>
    </p:spTree>
    <p:extLst>
      <p:ext uri="{BB962C8B-B14F-4D97-AF65-F5344CB8AC3E}">
        <p14:creationId xmlns:p14="http://schemas.microsoft.com/office/powerpoint/2010/main" val="373490314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secHead" preserve="1">
  <p:cSld name="Title/chapter, KTH blue">
    <p:bg>
      <p:bgPr>
        <a:solidFill>
          <a:schemeClr val="accent1"/>
        </a:solidFill>
        <a:effectLst/>
      </p:bgPr>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BD7C2495-EEC2-B0B4-E314-5E0AAC7DA05C}"/>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pic>
        <p:nvPicPr>
          <p:cNvPr id="8" name="Bild 7">
            <a:extLst>
              <a:ext uri="{FF2B5EF4-FFF2-40B4-BE49-F238E27FC236}">
                <a16:creationId xmlns:a16="http://schemas.microsoft.com/office/drawing/2014/main" id="{2A6CC77B-C027-6CAF-7D4C-2E3A15A51698}"/>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7218363" cy="2852737"/>
          </a:xfrm>
        </p:spPr>
        <p:txBody>
          <a:bodyPr anchor="b"/>
          <a:lstStyle>
            <a:lvl1pPr>
              <a:defRPr sz="6000">
                <a:solidFill>
                  <a:schemeClr val="bg1"/>
                </a:solidFill>
              </a:defRPr>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7218363" cy="863600"/>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EECCBBAF-5C49-D145-9814-61A8103632A9}" type="datetime1">
              <a:rPr lang="sv-SE" smtClean="0"/>
              <a:t>2026-03-11</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sp>
        <p:nvSpPr>
          <p:cNvPr id="6" name="Platshållare för bildnummer 5">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Tree>
    <p:extLst>
      <p:ext uri="{BB962C8B-B14F-4D97-AF65-F5344CB8AC3E}">
        <p14:creationId xmlns:p14="http://schemas.microsoft.com/office/powerpoint/2010/main" val="1096779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le/chapter, image, KTH blue">
    <p:bg>
      <p:bgPr>
        <a:solidFill>
          <a:schemeClr val="accent1"/>
        </a:solidFill>
        <a:effectLst/>
      </p:bgPr>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FF4B0F-EDDD-A22D-72B1-38F4939D3C89}"/>
              </a:ext>
            </a:extLst>
          </p:cNvPr>
          <p:cNvSpPr>
            <a:spLocks noGrp="1"/>
          </p:cNvSpPr>
          <p:nvPr>
            <p:ph type="title"/>
          </p:nvPr>
        </p:nvSpPr>
        <p:spPr>
          <a:xfrm>
            <a:off x="600074" y="2218797"/>
            <a:ext cx="5314951" cy="2852737"/>
          </a:xfrm>
        </p:spPr>
        <p:txBody>
          <a:bodyPr anchor="b"/>
          <a:lstStyle>
            <a:lvl1pPr>
              <a:defRPr sz="5400">
                <a:solidFill>
                  <a:schemeClr val="bg1"/>
                </a:solidFill>
              </a:defRPr>
            </a:lvl1pPr>
          </a:lstStyle>
          <a:p>
            <a:r>
              <a:rPr lang="sv-SE"/>
              <a:t>Klicka här för att ändra format</a:t>
            </a:r>
          </a:p>
        </p:txBody>
      </p:sp>
      <p:sp>
        <p:nvSpPr>
          <p:cNvPr id="3" name="Platshållare för text 2">
            <a:extLst>
              <a:ext uri="{FF2B5EF4-FFF2-40B4-BE49-F238E27FC236}">
                <a16:creationId xmlns:a16="http://schemas.microsoft.com/office/drawing/2014/main" id="{D2F2B0C3-2BAB-6502-DD24-88356B839479}"/>
              </a:ext>
            </a:extLst>
          </p:cNvPr>
          <p:cNvSpPr>
            <a:spLocks noGrp="1"/>
          </p:cNvSpPr>
          <p:nvPr>
            <p:ph type="body" idx="1"/>
          </p:nvPr>
        </p:nvSpPr>
        <p:spPr>
          <a:xfrm>
            <a:off x="600074" y="5226050"/>
            <a:ext cx="5314951" cy="863600"/>
          </a:xfrm>
        </p:spPr>
        <p:txBody>
          <a:bodyPr/>
          <a:lstStyle>
            <a:lvl1pPr marL="0" indent="0">
              <a:buNone/>
              <a:defRPr sz="20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a:t>Redigera format för bakgrundstext</a:t>
            </a:r>
          </a:p>
        </p:txBody>
      </p:sp>
      <p:sp>
        <p:nvSpPr>
          <p:cNvPr id="8" name="Platshållare för bild 2">
            <a:extLst>
              <a:ext uri="{FF2B5EF4-FFF2-40B4-BE49-F238E27FC236}">
                <a16:creationId xmlns:a16="http://schemas.microsoft.com/office/drawing/2014/main" id="{34F955E2-AB95-AB55-6363-04426A618FC5}"/>
              </a:ext>
            </a:extLst>
          </p:cNvPr>
          <p:cNvSpPr>
            <a:spLocks noGrp="1"/>
          </p:cNvSpPr>
          <p:nvPr>
            <p:ph type="pic" sz="quarter" idx="13" hasCustomPrompt="1"/>
          </p:nvPr>
        </p:nvSpPr>
        <p:spPr>
          <a:xfrm>
            <a:off x="6096000" y="0"/>
            <a:ext cx="6096000" cy="6858000"/>
          </a:xfrm>
        </p:spPr>
        <p:txBody>
          <a:bodyPr bIns="1044000" anchor="ctr"/>
          <a:lstStyle>
            <a:lvl1pPr marL="0" indent="0" algn="ctr">
              <a:buNone/>
              <a:defRPr>
                <a:solidFill>
                  <a:schemeClr val="bg1"/>
                </a:solidFill>
              </a:defRPr>
            </a:lvl1pPr>
          </a:lstStyle>
          <a:p>
            <a:r>
              <a:rPr lang="sv-SE" err="1"/>
              <a:t>Click</a:t>
            </a:r>
            <a:r>
              <a:rPr lang="sv-SE"/>
              <a:t> on the </a:t>
            </a:r>
            <a:r>
              <a:rPr lang="sv-SE" err="1"/>
              <a:t>icon</a:t>
            </a:r>
            <a:r>
              <a:rPr lang="sv-SE"/>
              <a:t> or </a:t>
            </a:r>
            <a:br>
              <a:rPr lang="sv-SE"/>
            </a:br>
            <a:r>
              <a:rPr lang="sv-SE"/>
              <a:t>drag and </a:t>
            </a:r>
            <a:r>
              <a:rPr lang="sv-SE" err="1"/>
              <a:t>drop</a:t>
            </a:r>
            <a:r>
              <a:rPr lang="sv-SE"/>
              <a:t> to </a:t>
            </a:r>
            <a:r>
              <a:rPr lang="sv-SE" err="1"/>
              <a:t>insert</a:t>
            </a:r>
            <a:r>
              <a:rPr lang="sv-SE"/>
              <a:t> an image</a:t>
            </a:r>
          </a:p>
        </p:txBody>
      </p:sp>
      <p:sp>
        <p:nvSpPr>
          <p:cNvPr id="6" name="Platshållare för bildnummer 2">
            <a:extLst>
              <a:ext uri="{FF2B5EF4-FFF2-40B4-BE49-F238E27FC236}">
                <a16:creationId xmlns:a16="http://schemas.microsoft.com/office/drawing/2014/main" id="{D29BC8E8-F5C8-822E-801D-9D7D18708ADC}"/>
              </a:ext>
            </a:extLst>
          </p:cNvPr>
          <p:cNvSpPr>
            <a:spLocks noGrp="1"/>
          </p:cNvSpPr>
          <p:nvPr>
            <p:ph type="sldNum" sz="quarter" idx="12"/>
          </p:nvPr>
        </p:nvSpPr>
        <p:spPr/>
        <p:txBody>
          <a:bodyPr/>
          <a:lstStyle>
            <a:lvl1pPr>
              <a:defRPr>
                <a:solidFill>
                  <a:schemeClr val="bg1"/>
                </a:solidFill>
              </a:defRPr>
            </a:lvl1pPr>
          </a:lstStyle>
          <a:p>
            <a:fld id="{B716C8F4-20CD-364A-8A8E-DE130115B178}" type="slidenum">
              <a:rPr lang="sv-SE" smtClean="0"/>
              <a:pPr/>
              <a:t>‹#›</a:t>
            </a:fld>
            <a:endParaRPr lang="sv-SE"/>
          </a:p>
        </p:txBody>
      </p:sp>
      <p:sp>
        <p:nvSpPr>
          <p:cNvPr id="4" name="Platshållare för datum 3">
            <a:extLst>
              <a:ext uri="{FF2B5EF4-FFF2-40B4-BE49-F238E27FC236}">
                <a16:creationId xmlns:a16="http://schemas.microsoft.com/office/drawing/2014/main" id="{F851E848-251E-E2DA-7C4F-1D00914218D5}"/>
              </a:ext>
            </a:extLst>
          </p:cNvPr>
          <p:cNvSpPr>
            <a:spLocks noGrp="1"/>
          </p:cNvSpPr>
          <p:nvPr>
            <p:ph type="dt" sz="half" idx="10"/>
          </p:nvPr>
        </p:nvSpPr>
        <p:spPr/>
        <p:txBody>
          <a:bodyPr/>
          <a:lstStyle>
            <a:lvl1pPr>
              <a:defRPr>
                <a:solidFill>
                  <a:schemeClr val="bg1"/>
                </a:solidFill>
              </a:defRPr>
            </a:lvl1pPr>
          </a:lstStyle>
          <a:p>
            <a:fld id="{823D8581-A4D9-BE4A-AEA5-9282CF05EB42}" type="datetime1">
              <a:rPr lang="sv-SE" smtClean="0"/>
              <a:t>2026-03-11</a:t>
            </a:fld>
            <a:endParaRPr lang="sv-SE"/>
          </a:p>
        </p:txBody>
      </p:sp>
      <p:sp>
        <p:nvSpPr>
          <p:cNvPr id="5" name="Platshållare för sidfot 4">
            <a:extLst>
              <a:ext uri="{FF2B5EF4-FFF2-40B4-BE49-F238E27FC236}">
                <a16:creationId xmlns:a16="http://schemas.microsoft.com/office/drawing/2014/main" id="{7B17E8BE-A4A4-85C9-B892-43238732B056}"/>
              </a:ext>
            </a:extLst>
          </p:cNvPr>
          <p:cNvSpPr>
            <a:spLocks noGrp="1"/>
          </p:cNvSpPr>
          <p:nvPr>
            <p:ph type="ftr" sz="quarter" idx="11"/>
          </p:nvPr>
        </p:nvSpPr>
        <p:spPr/>
        <p:txBody>
          <a:bodyPr/>
          <a:lstStyle>
            <a:lvl1pPr>
              <a:defRPr>
                <a:solidFill>
                  <a:schemeClr val="bg1"/>
                </a:solidFill>
              </a:defRPr>
            </a:lvl1pPr>
          </a:lstStyle>
          <a:p>
            <a:r>
              <a:rPr lang="sv-SE"/>
              <a:t>Presentation footer</a:t>
            </a:r>
          </a:p>
        </p:txBody>
      </p:sp>
      <p:pic>
        <p:nvPicPr>
          <p:cNvPr id="9" name="Bild 8">
            <a:extLst>
              <a:ext uri="{FF2B5EF4-FFF2-40B4-BE49-F238E27FC236}">
                <a16:creationId xmlns:a16="http://schemas.microsoft.com/office/drawing/2014/main" id="{B9CCB106-B724-D4FC-9180-F2081684D467}"/>
              </a:ext>
            </a:extLst>
          </p:cNvPr>
          <p:cNvPicPr>
            <a:picLocks noChangeAspect="1"/>
          </p:cNvPicPr>
          <p:nvPr userDrawn="1"/>
        </p:nvPicPr>
        <p:blipFill>
          <a:blip r:embed="rId2" cstate="print">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a:xfrm>
            <a:off x="182681" y="164553"/>
            <a:ext cx="648592" cy="725806"/>
          </a:xfrm>
          <a:prstGeom prst="rect">
            <a:avLst/>
          </a:prstGeom>
        </p:spPr>
      </p:pic>
    </p:spTree>
    <p:extLst>
      <p:ext uri="{BB962C8B-B14F-4D97-AF65-F5344CB8AC3E}">
        <p14:creationId xmlns:p14="http://schemas.microsoft.com/office/powerpoint/2010/main" val="3070710501"/>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image" Target="../media/image2.svg"/><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theme" Target="../theme/theme1.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220414E7-5508-776E-6BBC-4EE50480958F}"/>
              </a:ext>
            </a:extLst>
          </p:cNvPr>
          <p:cNvSpPr>
            <a:spLocks noGrp="1"/>
          </p:cNvSpPr>
          <p:nvPr>
            <p:ph type="title"/>
          </p:nvPr>
        </p:nvSpPr>
        <p:spPr>
          <a:xfrm>
            <a:off x="600075" y="1095632"/>
            <a:ext cx="10990263" cy="568412"/>
          </a:xfrm>
          <a:prstGeom prst="rect">
            <a:avLst/>
          </a:prstGeom>
        </p:spPr>
        <p:txBody>
          <a:bodyPr vert="horz" lIns="91440" tIns="108000" rIns="91440" bIns="4572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2006EF76-9662-2CD9-346E-23511E804736}"/>
              </a:ext>
            </a:extLst>
          </p:cNvPr>
          <p:cNvSpPr>
            <a:spLocks noGrp="1"/>
          </p:cNvSpPr>
          <p:nvPr>
            <p:ph type="body" idx="1"/>
          </p:nvPr>
        </p:nvSpPr>
        <p:spPr>
          <a:xfrm>
            <a:off x="600075" y="1872344"/>
            <a:ext cx="10990263" cy="4453808"/>
          </a:xfrm>
          <a:prstGeom prst="rect">
            <a:avLst/>
          </a:prstGeom>
        </p:spPr>
        <p:txBody>
          <a:bodyPr vert="horz" lIns="91440" tIns="45720" rIns="91440" bIns="4572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5E3A2378-EA0B-2CB0-A3C0-B0181DFC31CC}"/>
              </a:ext>
            </a:extLst>
          </p:cNvPr>
          <p:cNvSpPr>
            <a:spLocks noGrp="1"/>
          </p:cNvSpPr>
          <p:nvPr>
            <p:ph type="dt" sz="half" idx="2"/>
          </p:nvPr>
        </p:nvSpPr>
        <p:spPr>
          <a:xfrm>
            <a:off x="600075" y="6473327"/>
            <a:ext cx="2743200" cy="94775"/>
          </a:xfrm>
          <a:prstGeom prst="rect">
            <a:avLst/>
          </a:prstGeom>
        </p:spPr>
        <p:txBody>
          <a:bodyPr vert="horz" lIns="91440" tIns="45720" rIns="91440" bIns="45720" rtlCol="0" anchor="ctr"/>
          <a:lstStyle>
            <a:lvl1pPr algn="l">
              <a:defRPr sz="700">
                <a:solidFill>
                  <a:schemeClr val="accent2"/>
                </a:solidFill>
              </a:defRPr>
            </a:lvl1pPr>
          </a:lstStyle>
          <a:p>
            <a:fld id="{888E4D63-BE2C-4D4B-BBD2-256262659A9F}" type="datetime1">
              <a:rPr lang="sv-SE" smtClean="0"/>
              <a:t>2026-03-11</a:t>
            </a:fld>
            <a:endParaRPr lang="sv-SE"/>
          </a:p>
        </p:txBody>
      </p:sp>
      <p:sp>
        <p:nvSpPr>
          <p:cNvPr id="5" name="Platshållare för sidfot 4">
            <a:extLst>
              <a:ext uri="{FF2B5EF4-FFF2-40B4-BE49-F238E27FC236}">
                <a16:creationId xmlns:a16="http://schemas.microsoft.com/office/drawing/2014/main" id="{24CA2E8D-AD94-B894-C4F1-B88C763BA32D}"/>
              </a:ext>
            </a:extLst>
          </p:cNvPr>
          <p:cNvSpPr>
            <a:spLocks noGrp="1"/>
          </p:cNvSpPr>
          <p:nvPr>
            <p:ph type="ftr" sz="quarter" idx="3"/>
          </p:nvPr>
        </p:nvSpPr>
        <p:spPr>
          <a:xfrm>
            <a:off x="4037805" y="6470364"/>
            <a:ext cx="4114800" cy="97738"/>
          </a:xfrm>
          <a:prstGeom prst="rect">
            <a:avLst/>
          </a:prstGeom>
        </p:spPr>
        <p:txBody>
          <a:bodyPr vert="horz" lIns="91440" tIns="45720" rIns="91440" bIns="45720" rtlCol="0" anchor="ctr"/>
          <a:lstStyle>
            <a:lvl1pPr algn="ctr">
              <a:defRPr sz="700">
                <a:solidFill>
                  <a:schemeClr val="accent2"/>
                </a:solidFill>
              </a:defRPr>
            </a:lvl1pPr>
          </a:lstStyle>
          <a:p>
            <a:r>
              <a:rPr lang="sv-SE"/>
              <a:t>Presentation footer</a:t>
            </a:r>
          </a:p>
        </p:txBody>
      </p:sp>
      <p:sp>
        <p:nvSpPr>
          <p:cNvPr id="6" name="Platshållare för bildnummer 5">
            <a:extLst>
              <a:ext uri="{FF2B5EF4-FFF2-40B4-BE49-F238E27FC236}">
                <a16:creationId xmlns:a16="http://schemas.microsoft.com/office/drawing/2014/main" id="{045617BD-973D-B163-E4ED-D245FDF0BDFC}"/>
              </a:ext>
            </a:extLst>
          </p:cNvPr>
          <p:cNvSpPr>
            <a:spLocks noGrp="1"/>
          </p:cNvSpPr>
          <p:nvPr>
            <p:ph type="sldNum" sz="quarter" idx="4"/>
          </p:nvPr>
        </p:nvSpPr>
        <p:spPr>
          <a:xfrm>
            <a:off x="8848725" y="6473328"/>
            <a:ext cx="2743200" cy="94775"/>
          </a:xfrm>
          <a:prstGeom prst="rect">
            <a:avLst/>
          </a:prstGeom>
        </p:spPr>
        <p:txBody>
          <a:bodyPr vert="horz" lIns="91440" tIns="45720" rIns="91440" bIns="45720" rtlCol="0" anchor="ctr"/>
          <a:lstStyle>
            <a:lvl1pPr algn="r">
              <a:defRPr sz="700">
                <a:solidFill>
                  <a:schemeClr val="accent2"/>
                </a:solidFill>
              </a:defRPr>
            </a:lvl1pPr>
          </a:lstStyle>
          <a:p>
            <a:fld id="{B716C8F4-20CD-364A-8A8E-DE130115B178}" type="slidenum">
              <a:rPr lang="sv-SE" smtClean="0"/>
              <a:pPr/>
              <a:t>‹#›</a:t>
            </a:fld>
            <a:endParaRPr lang="sv-SE"/>
          </a:p>
        </p:txBody>
      </p:sp>
      <p:pic>
        <p:nvPicPr>
          <p:cNvPr id="11" name="Bild 10">
            <a:extLst>
              <a:ext uri="{FF2B5EF4-FFF2-40B4-BE49-F238E27FC236}">
                <a16:creationId xmlns:a16="http://schemas.microsoft.com/office/drawing/2014/main" id="{57E3D58E-4C99-E6D1-B925-E182668FA2E3}"/>
              </a:ext>
            </a:extLst>
          </p:cNvPr>
          <p:cNvPicPr>
            <a:picLocks noChangeAspect="1"/>
          </p:cNvPicPr>
          <p:nvPr userDrawn="1"/>
        </p:nvPicPr>
        <p:blipFill>
          <a:blip r:embed="rId49" cstate="print">
            <a:extLst>
              <a:ext uri="{28A0092B-C50C-407E-A947-70E740481C1C}">
                <a14:useLocalDpi xmlns:a14="http://schemas.microsoft.com/office/drawing/2010/main"/>
              </a:ext>
              <a:ext uri="{96DAC541-7B7A-43D3-8B79-37D633B846F1}">
                <asvg:svgBlip xmlns:asvg="http://schemas.microsoft.com/office/drawing/2016/SVG/main" r:embed="rId50"/>
              </a:ext>
            </a:extLst>
          </a:blip>
          <a:stretch>
            <a:fillRect/>
          </a:stretch>
        </p:blipFill>
        <p:spPr>
          <a:xfrm>
            <a:off x="193566" y="164552"/>
            <a:ext cx="714243" cy="799273"/>
          </a:xfrm>
          <a:prstGeom prst="rect">
            <a:avLst/>
          </a:prstGeom>
        </p:spPr>
      </p:pic>
    </p:spTree>
    <p:extLst>
      <p:ext uri="{BB962C8B-B14F-4D97-AF65-F5344CB8AC3E}">
        <p14:creationId xmlns:p14="http://schemas.microsoft.com/office/powerpoint/2010/main" val="118368451"/>
      </p:ext>
    </p:extLst>
  </p:cSld>
  <p:clrMap bg1="lt1" tx1="dk1" bg2="lt2" tx2="dk2" accent1="accent1" accent2="accent2" accent3="accent3" accent4="accent4" accent5="accent5" accent6="accent6" hlink="hlink" folHlink="folHlink"/>
  <p:sldLayoutIdLst>
    <p:sldLayoutId id="2147483649" r:id="rId1"/>
    <p:sldLayoutId id="2147483679" r:id="rId2"/>
    <p:sldLayoutId id="2147483659" r:id="rId3"/>
    <p:sldLayoutId id="2147483651" r:id="rId4"/>
    <p:sldLayoutId id="2147483670" r:id="rId5"/>
    <p:sldLayoutId id="2147483660" r:id="rId6"/>
    <p:sldLayoutId id="2147483671" r:id="rId7"/>
    <p:sldLayoutId id="2147483661" r:id="rId8"/>
    <p:sldLayoutId id="2147483672" r:id="rId9"/>
    <p:sldLayoutId id="2147483662" r:id="rId10"/>
    <p:sldLayoutId id="2147483673" r:id="rId11"/>
    <p:sldLayoutId id="2147483650" r:id="rId12"/>
    <p:sldLayoutId id="2147483685" r:id="rId13"/>
    <p:sldLayoutId id="2147483688" r:id="rId14"/>
    <p:sldLayoutId id="2147483686" r:id="rId15"/>
    <p:sldLayoutId id="2147483687" r:id="rId16"/>
    <p:sldLayoutId id="2147483652" r:id="rId17"/>
    <p:sldLayoutId id="2147483653" r:id="rId18"/>
    <p:sldLayoutId id="2147483656" r:id="rId19"/>
    <p:sldLayoutId id="2147483657" r:id="rId20"/>
    <p:sldLayoutId id="2147483663" r:id="rId21"/>
    <p:sldLayoutId id="2147483694" r:id="rId22"/>
    <p:sldLayoutId id="2147483693" r:id="rId23"/>
    <p:sldLayoutId id="2147483684" r:id="rId24"/>
    <p:sldLayoutId id="2147483683" r:id="rId25"/>
    <p:sldLayoutId id="2147483681" r:id="rId26"/>
    <p:sldLayoutId id="2147483682" r:id="rId27"/>
    <p:sldLayoutId id="2147483676" r:id="rId28"/>
    <p:sldLayoutId id="2147483677" r:id="rId29"/>
    <p:sldLayoutId id="2147483678" r:id="rId30"/>
    <p:sldLayoutId id="2147483654" r:id="rId31"/>
    <p:sldLayoutId id="2147483668" r:id="rId32"/>
    <p:sldLayoutId id="2147483667" r:id="rId33"/>
    <p:sldLayoutId id="2147483669" r:id="rId34"/>
    <p:sldLayoutId id="2147483666" r:id="rId35"/>
    <p:sldLayoutId id="2147483689" r:id="rId36"/>
    <p:sldLayoutId id="2147483690" r:id="rId37"/>
    <p:sldLayoutId id="2147483691" r:id="rId38"/>
    <p:sldLayoutId id="2147483692" r:id="rId39"/>
    <p:sldLayoutId id="2147483655" r:id="rId40"/>
    <p:sldLayoutId id="2147483696" r:id="rId41"/>
    <p:sldLayoutId id="2147483697" r:id="rId42"/>
    <p:sldLayoutId id="2147483664" r:id="rId43"/>
    <p:sldLayoutId id="2147483695" r:id="rId44"/>
    <p:sldLayoutId id="2147483658" r:id="rId45"/>
    <p:sldLayoutId id="2147483674" r:id="rId46"/>
    <p:sldLayoutId id="2147483675" r:id="rId47"/>
  </p:sldLayoutIdLst>
  <p:hf sldNum="0" hdr="0" ftr="0" dt="0"/>
  <p:txStyles>
    <p:titleStyle>
      <a:lvl1pPr algn="l" defTabSz="914400" rtl="0" eaLnBrk="1" latinLnBrk="0" hangingPunct="1">
        <a:lnSpc>
          <a:spcPct val="90000"/>
        </a:lnSpc>
        <a:spcBef>
          <a:spcPct val="0"/>
        </a:spcBef>
        <a:buNone/>
        <a:defRPr sz="3600" b="1" kern="1200">
          <a:solidFill>
            <a:schemeClr val="tx2"/>
          </a:solidFill>
          <a:latin typeface="+mj-lt"/>
          <a:ea typeface="+mj-ea"/>
          <a:cs typeface="+mj-cs"/>
        </a:defRPr>
      </a:lvl1pPr>
    </p:titleStyle>
    <p:bodyStyle>
      <a:lvl1pPr marL="228600" indent="-228600" algn="l" defTabSz="914400" rtl="0" eaLnBrk="1" latinLnBrk="0" hangingPunct="1">
        <a:lnSpc>
          <a:spcPct val="90000"/>
        </a:lnSpc>
        <a:spcBef>
          <a:spcPts val="1000"/>
        </a:spcBef>
        <a:buClr>
          <a:schemeClr val="accent1"/>
        </a:buClr>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chemeClr val="accent1"/>
        </a:buClr>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Clr>
          <a:schemeClr val="accent1"/>
        </a:buClr>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chemeClr val="accent1"/>
        </a:buClr>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chemeClr val="accent1"/>
        </a:buClr>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378" userDrawn="1">
          <p15:clr>
            <a:srgbClr val="F26B43"/>
          </p15:clr>
        </p15:guide>
        <p15:guide id="4" pos="1343" userDrawn="1">
          <p15:clr>
            <a:srgbClr val="F26B43"/>
          </p15:clr>
        </p15:guide>
        <p15:guide id="5" pos="1570" userDrawn="1">
          <p15:clr>
            <a:srgbClr val="F26B43"/>
          </p15:clr>
        </p15:guide>
        <p15:guide id="6" pos="2535" userDrawn="1">
          <p15:clr>
            <a:srgbClr val="F26B43"/>
          </p15:clr>
        </p15:guide>
        <p15:guide id="7" pos="2761" userDrawn="1">
          <p15:clr>
            <a:srgbClr val="F26B43"/>
          </p15:clr>
        </p15:guide>
        <p15:guide id="8" pos="3726" userDrawn="1">
          <p15:clr>
            <a:srgbClr val="F26B43"/>
          </p15:clr>
        </p15:guide>
        <p15:guide id="9" pos="3953" userDrawn="1">
          <p15:clr>
            <a:srgbClr val="F26B43"/>
          </p15:clr>
        </p15:guide>
        <p15:guide id="10" pos="4918" userDrawn="1">
          <p15:clr>
            <a:srgbClr val="F26B43"/>
          </p15:clr>
        </p15:guide>
        <p15:guide id="11" pos="5144" userDrawn="1">
          <p15:clr>
            <a:srgbClr val="F26B43"/>
          </p15:clr>
        </p15:guide>
        <p15:guide id="12" pos="6109" userDrawn="1">
          <p15:clr>
            <a:srgbClr val="F26B43"/>
          </p15:clr>
        </p15:guide>
        <p15:guide id="13" pos="6336" userDrawn="1">
          <p15:clr>
            <a:srgbClr val="F26B43"/>
          </p15:clr>
        </p15:guide>
        <p15:guide id="14" pos="7301" userDrawn="1">
          <p15:clr>
            <a:srgbClr val="F26B43"/>
          </p15:clr>
        </p15:guide>
        <p15:guide id="15" orient="horz" userDrawn="1">
          <p15:clr>
            <a:srgbClr val="F26B43"/>
          </p15:clr>
        </p15:guide>
        <p15:guide id="16" orient="horz" pos="4320" userDrawn="1">
          <p15:clr>
            <a:srgbClr val="F26B43"/>
          </p15:clr>
        </p15:guide>
        <p15:guide id="17" orient="horz" pos="514" userDrawn="1">
          <p15:clr>
            <a:srgbClr val="F26B43"/>
          </p15:clr>
        </p15:guide>
        <p15:guide id="18" orient="horz" pos="861" userDrawn="1">
          <p15:clr>
            <a:srgbClr val="F26B43"/>
          </p15:clr>
        </p15:guide>
        <p15:guide id="19" orient="horz" pos="1209" userDrawn="1">
          <p15:clr>
            <a:srgbClr val="F26B43"/>
          </p15:clr>
        </p15:guide>
        <p15:guide id="20" orient="horz" pos="1570" userDrawn="1">
          <p15:clr>
            <a:srgbClr val="F26B43"/>
          </p15:clr>
        </p15:guide>
        <p15:guide id="21" orient="horz" pos="1903" userDrawn="1">
          <p15:clr>
            <a:srgbClr val="F26B43"/>
          </p15:clr>
        </p15:guide>
        <p15:guide id="22" orient="horz" pos="2250" userDrawn="1">
          <p15:clr>
            <a:srgbClr val="F26B43"/>
          </p15:clr>
        </p15:guide>
        <p15:guide id="23" orient="horz" pos="2597" userDrawn="1">
          <p15:clr>
            <a:srgbClr val="F26B43"/>
          </p15:clr>
        </p15:guide>
        <p15:guide id="24" orient="horz" pos="2945" userDrawn="1">
          <p15:clr>
            <a:srgbClr val="F26B43"/>
          </p15:clr>
        </p15:guide>
        <p15:guide id="25" orient="horz" pos="3292" userDrawn="1">
          <p15:clr>
            <a:srgbClr val="F26B43"/>
          </p15:clr>
        </p15:guide>
        <p15:guide id="26" orient="horz" pos="3639" userDrawn="1">
          <p15:clr>
            <a:srgbClr val="F26B43"/>
          </p15:clr>
        </p15:guide>
        <p15:guide id="27" orient="horz" pos="398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hyperlink" Target="mailto:info@kth.se" TargetMode="External"/><Relationship Id="rId2" Type="http://schemas.openxmlformats.org/officeDocument/2006/relationships/notesSlide" Target="../notesSlides/notesSlide9.xml"/><Relationship Id="rId1" Type="http://schemas.openxmlformats.org/officeDocument/2006/relationships/slideLayout" Target="../slideLayouts/slideLayout3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6.xml"/></Relationships>
</file>

<file path=ppt/slides/_rels/slide13.xml.rels><?xml version="1.0" encoding="UTF-8" standalone="yes"?>
<Relationships xmlns="http://schemas.openxmlformats.org/package/2006/relationships"><Relationship Id="rId3" Type="http://schemas.openxmlformats.org/officeDocument/2006/relationships/hyperlink" Target="https://intra.kth.se/utbildning/antagning/akp/akpstoddok" TargetMode="External"/><Relationship Id="rId2" Type="http://schemas.openxmlformats.org/officeDocument/2006/relationships/notesSlide" Target="../notesSlides/notesSlide12.xml"/><Relationship Id="rId1" Type="http://schemas.openxmlformats.org/officeDocument/2006/relationships/slideLayout" Target="../slideLayouts/slideLayout36.xml"/><Relationship Id="rId4" Type="http://schemas.openxmlformats.org/officeDocument/2006/relationships/hyperlink" Target="mailto:info@kth.se" TargetMode="Externa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6.xml"/></Relationships>
</file>

<file path=ppt/slides/_rels/slide15.xml.rels><?xml version="1.0" encoding="UTF-8" standalone="yes"?>
<Relationships xmlns="http://schemas.openxmlformats.org/package/2006/relationships"><Relationship Id="rId3" Type="http://schemas.openxmlformats.org/officeDocument/2006/relationships/hyperlink" Target="https://www.kth.se/student/studier/val/valja-kurs-1.316312" TargetMode="External"/><Relationship Id="rId2" Type="http://schemas.openxmlformats.org/officeDocument/2006/relationships/notesSlide" Target="../notesSlides/notesSlide14.xml"/><Relationship Id="rId1" Type="http://schemas.openxmlformats.org/officeDocument/2006/relationships/slideLayout" Target="../slideLayouts/slideLayout3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6.xml"/></Relationships>
</file>

<file path=ppt/slides/_rels/slide17.xml.rels><?xml version="1.0" encoding="UTF-8" standalone="yes"?>
<Relationships xmlns="http://schemas.openxmlformats.org/package/2006/relationships"><Relationship Id="rId3" Type="http://schemas.openxmlformats.org/officeDocument/2006/relationships/hyperlink" Target="mailto:info@kth.se" TargetMode="External"/><Relationship Id="rId2" Type="http://schemas.openxmlformats.org/officeDocument/2006/relationships/notesSlide" Target="../notesSlides/notesSlide16.xml"/><Relationship Id="rId1" Type="http://schemas.openxmlformats.org/officeDocument/2006/relationships/slideLayout" Target="../slideLayouts/slideLayout3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6.xml"/></Relationships>
</file>

<file path=ppt/slides/_rels/slide3.xml.rels><?xml version="1.0" encoding="UTF-8" standalone="yes"?>
<Relationships xmlns="http://schemas.openxmlformats.org/package/2006/relationships"><Relationship Id="rId3" Type="http://schemas.openxmlformats.org/officeDocument/2006/relationships/hyperlink" Target="https://intra.kth.se/utbildning/antagning/akp/tidplaner-akp" TargetMode="External"/><Relationship Id="rId2" Type="http://schemas.openxmlformats.org/officeDocument/2006/relationships/notesSlide" Target="../notesSlides/notesSlide2.xml"/><Relationship Id="rId1" Type="http://schemas.openxmlformats.org/officeDocument/2006/relationships/slideLayout" Target="../slideLayouts/slideLayout36.xml"/><Relationship Id="rId6" Type="http://schemas.openxmlformats.org/officeDocument/2006/relationships/hyperlink" Target="https://www.kth.se/student/studier/val/valja-kurs-1.316312" TargetMode="External"/><Relationship Id="rId5" Type="http://schemas.openxmlformats.org/officeDocument/2006/relationships/hyperlink" Target="https://intra.kth.se/utbildning/antagning/akp" TargetMode="External"/><Relationship Id="rId4" Type="http://schemas.openxmlformats.org/officeDocument/2006/relationships/hyperlink" Target="https://intra.kth.se/utbildning/utbi/hantera-anmalan/akp"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6.xml"/></Relationships>
</file>

<file path=ppt/slides/_rels/slide8.xml.rels><?xml version="1.0" encoding="UTF-8" standalone="yes"?>
<Relationships xmlns="http://schemas.openxmlformats.org/package/2006/relationships"><Relationship Id="rId3" Type="http://schemas.openxmlformats.org/officeDocument/2006/relationships/hyperlink" Target="https://www.kth.se/student/studier/val/masterprogram" TargetMode="External"/><Relationship Id="rId2" Type="http://schemas.openxmlformats.org/officeDocument/2006/relationships/notesSlide" Target="../notesSlides/notesSlide7.xml"/><Relationship Id="rId1" Type="http://schemas.openxmlformats.org/officeDocument/2006/relationships/slideLayout" Target="../slideLayouts/slideLayout3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35B07F06-6EA7-7E2D-1EF1-26B024DA7650}"/>
              </a:ext>
            </a:extLst>
          </p:cNvPr>
          <p:cNvSpPr>
            <a:spLocks noGrp="1"/>
          </p:cNvSpPr>
          <p:nvPr>
            <p:ph type="ctrTitle"/>
          </p:nvPr>
        </p:nvSpPr>
        <p:spPr/>
        <p:txBody>
          <a:bodyPr/>
          <a:lstStyle/>
          <a:p>
            <a:r>
              <a:rPr lang="sv-SE"/>
              <a:t>AKPHT26 –programstudenternas kursval</a:t>
            </a:r>
          </a:p>
        </p:txBody>
      </p:sp>
      <p:sp>
        <p:nvSpPr>
          <p:cNvPr id="5" name="Underrubrik 4">
            <a:extLst>
              <a:ext uri="{FF2B5EF4-FFF2-40B4-BE49-F238E27FC236}">
                <a16:creationId xmlns:a16="http://schemas.microsoft.com/office/drawing/2014/main" id="{92A29924-00C9-C549-25FA-02CDD1D96ADA}"/>
              </a:ext>
            </a:extLst>
          </p:cNvPr>
          <p:cNvSpPr>
            <a:spLocks noGrp="1"/>
          </p:cNvSpPr>
          <p:nvPr>
            <p:ph type="subTitle" idx="1"/>
          </p:nvPr>
        </p:nvSpPr>
        <p:spPr/>
        <p:txBody>
          <a:bodyPr/>
          <a:lstStyle/>
          <a:p>
            <a:r>
              <a:rPr lang="sv-SE"/>
              <a:t>Uppstartsmöte 11 mars 2026</a:t>
            </a:r>
          </a:p>
        </p:txBody>
      </p:sp>
    </p:spTree>
    <p:extLst>
      <p:ext uri="{BB962C8B-B14F-4D97-AF65-F5344CB8AC3E}">
        <p14:creationId xmlns:p14="http://schemas.microsoft.com/office/powerpoint/2010/main" val="208122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1553308D-0FD3-C814-86CE-E57C3D95562D}"/>
              </a:ext>
            </a:extLst>
          </p:cNvPr>
          <p:cNvSpPr>
            <a:spLocks noGrp="1"/>
          </p:cNvSpPr>
          <p:nvPr>
            <p:ph type="title"/>
          </p:nvPr>
        </p:nvSpPr>
        <p:spPr/>
        <p:txBody>
          <a:bodyPr/>
          <a:lstStyle/>
          <a:p>
            <a:r>
              <a:rPr lang="sv-SE"/>
              <a:t>Bedömning av särskild behörighet</a:t>
            </a:r>
          </a:p>
        </p:txBody>
      </p:sp>
      <p:sp>
        <p:nvSpPr>
          <p:cNvPr id="4" name="textruta 3">
            <a:extLst>
              <a:ext uri="{FF2B5EF4-FFF2-40B4-BE49-F238E27FC236}">
                <a16:creationId xmlns:a16="http://schemas.microsoft.com/office/drawing/2014/main" id="{CB792297-E1CA-1C29-F243-238FA4BAA4C6}"/>
              </a:ext>
            </a:extLst>
          </p:cNvPr>
          <p:cNvSpPr txBox="1"/>
          <p:nvPr/>
        </p:nvSpPr>
        <p:spPr>
          <a:xfrm>
            <a:off x="600075" y="2101943"/>
            <a:ext cx="8568558" cy="3970318"/>
          </a:xfrm>
          <a:prstGeom prst="rect">
            <a:avLst/>
          </a:prstGeom>
          <a:noFill/>
        </p:spPr>
        <p:txBody>
          <a:bodyPr wrap="square" lIns="91440" tIns="45720" rIns="91440" bIns="45720" anchor="t">
            <a:spAutoFit/>
          </a:bodyPr>
          <a:lstStyle/>
          <a:p>
            <a:r>
              <a:rPr lang="sv-SE"/>
              <a:t>Detta kan göras på tre sätt:</a:t>
            </a:r>
          </a:p>
          <a:p>
            <a:endParaRPr lang="sv-SE"/>
          </a:p>
          <a:p>
            <a:pPr marL="285750" indent="-285750">
              <a:buFont typeface="Arial"/>
              <a:buChar char="•"/>
            </a:pPr>
            <a:r>
              <a:rPr lang="sv-SE"/>
              <a:t>Ingen bedömning, oavsett vad som står om särskild behörighet i kursplanen.</a:t>
            </a:r>
          </a:p>
          <a:p>
            <a:endParaRPr lang="sv-SE"/>
          </a:p>
          <a:p>
            <a:pPr lvl="1">
              <a:buFont typeface="Courier New" panose="020B0604020202020204" pitchFamily="34" charset="0"/>
              <a:buChar char="o"/>
            </a:pPr>
            <a:r>
              <a:rPr lang="sv-SE"/>
              <a:t> Används då varken maskinell eller manuell bedömning beställts.</a:t>
            </a:r>
          </a:p>
          <a:p>
            <a:pPr lvl="1">
              <a:buFont typeface="Courier New" panose="020B0604020202020204" pitchFamily="34" charset="0"/>
              <a:buChar char="o"/>
            </a:pPr>
            <a:r>
              <a:rPr lang="sv-SE"/>
              <a:t> Alla studenter blir därmed behöriga. </a:t>
            </a:r>
            <a:br>
              <a:rPr lang="sv-SE"/>
            </a:br>
            <a:endParaRPr lang="sv-SE"/>
          </a:p>
          <a:p>
            <a:pPr marL="285750" indent="-285750">
              <a:buFont typeface="Arial"/>
              <a:buChar char="•"/>
            </a:pPr>
            <a:r>
              <a:rPr lang="sv-SE"/>
              <a:t>Maskinell bedömning i NyA. Skolorna beställer maskinell bedömning med det formulär antagningen tagit fram.</a:t>
            </a:r>
            <a:br>
              <a:rPr lang="sv-SE"/>
            </a:br>
            <a:endParaRPr lang="sv-SE"/>
          </a:p>
          <a:p>
            <a:pPr marL="285750" indent="-285750">
              <a:buFont typeface="Arial"/>
              <a:buChar char="•"/>
            </a:pPr>
            <a:r>
              <a:rPr lang="sv-SE"/>
              <a:t>Manuell bedömning i NyA-webben</a:t>
            </a:r>
            <a:br>
              <a:rPr lang="sv-SE"/>
            </a:br>
            <a:r>
              <a:rPr lang="sv-SE"/>
              <a:t>Programmet gör bedömningen helt manuellt i NyA-webben. Antagningen </a:t>
            </a:r>
            <a:r>
              <a:rPr lang="sv-SE" b="1"/>
              <a:t>måste</a:t>
            </a:r>
            <a:r>
              <a:rPr lang="sv-SE"/>
              <a:t> meddelas att programmet önskar göra manuell bedömning för att kunna förbereda för det. Mejla </a:t>
            </a:r>
            <a:r>
              <a:rPr lang="sv-SE">
                <a:hlinkClick r:id="rId3"/>
              </a:rPr>
              <a:t>info@kth.se</a:t>
            </a:r>
            <a:r>
              <a:rPr lang="sv-SE"/>
              <a:t> för att anmäla detta.</a:t>
            </a:r>
          </a:p>
        </p:txBody>
      </p:sp>
    </p:spTree>
    <p:extLst>
      <p:ext uri="{BB962C8B-B14F-4D97-AF65-F5344CB8AC3E}">
        <p14:creationId xmlns:p14="http://schemas.microsoft.com/office/powerpoint/2010/main" val="40865868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155BB81-32A3-382A-7E75-B2B144A382E0}"/>
              </a:ext>
            </a:extLst>
          </p:cNvPr>
          <p:cNvSpPr>
            <a:spLocks noGrp="1"/>
          </p:cNvSpPr>
          <p:nvPr>
            <p:ph type="title"/>
          </p:nvPr>
        </p:nvSpPr>
        <p:spPr/>
        <p:txBody>
          <a:bodyPr/>
          <a:lstStyle/>
          <a:p>
            <a:r>
              <a:rPr lang="sv-SE"/>
              <a:t>Maskinell bedömning</a:t>
            </a:r>
          </a:p>
        </p:txBody>
      </p:sp>
      <p:sp>
        <p:nvSpPr>
          <p:cNvPr id="4" name="textruta 3">
            <a:extLst>
              <a:ext uri="{FF2B5EF4-FFF2-40B4-BE49-F238E27FC236}">
                <a16:creationId xmlns:a16="http://schemas.microsoft.com/office/drawing/2014/main" id="{51694241-E451-597B-18DD-DA0390E17D2D}"/>
              </a:ext>
            </a:extLst>
          </p:cNvPr>
          <p:cNvSpPr txBox="1"/>
          <p:nvPr/>
        </p:nvSpPr>
        <p:spPr>
          <a:xfrm>
            <a:off x="600075" y="1952914"/>
            <a:ext cx="8452288" cy="3693319"/>
          </a:xfrm>
          <a:prstGeom prst="rect">
            <a:avLst/>
          </a:prstGeom>
          <a:noFill/>
        </p:spPr>
        <p:txBody>
          <a:bodyPr wrap="square" lIns="91440" tIns="45720" rIns="91440" bIns="45720" anchor="t">
            <a:spAutoFit/>
          </a:bodyPr>
          <a:lstStyle/>
          <a:p>
            <a:pPr marL="342900" indent="-342900">
              <a:buFont typeface="Arial"/>
              <a:buChar char="•"/>
            </a:pPr>
            <a:r>
              <a:rPr lang="sv-SE">
                <a:latin typeface="Figtree"/>
                <a:cs typeface="Arial"/>
              </a:rPr>
              <a:t>Anmäl </a:t>
            </a:r>
            <a:r>
              <a:rPr lang="sv-SE" b="1">
                <a:latin typeface="Figtree"/>
                <a:cs typeface="Arial"/>
              </a:rPr>
              <a:t>senast 15 april</a:t>
            </a:r>
            <a:r>
              <a:rPr lang="sv-SE">
                <a:latin typeface="Figtree"/>
                <a:cs typeface="Arial"/>
              </a:rPr>
              <a:t> vilka kurser som ska ha maskinell bedömning</a:t>
            </a:r>
            <a:br>
              <a:rPr lang="sv-SE">
                <a:latin typeface="Figtree"/>
                <a:cs typeface="Arial"/>
              </a:rPr>
            </a:br>
            <a:endParaRPr lang="sv-SE">
              <a:latin typeface="Figtree"/>
              <a:cs typeface="Arial"/>
            </a:endParaRPr>
          </a:p>
          <a:p>
            <a:pPr marL="342900" indent="-342900">
              <a:buFont typeface="Arial"/>
              <a:buChar char="•"/>
            </a:pPr>
            <a:r>
              <a:rPr lang="sv-SE">
                <a:latin typeface="Figtree"/>
                <a:cs typeface="Arial"/>
              </a:rPr>
              <a:t>Anmälan görs genom att fylla i en Excelfil. Det finns en mall där skolan fyller i vilka kurser det gäller: </a:t>
            </a:r>
            <a:br>
              <a:rPr lang="sv-SE">
                <a:latin typeface="Figtree"/>
                <a:cs typeface="Arial"/>
              </a:rPr>
            </a:br>
            <a:r>
              <a:rPr lang="sv-SE">
                <a:latin typeface="Figtree"/>
                <a:cs typeface="Arial"/>
              </a:rPr>
              <a:t>P:\UF\Antagningen\Antagningslistor\AKP\HT26\Maskinell SB-bedömning</a:t>
            </a:r>
            <a:br>
              <a:rPr lang="sv-SE">
                <a:latin typeface="Figtree"/>
                <a:cs typeface="Arial"/>
              </a:rPr>
            </a:br>
            <a:r>
              <a:rPr lang="sv-SE"/>
              <a:t> </a:t>
            </a:r>
          </a:p>
          <a:p>
            <a:pPr marL="342900" indent="-342900">
              <a:buFont typeface="Arial"/>
              <a:buChar char="•"/>
            </a:pPr>
            <a:r>
              <a:rPr lang="sv-SE"/>
              <a:t>I mallen finns instruktioner. Spara mallen under annat namn och uppdatera sedan.</a:t>
            </a:r>
            <a:br>
              <a:rPr lang="sv-SE"/>
            </a:br>
            <a:endParaRPr lang="sv-SE"/>
          </a:p>
          <a:p>
            <a:pPr marL="342900" indent="-342900">
              <a:buFont typeface="Arial"/>
              <a:buChar char="•"/>
            </a:pPr>
            <a:r>
              <a:rPr lang="sv-SE"/>
              <a:t>Bara krav som är dokumenterade i Ladok eller registrerade i NyA kan kontrolleras maskinellt. Det kan vara hela kurser, delkurser, enstaka prov som hämtas från Ladok. Det kan vara gymnasiekurser som har registrerats i NyA.  </a:t>
            </a:r>
            <a:br>
              <a:rPr lang="sv-SE"/>
            </a:br>
            <a:endParaRPr lang="sv-SE"/>
          </a:p>
        </p:txBody>
      </p:sp>
    </p:spTree>
    <p:extLst>
      <p:ext uri="{BB962C8B-B14F-4D97-AF65-F5344CB8AC3E}">
        <p14:creationId xmlns:p14="http://schemas.microsoft.com/office/powerpoint/2010/main" val="69341027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EB806B-0710-2E72-1472-F584AAA46BE8}"/>
              </a:ext>
            </a:extLst>
          </p:cNvPr>
          <p:cNvSpPr>
            <a:spLocks noGrp="1"/>
          </p:cNvSpPr>
          <p:nvPr>
            <p:ph type="title"/>
          </p:nvPr>
        </p:nvSpPr>
        <p:spPr/>
        <p:txBody>
          <a:bodyPr/>
          <a:lstStyle/>
          <a:p>
            <a:r>
              <a:rPr lang="sv-SE"/>
              <a:t>Manuell efterkontroll av maskinell bedömning</a:t>
            </a:r>
          </a:p>
        </p:txBody>
      </p:sp>
      <p:sp>
        <p:nvSpPr>
          <p:cNvPr id="4" name="textruta 3">
            <a:extLst>
              <a:ext uri="{FF2B5EF4-FFF2-40B4-BE49-F238E27FC236}">
                <a16:creationId xmlns:a16="http://schemas.microsoft.com/office/drawing/2014/main" id="{57363DA0-C31B-3268-D00B-2A4211980E8C}"/>
              </a:ext>
            </a:extLst>
          </p:cNvPr>
          <p:cNvSpPr txBox="1"/>
          <p:nvPr/>
        </p:nvSpPr>
        <p:spPr>
          <a:xfrm>
            <a:off x="600075" y="2328735"/>
            <a:ext cx="8545896" cy="3416320"/>
          </a:xfrm>
          <a:prstGeom prst="rect">
            <a:avLst/>
          </a:prstGeom>
          <a:noFill/>
        </p:spPr>
        <p:txBody>
          <a:bodyPr wrap="square" lIns="91440" tIns="45720" rIns="91440" bIns="45720" anchor="t">
            <a:spAutoFit/>
          </a:bodyPr>
          <a:lstStyle/>
          <a:p>
            <a:pPr marL="285750" indent="-285750">
              <a:buFont typeface="Arial"/>
              <a:buChar char="•"/>
            </a:pPr>
            <a:r>
              <a:rPr lang="sv-SE"/>
              <a:t>Maskinell bedömning är aldrig perfekt. Modellerna kan inte heller testas i förväg.</a:t>
            </a:r>
          </a:p>
          <a:p>
            <a:pPr marL="285750" indent="-285750">
              <a:buFont typeface="Arial"/>
              <a:buChar char="•"/>
            </a:pPr>
            <a:r>
              <a:rPr lang="sv-SE"/>
              <a:t>Maskinell bedömning börjar 21 maj.</a:t>
            </a:r>
          </a:p>
          <a:p>
            <a:pPr marL="285750" indent="-285750">
              <a:buFont typeface="Arial"/>
              <a:buChar char="•"/>
            </a:pPr>
            <a:r>
              <a:rPr lang="sv-SE"/>
              <a:t>Sökandelistor kan tas ut ur NyA-webben men antagningen lägger också, några dagar efter att maskinell bedömning börjat, upp listor i mapp på:</a:t>
            </a:r>
          </a:p>
          <a:p>
            <a:endParaRPr lang="sv-SE"/>
          </a:p>
          <a:p>
            <a:r>
              <a:rPr lang="sv-SE"/>
              <a:t>P:\UF\Antagningen\Antagningslistor\AKP\HT26\Maskinell SB-bedömning</a:t>
            </a:r>
          </a:p>
          <a:p>
            <a:endParaRPr lang="sv-SE"/>
          </a:p>
          <a:p>
            <a:pPr marL="285750" indent="-285750">
              <a:buFont typeface="Arial"/>
              <a:buChar char="•"/>
            </a:pPr>
            <a:r>
              <a:rPr lang="sv-SE"/>
              <a:t>Utifrån listorna kan skolorna kontrollera den maskinella bedömningen för att undvika att studenter blir felaktigt obehöriga. Spara de ändrade listorna i samma mapp på P:/. Antagningen lägger in ändringarna.</a:t>
            </a:r>
            <a:br>
              <a:rPr lang="sv-SE"/>
            </a:br>
            <a:endParaRPr lang="sv-SE"/>
          </a:p>
        </p:txBody>
      </p:sp>
    </p:spTree>
    <p:extLst>
      <p:ext uri="{BB962C8B-B14F-4D97-AF65-F5344CB8AC3E}">
        <p14:creationId xmlns:p14="http://schemas.microsoft.com/office/powerpoint/2010/main" val="139080965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88FD258-95E5-82CB-F8CF-DC79BFEF3F22}"/>
              </a:ext>
            </a:extLst>
          </p:cNvPr>
          <p:cNvSpPr>
            <a:spLocks noGrp="1"/>
          </p:cNvSpPr>
          <p:nvPr>
            <p:ph type="title"/>
          </p:nvPr>
        </p:nvSpPr>
        <p:spPr/>
        <p:txBody>
          <a:bodyPr/>
          <a:lstStyle/>
          <a:p>
            <a:r>
              <a:rPr lang="sv-SE"/>
              <a:t>Manuell bedömning i </a:t>
            </a:r>
            <a:r>
              <a:rPr lang="sv-SE" err="1"/>
              <a:t>NyA</a:t>
            </a:r>
            <a:r>
              <a:rPr lang="sv-SE"/>
              <a:t>-webben</a:t>
            </a:r>
          </a:p>
        </p:txBody>
      </p:sp>
      <p:sp>
        <p:nvSpPr>
          <p:cNvPr id="4" name="textruta 3">
            <a:extLst>
              <a:ext uri="{FF2B5EF4-FFF2-40B4-BE49-F238E27FC236}">
                <a16:creationId xmlns:a16="http://schemas.microsoft.com/office/drawing/2014/main" id="{23A851F8-A8B2-C599-2AE3-8D9421E8BC7C}"/>
              </a:ext>
            </a:extLst>
          </p:cNvPr>
          <p:cNvSpPr txBox="1"/>
          <p:nvPr/>
        </p:nvSpPr>
        <p:spPr>
          <a:xfrm>
            <a:off x="600075" y="1911212"/>
            <a:ext cx="9517048" cy="3416320"/>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sv-SE"/>
              <a:t>Kan användas i de fall det finns behörighetskrav som inte går att bygga in i en maskinell kontroll av behörighet. T. ex. om det finns krav på att examinator ska godkänna studentens inriktning inför kursstart så att ingen student får bli fullt behörig innan dess.</a:t>
            </a:r>
            <a:br>
              <a:rPr lang="sv-SE"/>
            </a:br>
            <a:endParaRPr lang="sv-SE"/>
          </a:p>
          <a:p>
            <a:pPr marL="285750" indent="-285750">
              <a:buFont typeface="Arial" panose="020B0604020202020204" pitchFamily="34" charset="0"/>
              <a:buChar char="•"/>
            </a:pPr>
            <a:r>
              <a:rPr lang="sv-SE"/>
              <a:t>Manuell och maskinell bedömning kan inte kombineras – väljer man manuell bedömning så måste hela den särskilda behörigheten kontrolleras.</a:t>
            </a:r>
            <a:br>
              <a:rPr lang="sv-SE"/>
            </a:br>
            <a:endParaRPr lang="sv-SE"/>
          </a:p>
          <a:p>
            <a:pPr marL="285750" indent="-285750">
              <a:buFont typeface="Arial" panose="020B0604020202020204" pitchFamily="34" charset="0"/>
              <a:buChar char="•"/>
            </a:pPr>
            <a:r>
              <a:rPr lang="sv-SE"/>
              <a:t>Anmäl önskan om att bedöma särskild behörighet manuellt till antagningen enligt tidplan.</a:t>
            </a:r>
          </a:p>
          <a:p>
            <a:pPr marL="285750" indent="-285750">
              <a:buFont typeface="Arial" panose="020B0604020202020204" pitchFamily="34" charset="0"/>
              <a:buChar char="•"/>
            </a:pPr>
            <a:endParaRPr lang="sv-SE"/>
          </a:p>
          <a:p>
            <a:pPr marL="285750" indent="-285750">
              <a:buFont typeface="Arial" panose="020B0604020202020204" pitchFamily="34" charset="0"/>
              <a:buChar char="•"/>
            </a:pPr>
            <a:r>
              <a:rPr lang="sv-SE"/>
              <a:t>Det finns en lathund för bedömning på </a:t>
            </a:r>
            <a:r>
              <a:rPr lang="sv-SE">
                <a:hlinkClick r:id="rId3"/>
              </a:rPr>
              <a:t>AKP-sidan på intranätet</a:t>
            </a:r>
            <a:r>
              <a:rPr lang="sv-SE"/>
              <a:t>. Vid behov av genomgång med antagningen – mejla </a:t>
            </a:r>
            <a:r>
              <a:rPr lang="sv-SE">
                <a:hlinkClick r:id="rId4"/>
              </a:rPr>
              <a:t>info@kth.se</a:t>
            </a:r>
            <a:r>
              <a:rPr lang="sv-SE"/>
              <a:t>.</a:t>
            </a:r>
          </a:p>
        </p:txBody>
      </p:sp>
    </p:spTree>
    <p:extLst>
      <p:ext uri="{BB962C8B-B14F-4D97-AF65-F5344CB8AC3E}">
        <p14:creationId xmlns:p14="http://schemas.microsoft.com/office/powerpoint/2010/main" val="93350792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89B92D-653D-9864-F433-98B97D7592B8}"/>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ECB9023A-29EB-834E-0D30-CE37D41734B1}"/>
              </a:ext>
            </a:extLst>
          </p:cNvPr>
          <p:cNvSpPr>
            <a:spLocks noGrp="1"/>
          </p:cNvSpPr>
          <p:nvPr>
            <p:ph type="title"/>
          </p:nvPr>
        </p:nvSpPr>
        <p:spPr/>
        <p:txBody>
          <a:bodyPr/>
          <a:lstStyle/>
          <a:p>
            <a:r>
              <a:rPr lang="sv-SE"/>
              <a:t>Urval – behov av meritvärdering till kurs</a:t>
            </a:r>
          </a:p>
        </p:txBody>
      </p:sp>
      <p:sp>
        <p:nvSpPr>
          <p:cNvPr id="4" name="textruta 3">
            <a:extLst>
              <a:ext uri="{FF2B5EF4-FFF2-40B4-BE49-F238E27FC236}">
                <a16:creationId xmlns:a16="http://schemas.microsoft.com/office/drawing/2014/main" id="{254761EF-F351-FA1D-E660-4145E1BD3ED0}"/>
              </a:ext>
            </a:extLst>
          </p:cNvPr>
          <p:cNvSpPr txBox="1"/>
          <p:nvPr/>
        </p:nvSpPr>
        <p:spPr>
          <a:xfrm>
            <a:off x="600075" y="1911212"/>
            <a:ext cx="9120521" cy="3416320"/>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sv-SE"/>
              <a:t>Kurser med fler sökande än platser – hur göra?</a:t>
            </a:r>
          </a:p>
          <a:p>
            <a:pPr marL="285750" indent="-285750">
              <a:buFont typeface="Arial" panose="020B0604020202020204" pitchFamily="34" charset="0"/>
              <a:buChar char="•"/>
            </a:pPr>
            <a:endParaRPr lang="sv-SE"/>
          </a:p>
          <a:p>
            <a:pPr marL="285750" indent="-285750">
              <a:buFont typeface="Arial" panose="020B0604020202020204" pitchFamily="34" charset="0"/>
              <a:buChar char="•"/>
            </a:pPr>
            <a:r>
              <a:rPr lang="sv-SE"/>
              <a:t>Finns det bestämmelser på kurstillfället om urvalskriterier? Om ja – det som står där gäller.</a:t>
            </a:r>
            <a:br>
              <a:rPr lang="sv-SE"/>
            </a:br>
            <a:endParaRPr lang="sv-SE"/>
          </a:p>
          <a:p>
            <a:pPr marL="285750" indent="-285750">
              <a:buFont typeface="Arial" panose="020B0604020202020204" pitchFamily="34" charset="0"/>
              <a:buChar char="•"/>
            </a:pPr>
            <a:r>
              <a:rPr lang="sv-SE"/>
              <a:t>Urval i NyA-webben. Programmet går igenom de sökande och ger ett meritvärde i skala 1–75 i enlighet med urvalsbestämmelserna från kurstillfället.</a:t>
            </a:r>
          </a:p>
          <a:p>
            <a:endParaRPr lang="sv-SE"/>
          </a:p>
          <a:p>
            <a:pPr marL="285750" indent="-285750">
              <a:buFont typeface="Arial" panose="020B0604020202020204" pitchFamily="34" charset="0"/>
              <a:buChar char="•"/>
            </a:pPr>
            <a:r>
              <a:rPr lang="sv-SE"/>
              <a:t>Lottning – standardmetod inom AKP och kräver ingen manuell hantering.</a:t>
            </a:r>
          </a:p>
          <a:p>
            <a:endParaRPr lang="sv-SE"/>
          </a:p>
          <a:p>
            <a:pPr marL="285750" indent="-285750">
              <a:buFont typeface="Arial" panose="020B0604020202020204" pitchFamily="34" charset="0"/>
              <a:buChar char="•"/>
            </a:pPr>
            <a:r>
              <a:rPr lang="sv-SE"/>
              <a:t>Anta fler än det angivna platsantalet. Antagningstalet höjs så att alla sökande kan få plats. </a:t>
            </a:r>
          </a:p>
        </p:txBody>
      </p:sp>
    </p:spTree>
    <p:extLst>
      <p:ext uri="{BB962C8B-B14F-4D97-AF65-F5344CB8AC3E}">
        <p14:creationId xmlns:p14="http://schemas.microsoft.com/office/powerpoint/2010/main" val="110601242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B233551D-966D-F4E7-8880-AE3F0397C690}"/>
              </a:ext>
            </a:extLst>
          </p:cNvPr>
          <p:cNvSpPr>
            <a:spLocks noGrp="1"/>
          </p:cNvSpPr>
          <p:nvPr>
            <p:ph type="title"/>
          </p:nvPr>
        </p:nvSpPr>
        <p:spPr/>
        <p:txBody>
          <a:bodyPr/>
          <a:lstStyle/>
          <a:p>
            <a:r>
              <a:rPr lang="sv-SE"/>
              <a:t>Studenternas anmälningsperiod 1–18 maj 2026</a:t>
            </a:r>
          </a:p>
        </p:txBody>
      </p:sp>
      <p:sp>
        <p:nvSpPr>
          <p:cNvPr id="4" name="textruta 3">
            <a:extLst>
              <a:ext uri="{FF2B5EF4-FFF2-40B4-BE49-F238E27FC236}">
                <a16:creationId xmlns:a16="http://schemas.microsoft.com/office/drawing/2014/main" id="{C579E67F-8894-029B-D1AE-D6A7B1DEF67A}"/>
              </a:ext>
            </a:extLst>
          </p:cNvPr>
          <p:cNvSpPr txBox="1"/>
          <p:nvPr/>
        </p:nvSpPr>
        <p:spPr>
          <a:xfrm>
            <a:off x="600075" y="2022673"/>
            <a:ext cx="8545896" cy="4247317"/>
          </a:xfrm>
          <a:prstGeom prst="rect">
            <a:avLst/>
          </a:prstGeom>
          <a:noFill/>
        </p:spPr>
        <p:txBody>
          <a:bodyPr wrap="square" lIns="91440" tIns="45720" rIns="91440" bIns="45720" anchor="t">
            <a:spAutoFit/>
          </a:bodyPr>
          <a:lstStyle/>
          <a:p>
            <a:pPr marL="285750" indent="-285750">
              <a:buFont typeface="Arial"/>
              <a:buChar char="•"/>
            </a:pPr>
            <a:r>
              <a:rPr lang="sv-SE"/>
              <a:t>Supporttung period för både skolan och antagningen. Normalt stänger anmälan 15/5 men p g a klämdag efter Kristi himmelsfärd förlänger vi till måndagen.</a:t>
            </a:r>
          </a:p>
          <a:p>
            <a:pPr marL="285750" indent="-285750">
              <a:buFont typeface="Arial"/>
              <a:buChar char="•"/>
            </a:pPr>
            <a:r>
              <a:rPr lang="sv-SE"/>
              <a:t>Om en student hör av sig till skolan rörande problem att göra anmälan kontrolleras:</a:t>
            </a:r>
          </a:p>
          <a:p>
            <a:pPr lvl="1">
              <a:buFont typeface="Courier New" panose="020B0604020202020204" pitchFamily="34" charset="0"/>
              <a:buChar char="o"/>
            </a:pPr>
            <a:r>
              <a:rPr lang="sv-SE"/>
              <a:t>  Är kursen öppen för ansökan från studentens program?</a:t>
            </a:r>
          </a:p>
          <a:p>
            <a:pPr marL="742950" lvl="2" indent="-285750">
              <a:buFont typeface="Courier New"/>
              <a:buChar char="o"/>
            </a:pPr>
            <a:r>
              <a:rPr lang="sv-SE"/>
              <a:t>Har studenten loggat in på antagning.se enligt instruktion på </a:t>
            </a:r>
            <a:r>
              <a:rPr lang="sv-SE">
                <a:hlinkClick r:id="rId3"/>
              </a:rPr>
              <a:t>AKP-sidorna för studenter</a:t>
            </a:r>
            <a:r>
              <a:rPr lang="sv-SE"/>
              <a:t>?</a:t>
            </a:r>
          </a:p>
          <a:p>
            <a:pPr lvl="1">
              <a:buFont typeface="Courier New" panose="020B0604020202020204" pitchFamily="34" charset="0"/>
              <a:buChar char="o"/>
            </a:pPr>
            <a:r>
              <a:rPr lang="sv-SE"/>
              <a:t> Är studenten ur fas med programmets nominella studietakt?</a:t>
            </a:r>
          </a:p>
          <a:p>
            <a:endParaRPr lang="sv-SE"/>
          </a:p>
          <a:p>
            <a:pPr marL="285750" indent="-285750">
              <a:buFont typeface="Arial"/>
              <a:buChar char="•"/>
            </a:pPr>
            <a:r>
              <a:rPr lang="sv-SE"/>
              <a:t>Om justering behövs, t.ex. att student är ur fas med studierna men ska kunna söka i </a:t>
            </a:r>
            <a:r>
              <a:rPr lang="sv-SE" err="1"/>
              <a:t>AKP:n</a:t>
            </a:r>
            <a:r>
              <a:rPr lang="sv-SE"/>
              <a:t>, kontaktar programstudievägledningen antagningen. </a:t>
            </a:r>
          </a:p>
          <a:p>
            <a:pPr marL="285750" indent="-285750">
              <a:buFont typeface="Arial"/>
              <a:buChar char="•"/>
            </a:pPr>
            <a:r>
              <a:rPr lang="sv-SE"/>
              <a:t>Studenter som självmant hör av sig till antagningen hänvisas till programstudievägledningen.</a:t>
            </a:r>
          </a:p>
          <a:p>
            <a:pPr marL="0" indent="0">
              <a:buNone/>
            </a:pPr>
            <a:endParaRPr lang="sv-SE"/>
          </a:p>
        </p:txBody>
      </p:sp>
    </p:spTree>
    <p:extLst>
      <p:ext uri="{BB962C8B-B14F-4D97-AF65-F5344CB8AC3E}">
        <p14:creationId xmlns:p14="http://schemas.microsoft.com/office/powerpoint/2010/main" val="412369850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84793DA-A8D4-E6A8-503B-B3FD0BEF14AC}"/>
              </a:ext>
            </a:extLst>
          </p:cNvPr>
          <p:cNvSpPr>
            <a:spLocks noGrp="1"/>
          </p:cNvSpPr>
          <p:nvPr>
            <p:ph type="title"/>
          </p:nvPr>
        </p:nvSpPr>
        <p:spPr/>
        <p:txBody>
          <a:bodyPr/>
          <a:lstStyle/>
          <a:p>
            <a:r>
              <a:rPr lang="sv-SE"/>
              <a:t>Antagningsbesked</a:t>
            </a:r>
          </a:p>
        </p:txBody>
      </p:sp>
      <p:sp>
        <p:nvSpPr>
          <p:cNvPr id="4" name="textruta 3">
            <a:extLst>
              <a:ext uri="{FF2B5EF4-FFF2-40B4-BE49-F238E27FC236}">
                <a16:creationId xmlns:a16="http://schemas.microsoft.com/office/drawing/2014/main" id="{388AE56B-EB02-C133-A0DD-AA7B369628DB}"/>
              </a:ext>
            </a:extLst>
          </p:cNvPr>
          <p:cNvSpPr txBox="1"/>
          <p:nvPr/>
        </p:nvSpPr>
        <p:spPr>
          <a:xfrm>
            <a:off x="709448" y="1859339"/>
            <a:ext cx="8899635" cy="3693319"/>
          </a:xfrm>
          <a:prstGeom prst="rect">
            <a:avLst/>
          </a:prstGeom>
          <a:noFill/>
        </p:spPr>
        <p:txBody>
          <a:bodyPr wrap="square" lIns="91440" tIns="45720" rIns="91440" bIns="45720" anchor="t">
            <a:spAutoFit/>
          </a:bodyPr>
          <a:lstStyle/>
          <a:p>
            <a:pPr marL="342900" indent="-342900">
              <a:buFont typeface="Arial"/>
              <a:buChar char="•"/>
            </a:pPr>
            <a:r>
              <a:rPr lang="sv-SE"/>
              <a:t>Alla studenter som gjort anmälan får antagningsbesked via antagning.se. Inför höstterminen 2026 kommer dessa den 5 augusti. </a:t>
            </a:r>
          </a:p>
          <a:p>
            <a:pPr marL="342900" indent="-342900">
              <a:buFont typeface="Arial"/>
              <a:buChar char="•"/>
            </a:pPr>
            <a:endParaRPr lang="sv-SE"/>
          </a:p>
          <a:p>
            <a:pPr marL="342900" indent="-342900">
              <a:buFont typeface="Arial"/>
              <a:buChar char="•"/>
            </a:pPr>
            <a:r>
              <a:rPr lang="sv-SE"/>
              <a:t>Enhetlig information oavsett kurs – bland annat framgår att all antagning till kurs med särskilda behörighetskrav är villkorlig. </a:t>
            </a:r>
          </a:p>
          <a:p>
            <a:pPr marL="342900" indent="-342900">
              <a:buFont typeface="Arial"/>
              <a:buChar char="•"/>
            </a:pPr>
            <a:endParaRPr lang="sv-SE"/>
          </a:p>
          <a:p>
            <a:pPr marL="342900" indent="-342900">
              <a:buFont typeface="Arial"/>
              <a:buChar char="•"/>
            </a:pPr>
            <a:r>
              <a:rPr lang="sv-SE"/>
              <a:t>Överklagandehänvisning finns. Antagningen håller koll på inkomna överklaganden och kontaktar vid behov skolan för yttrande om varför studenten bedömts obehörig. Om sådan kontakt kommer så behövs snabbt svar. </a:t>
            </a:r>
          </a:p>
          <a:p>
            <a:pPr marL="342900" indent="-342900">
              <a:buFont typeface="Arial"/>
              <a:buChar char="•"/>
            </a:pPr>
            <a:endParaRPr lang="sv-SE"/>
          </a:p>
          <a:p>
            <a:pPr marL="342900" indent="-342900">
              <a:buFont typeface="Arial"/>
              <a:buChar char="•"/>
            </a:pPr>
            <a:r>
              <a:rPr lang="sv-SE"/>
              <a:t>Studenter som vänder sig direkt till skolan med överklagande ska, vid negativt besked, få skriftligt beslut med överklagandehänvisning. Antagningen kan bistå med stöd i detta. </a:t>
            </a:r>
          </a:p>
        </p:txBody>
      </p:sp>
    </p:spTree>
    <p:extLst>
      <p:ext uri="{BB962C8B-B14F-4D97-AF65-F5344CB8AC3E}">
        <p14:creationId xmlns:p14="http://schemas.microsoft.com/office/powerpoint/2010/main" val="83176316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A74F118-2439-BB9C-AEBD-18506DFA620D}"/>
              </a:ext>
            </a:extLst>
          </p:cNvPr>
          <p:cNvSpPr>
            <a:spLocks noGrp="1"/>
          </p:cNvSpPr>
          <p:nvPr>
            <p:ph type="title"/>
          </p:nvPr>
        </p:nvSpPr>
        <p:spPr/>
        <p:txBody>
          <a:bodyPr/>
          <a:lstStyle/>
          <a:p>
            <a:r>
              <a:rPr lang="sv-SE"/>
              <a:t>Kontakt med antagningen</a:t>
            </a:r>
          </a:p>
        </p:txBody>
      </p:sp>
      <p:sp>
        <p:nvSpPr>
          <p:cNvPr id="4" name="textruta 3">
            <a:extLst>
              <a:ext uri="{FF2B5EF4-FFF2-40B4-BE49-F238E27FC236}">
                <a16:creationId xmlns:a16="http://schemas.microsoft.com/office/drawing/2014/main" id="{C1BFC4B7-31C6-A3B5-3ADF-6EF4D3ABAD1F}"/>
              </a:ext>
            </a:extLst>
          </p:cNvPr>
          <p:cNvSpPr txBox="1"/>
          <p:nvPr/>
        </p:nvSpPr>
        <p:spPr>
          <a:xfrm>
            <a:off x="701566" y="1891862"/>
            <a:ext cx="8444405" cy="1754326"/>
          </a:xfrm>
          <a:prstGeom prst="rect">
            <a:avLst/>
          </a:prstGeom>
          <a:noFill/>
        </p:spPr>
        <p:txBody>
          <a:bodyPr wrap="square" lIns="91440" tIns="45720" rIns="91440" bIns="45720" anchor="t">
            <a:spAutoFit/>
          </a:bodyPr>
          <a:lstStyle/>
          <a:p>
            <a:r>
              <a:rPr lang="sv-SE"/>
              <a:t>Kontakta antagningen via </a:t>
            </a:r>
            <a:r>
              <a:rPr lang="sv-SE">
                <a:hlinkClick r:id="rId3"/>
              </a:rPr>
              <a:t>info@kth.se</a:t>
            </a:r>
          </a:p>
          <a:p>
            <a:endParaRPr lang="sv-SE"/>
          </a:p>
          <a:p>
            <a:r>
              <a:rPr lang="sv-SE"/>
              <a:t>Skriv ”AKP” i ämnesraden.</a:t>
            </a:r>
          </a:p>
          <a:p>
            <a:endParaRPr lang="sv-SE"/>
          </a:p>
          <a:p>
            <a:r>
              <a:rPr lang="sv-SE"/>
              <a:t>Ansvariga för AKP är David Tjeder och Katarina Warfvinge. Andra personer på antagningen stärker upp med modellbygge och support under anmälningstiden.</a:t>
            </a:r>
          </a:p>
        </p:txBody>
      </p:sp>
    </p:spTree>
    <p:extLst>
      <p:ext uri="{BB962C8B-B14F-4D97-AF65-F5344CB8AC3E}">
        <p14:creationId xmlns:p14="http://schemas.microsoft.com/office/powerpoint/2010/main" val="366564017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E86B5C2-5512-A9F5-8DCE-5420F3519685}"/>
              </a:ext>
            </a:extLst>
          </p:cNvPr>
          <p:cNvSpPr>
            <a:spLocks noGrp="1"/>
          </p:cNvSpPr>
          <p:nvPr>
            <p:ph type="title"/>
          </p:nvPr>
        </p:nvSpPr>
        <p:spPr>
          <a:xfrm>
            <a:off x="2924504" y="2380593"/>
            <a:ext cx="5753154" cy="1476996"/>
          </a:xfrm>
        </p:spPr>
        <p:txBody>
          <a:bodyPr/>
          <a:lstStyle/>
          <a:p>
            <a:pPr algn="ctr"/>
            <a:r>
              <a:rPr lang="sv-SE"/>
              <a:t>ajö</a:t>
            </a:r>
          </a:p>
        </p:txBody>
      </p:sp>
    </p:spTree>
    <p:extLst>
      <p:ext uri="{BB962C8B-B14F-4D97-AF65-F5344CB8AC3E}">
        <p14:creationId xmlns:p14="http://schemas.microsoft.com/office/powerpoint/2010/main" val="19856398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9323EE5-DD7E-32C8-C5DD-EB5CF0860155}"/>
              </a:ext>
            </a:extLst>
          </p:cNvPr>
          <p:cNvSpPr>
            <a:spLocks noGrp="1"/>
          </p:cNvSpPr>
          <p:nvPr>
            <p:ph type="title"/>
          </p:nvPr>
        </p:nvSpPr>
        <p:spPr/>
        <p:txBody>
          <a:bodyPr/>
          <a:lstStyle/>
          <a:p>
            <a:r>
              <a:rPr lang="sv-SE"/>
              <a:t>Agenda</a:t>
            </a:r>
          </a:p>
        </p:txBody>
      </p:sp>
      <p:sp>
        <p:nvSpPr>
          <p:cNvPr id="4" name="textruta 3">
            <a:extLst>
              <a:ext uri="{FF2B5EF4-FFF2-40B4-BE49-F238E27FC236}">
                <a16:creationId xmlns:a16="http://schemas.microsoft.com/office/drawing/2014/main" id="{C2DA9097-F9E1-7C68-3ED2-1732DB3550DA}"/>
              </a:ext>
            </a:extLst>
          </p:cNvPr>
          <p:cNvSpPr txBox="1"/>
          <p:nvPr/>
        </p:nvSpPr>
        <p:spPr>
          <a:xfrm>
            <a:off x="600075" y="2273925"/>
            <a:ext cx="8693697" cy="2554545"/>
          </a:xfrm>
          <a:prstGeom prst="rect">
            <a:avLst/>
          </a:prstGeom>
          <a:noFill/>
        </p:spPr>
        <p:txBody>
          <a:bodyPr wrap="square" lIns="91440" tIns="45720" rIns="91440" bIns="45720" anchor="t">
            <a:spAutoFit/>
          </a:bodyPr>
          <a:lstStyle/>
          <a:p>
            <a:pPr marL="342900" indent="-342900"/>
            <a:r>
              <a:rPr lang="sv-SE" sz="1600" b="1"/>
              <a:t>Vad är AKP och information på intranätet</a:t>
            </a:r>
          </a:p>
          <a:p>
            <a:pPr marL="342900" indent="-342900"/>
            <a:endParaRPr lang="sv-SE" sz="1600" b="1"/>
          </a:p>
          <a:p>
            <a:pPr marL="342900" indent="-342900"/>
            <a:r>
              <a:rPr lang="sv-SE" sz="1600" b="1"/>
              <a:t>Förberedelser för anmälan </a:t>
            </a:r>
          </a:p>
          <a:p>
            <a:pPr lvl="1"/>
            <a:endParaRPr lang="sv-SE" sz="1600"/>
          </a:p>
          <a:p>
            <a:pPr marL="342900" indent="-342900"/>
            <a:r>
              <a:rPr lang="sv-SE" sz="1600" b="1"/>
              <a:t>Särskild behörighet</a:t>
            </a:r>
          </a:p>
          <a:p>
            <a:pPr marL="342900" indent="-342900"/>
            <a:endParaRPr lang="sv-SE" sz="1600" b="1"/>
          </a:p>
          <a:p>
            <a:pPr marL="342900" indent="-342900"/>
            <a:r>
              <a:rPr lang="sv-SE" sz="1600" b="1"/>
              <a:t>Urval och meritvärdering</a:t>
            </a:r>
          </a:p>
          <a:p>
            <a:pPr marL="342900" indent="-342900"/>
            <a:endParaRPr lang="sv-SE" sz="1600" b="1"/>
          </a:p>
          <a:p>
            <a:pPr marL="342900" indent="-342900"/>
            <a:r>
              <a:rPr lang="sv-SE" sz="1600" b="1"/>
              <a:t>Support till studenter 1–18 maj</a:t>
            </a:r>
            <a:endParaRPr lang="sv-SE" sz="1600"/>
          </a:p>
          <a:p>
            <a:pPr marL="342900" indent="-342900"/>
            <a:endParaRPr lang="sv-SE" sz="1600" b="1"/>
          </a:p>
        </p:txBody>
      </p:sp>
    </p:spTree>
    <p:extLst>
      <p:ext uri="{BB962C8B-B14F-4D97-AF65-F5344CB8AC3E}">
        <p14:creationId xmlns:p14="http://schemas.microsoft.com/office/powerpoint/2010/main" val="17502715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A4347A4-D8E0-B615-EA35-CFE126BBC905}"/>
              </a:ext>
            </a:extLst>
          </p:cNvPr>
          <p:cNvSpPr>
            <a:spLocks noGrp="1"/>
          </p:cNvSpPr>
          <p:nvPr>
            <p:ph type="title"/>
          </p:nvPr>
        </p:nvSpPr>
        <p:spPr/>
        <p:txBody>
          <a:bodyPr/>
          <a:lstStyle/>
          <a:p>
            <a:r>
              <a:rPr lang="sv-SE"/>
              <a:t>Vad är AKP och information på intranätet</a:t>
            </a:r>
          </a:p>
        </p:txBody>
      </p:sp>
      <p:sp>
        <p:nvSpPr>
          <p:cNvPr id="4" name="textruta 3">
            <a:extLst>
              <a:ext uri="{FF2B5EF4-FFF2-40B4-BE49-F238E27FC236}">
                <a16:creationId xmlns:a16="http://schemas.microsoft.com/office/drawing/2014/main" id="{73440E47-CEB7-1F4C-2B1E-077DEE88F328}"/>
              </a:ext>
            </a:extLst>
          </p:cNvPr>
          <p:cNvSpPr txBox="1"/>
          <p:nvPr/>
        </p:nvSpPr>
        <p:spPr>
          <a:xfrm>
            <a:off x="600075" y="2326267"/>
            <a:ext cx="8717346" cy="4247317"/>
          </a:xfrm>
          <a:prstGeom prst="rect">
            <a:avLst/>
          </a:prstGeom>
          <a:noFill/>
        </p:spPr>
        <p:txBody>
          <a:bodyPr wrap="square" lIns="91440" tIns="45720" rIns="91440" bIns="45720" anchor="t">
            <a:spAutoFit/>
          </a:bodyPr>
          <a:lstStyle/>
          <a:p>
            <a:pPr marL="285750" indent="-285750">
              <a:buFont typeface="Arial"/>
              <a:buChar char="•"/>
            </a:pPr>
            <a:r>
              <a:rPr lang="sv-SE"/>
              <a:t>Programstudenter på KTH gör normalt sina kursval via antagning.se (universityadmissions.se). Detta regleras i Antagningsordning vid KTH, punkt 1.1.1.</a:t>
            </a:r>
          </a:p>
          <a:p>
            <a:pPr marL="285750" indent="-285750">
              <a:buFont typeface="Arial"/>
              <a:buChar char="•"/>
            </a:pPr>
            <a:endParaRPr lang="sv-SE"/>
          </a:p>
          <a:p>
            <a:pPr marL="285750" indent="-285750">
              <a:buFont typeface="Arial"/>
              <a:buChar char="•"/>
            </a:pPr>
            <a:r>
              <a:rPr lang="sv-SE"/>
              <a:t>Kursval inom AKP gäller för kurser </a:t>
            </a:r>
            <a:r>
              <a:rPr lang="sv-SE" b="1"/>
              <a:t>från och med programtermin 2</a:t>
            </a:r>
            <a:r>
              <a:rPr lang="sv-SE"/>
              <a:t>.</a:t>
            </a:r>
          </a:p>
          <a:p>
            <a:pPr marL="285750" indent="-285750">
              <a:buFont typeface="Arial"/>
              <a:buChar char="•"/>
            </a:pPr>
            <a:r>
              <a:rPr lang="sv-SE"/>
              <a:t>AKP gäller för </a:t>
            </a:r>
            <a:r>
              <a:rPr lang="sv-SE" b="1"/>
              <a:t>aktiva</a:t>
            </a:r>
            <a:r>
              <a:rPr lang="sv-SE"/>
              <a:t> programstudenter på KTH och för kurstillfällen (finansieringsform ORD) under </a:t>
            </a:r>
            <a:r>
              <a:rPr lang="sv-SE" b="1"/>
              <a:t>ordinarie</a:t>
            </a:r>
            <a:r>
              <a:rPr lang="sv-SE"/>
              <a:t> terminstid.</a:t>
            </a:r>
          </a:p>
          <a:p>
            <a:endParaRPr lang="sv-SE"/>
          </a:p>
          <a:p>
            <a:r>
              <a:rPr lang="sv-SE"/>
              <a:t>Tidplan: </a:t>
            </a:r>
            <a:r>
              <a:rPr lang="sv-SE">
                <a:hlinkClick r:id="rId3"/>
              </a:rPr>
              <a:t>https://intra.kth.se/utbildning/antagning/akp/tidplaner-akp</a:t>
            </a:r>
            <a:endParaRPr lang="sv-SE"/>
          </a:p>
          <a:p>
            <a:r>
              <a:rPr lang="sv-SE"/>
              <a:t>Processbeskrivning finns på:</a:t>
            </a:r>
            <a:br>
              <a:rPr lang="sv-SE"/>
            </a:br>
            <a:r>
              <a:rPr lang="sv-SE">
                <a:hlinkClick r:id="rId4"/>
              </a:rPr>
              <a:t>https://intra.kth.se/utbildning/utbi/hantera-anmalan/akp</a:t>
            </a:r>
            <a:endParaRPr lang="sv-SE"/>
          </a:p>
          <a:p>
            <a:r>
              <a:rPr lang="sv-SE"/>
              <a:t>Information riktad till personal:</a:t>
            </a:r>
            <a:br>
              <a:rPr lang="sv-SE"/>
            </a:br>
            <a:r>
              <a:rPr lang="sv-SE">
                <a:hlinkClick r:id="rId5"/>
              </a:rPr>
              <a:t>https://intra.kth.se/utbildning/antagning/akp</a:t>
            </a:r>
            <a:endParaRPr lang="sv-SE"/>
          </a:p>
          <a:p>
            <a:r>
              <a:rPr lang="sv-SE"/>
              <a:t>Information riktad till studenter:</a:t>
            </a:r>
            <a:br>
              <a:rPr lang="sv-SE"/>
            </a:br>
            <a:r>
              <a:rPr lang="sv-SE">
                <a:hlinkClick r:id="rId6"/>
              </a:rPr>
              <a:t>kth.se/student/studier/val/</a:t>
            </a:r>
            <a:r>
              <a:rPr lang="sv-SE" err="1">
                <a:hlinkClick r:id="rId6"/>
              </a:rPr>
              <a:t>valja</a:t>
            </a:r>
            <a:r>
              <a:rPr lang="sv-SE">
                <a:hlinkClick r:id="rId6"/>
              </a:rPr>
              <a:t>-kurs</a:t>
            </a:r>
            <a:endParaRPr lang="sv-SE"/>
          </a:p>
        </p:txBody>
      </p:sp>
    </p:spTree>
    <p:extLst>
      <p:ext uri="{BB962C8B-B14F-4D97-AF65-F5344CB8AC3E}">
        <p14:creationId xmlns:p14="http://schemas.microsoft.com/office/powerpoint/2010/main" val="35484582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11C77B9-B00A-9637-BFE7-4EBC71B0708B}"/>
              </a:ext>
            </a:extLst>
          </p:cNvPr>
          <p:cNvSpPr>
            <a:spLocks noGrp="1"/>
          </p:cNvSpPr>
          <p:nvPr>
            <p:ph type="title"/>
          </p:nvPr>
        </p:nvSpPr>
        <p:spPr/>
        <p:txBody>
          <a:bodyPr/>
          <a:lstStyle/>
          <a:p>
            <a:r>
              <a:rPr lang="sv-SE"/>
              <a:t>Varför antagning.se?</a:t>
            </a:r>
          </a:p>
        </p:txBody>
      </p:sp>
      <p:sp>
        <p:nvSpPr>
          <p:cNvPr id="4" name="textruta 3">
            <a:extLst>
              <a:ext uri="{FF2B5EF4-FFF2-40B4-BE49-F238E27FC236}">
                <a16:creationId xmlns:a16="http://schemas.microsoft.com/office/drawing/2014/main" id="{45BBAA06-A733-5961-60B4-445DB9BA595D}"/>
              </a:ext>
            </a:extLst>
          </p:cNvPr>
          <p:cNvSpPr txBox="1"/>
          <p:nvPr/>
        </p:nvSpPr>
        <p:spPr>
          <a:xfrm>
            <a:off x="600075" y="1728463"/>
            <a:ext cx="9478470" cy="3416320"/>
          </a:xfrm>
          <a:prstGeom prst="rect">
            <a:avLst/>
          </a:prstGeom>
          <a:noFill/>
        </p:spPr>
        <p:txBody>
          <a:bodyPr wrap="square" lIns="91440" tIns="45720" rIns="91440" bIns="45720" anchor="t">
            <a:spAutoFit/>
          </a:bodyPr>
          <a:lstStyle/>
          <a:p>
            <a:pPr marL="0" indent="0">
              <a:buNone/>
            </a:pPr>
            <a:r>
              <a:rPr lang="sv-SE">
                <a:latin typeface="Figtree"/>
                <a:cs typeface="Arial"/>
              </a:rPr>
              <a:t>Anmälan via antagning.se gör det möjligt att:</a:t>
            </a:r>
          </a:p>
          <a:p>
            <a:pPr marL="0" indent="0">
              <a:buNone/>
            </a:pPr>
            <a:endParaRPr lang="sv-SE">
              <a:latin typeface="Figtree"/>
            </a:endParaRPr>
          </a:p>
          <a:p>
            <a:pPr marL="285750" indent="-285750">
              <a:buFont typeface="Arial" panose="020B0604020202020204" pitchFamily="34" charset="0"/>
              <a:buChar char="•"/>
            </a:pPr>
            <a:r>
              <a:rPr lang="sv-SE">
                <a:cs typeface="Arial"/>
              </a:rPr>
              <a:t>Göra</a:t>
            </a:r>
            <a:r>
              <a:rPr lang="sv-SE" b="1">
                <a:cs typeface="Arial"/>
              </a:rPr>
              <a:t> en</a:t>
            </a:r>
            <a:r>
              <a:rPr lang="sv-SE">
                <a:cs typeface="Arial"/>
              </a:rPr>
              <a:t> anmälan till alla kurser kommande termin oavsett vilken institution som äger kursen.</a:t>
            </a:r>
          </a:p>
          <a:p>
            <a:pPr marL="285750" indent="-285750">
              <a:buFont typeface="Arial" panose="020B0604020202020204" pitchFamily="34" charset="0"/>
              <a:buChar char="•"/>
            </a:pPr>
            <a:r>
              <a:rPr lang="sv-SE">
                <a:latin typeface="Figtree"/>
                <a:cs typeface="Arial"/>
              </a:rPr>
              <a:t>Styra så att bara studenter på program i vilka en kurs kan ingå kan göra anmälan till kursen.</a:t>
            </a:r>
            <a:endParaRPr lang="sv-SE">
              <a:latin typeface="Figtree"/>
            </a:endParaRPr>
          </a:p>
          <a:p>
            <a:pPr marL="285750" indent="-285750">
              <a:buFont typeface="Arial" panose="020B0604020202020204" pitchFamily="34" charset="0"/>
              <a:buChar char="•"/>
            </a:pPr>
            <a:r>
              <a:rPr lang="sv-SE">
                <a:latin typeface="Figtree"/>
                <a:cs typeface="Arial"/>
              </a:rPr>
              <a:t>Via NyA-webben se studentens hela anmälan, göra reservantagning, göra vissa bedömningar</a:t>
            </a:r>
            <a:endParaRPr lang="en-US">
              <a:latin typeface="Figtree"/>
              <a:cs typeface="Arial"/>
            </a:endParaRPr>
          </a:p>
          <a:p>
            <a:pPr marL="285750" indent="-285750">
              <a:buFont typeface="Arial" panose="020B0604020202020204" pitchFamily="34" charset="0"/>
              <a:buChar char="•"/>
            </a:pPr>
            <a:r>
              <a:rPr lang="sv-SE">
                <a:latin typeface="Figtree"/>
                <a:cs typeface="Arial"/>
              </a:rPr>
              <a:t>Ha ett tak för samlat poängomfång som student kan antas till.</a:t>
            </a:r>
            <a:endParaRPr lang="en-US">
              <a:latin typeface="Figtree"/>
              <a:cs typeface="Arial"/>
            </a:endParaRPr>
          </a:p>
          <a:p>
            <a:pPr marL="285750" indent="-285750">
              <a:buFont typeface="Arial" panose="020B0604020202020204" pitchFamily="34" charset="0"/>
              <a:buChar char="•"/>
            </a:pPr>
            <a:r>
              <a:rPr lang="sv-SE">
                <a:latin typeface="Figtree"/>
                <a:cs typeface="Arial"/>
              </a:rPr>
              <a:t>Generera antagningsbesked automatiskt och skicka ut det via antagning.se</a:t>
            </a:r>
            <a:endParaRPr lang="en-US">
              <a:latin typeface="Figtree"/>
              <a:cs typeface="Arial"/>
            </a:endParaRPr>
          </a:p>
          <a:p>
            <a:pPr marL="285750" indent="-285750">
              <a:buFont typeface="Arial" panose="020B0604020202020204" pitchFamily="34" charset="0"/>
              <a:buChar char="•"/>
            </a:pPr>
            <a:r>
              <a:rPr lang="sv-SE">
                <a:latin typeface="Figtree"/>
                <a:cs typeface="Arial"/>
              </a:rPr>
              <a:t>Få antagningarna överförda till Ladok vid ett och samma tillfälle för alla kurser.</a:t>
            </a:r>
            <a:endParaRPr lang="en-US">
              <a:latin typeface="Figtree"/>
              <a:cs typeface="Arial"/>
            </a:endParaRPr>
          </a:p>
          <a:p>
            <a:pPr marL="285750" indent="-285750">
              <a:buFont typeface="Arial" panose="020B0604020202020204" pitchFamily="34" charset="0"/>
              <a:buChar char="•"/>
            </a:pPr>
            <a:r>
              <a:rPr lang="sv-SE">
                <a:latin typeface="Figtree"/>
                <a:cs typeface="Arial"/>
              </a:rPr>
              <a:t>Snabbt fånga upp överklaganden.</a:t>
            </a:r>
            <a:endParaRPr lang="en-US">
              <a:latin typeface="Figtree"/>
              <a:cs typeface="Arial"/>
            </a:endParaRPr>
          </a:p>
        </p:txBody>
      </p:sp>
    </p:spTree>
    <p:extLst>
      <p:ext uri="{BB962C8B-B14F-4D97-AF65-F5344CB8AC3E}">
        <p14:creationId xmlns:p14="http://schemas.microsoft.com/office/powerpoint/2010/main" val="30752297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4FB3EA4-5FDB-37E2-2C92-0E9D2E18EBD9}"/>
              </a:ext>
            </a:extLst>
          </p:cNvPr>
          <p:cNvSpPr>
            <a:spLocks noGrp="1"/>
          </p:cNvSpPr>
          <p:nvPr>
            <p:ph type="title"/>
          </p:nvPr>
        </p:nvSpPr>
        <p:spPr/>
        <p:txBody>
          <a:bodyPr/>
          <a:lstStyle/>
          <a:p>
            <a:r>
              <a:rPr lang="sv-SE"/>
              <a:t>Vilka kurser kommer med i AKP?</a:t>
            </a:r>
          </a:p>
        </p:txBody>
      </p:sp>
      <p:sp>
        <p:nvSpPr>
          <p:cNvPr id="4" name="textruta 3">
            <a:extLst>
              <a:ext uri="{FF2B5EF4-FFF2-40B4-BE49-F238E27FC236}">
                <a16:creationId xmlns:a16="http://schemas.microsoft.com/office/drawing/2014/main" id="{02DE4310-7AD7-9AB8-5C3F-4BE0048795C0}"/>
              </a:ext>
            </a:extLst>
          </p:cNvPr>
          <p:cNvSpPr txBox="1"/>
          <p:nvPr/>
        </p:nvSpPr>
        <p:spPr>
          <a:xfrm>
            <a:off x="600075" y="1997838"/>
            <a:ext cx="8764642" cy="2585323"/>
          </a:xfrm>
          <a:prstGeom prst="rect">
            <a:avLst/>
          </a:prstGeom>
          <a:noFill/>
        </p:spPr>
        <p:txBody>
          <a:bodyPr wrap="square" lIns="91440" tIns="45720" rIns="91440" bIns="45720" anchor="t">
            <a:spAutoFit/>
          </a:bodyPr>
          <a:lstStyle/>
          <a:p>
            <a:pPr marL="285750" indent="-285750">
              <a:buFont typeface="Arial" panose="020B0604020202020204" pitchFamily="34" charset="0"/>
              <a:buChar char="•"/>
            </a:pPr>
            <a:r>
              <a:rPr lang="sv-SE"/>
              <a:t>Kurstillfällen som startar under ordinarie terminstid, period 1–2 inför HT och 3–4 under VT,  och har finansieringsform "ORD – Ordinarie anslagsfinansiering” och</a:t>
            </a:r>
            <a:br>
              <a:rPr lang="sv-SE"/>
            </a:br>
            <a:endParaRPr lang="sv-SE"/>
          </a:p>
          <a:p>
            <a:pPr marL="285750" indent="-285750">
              <a:buFont typeface="Arial" panose="020B0604020202020204" pitchFamily="34" charset="0"/>
              <a:buChar char="•"/>
            </a:pPr>
            <a:r>
              <a:rPr lang="sv-SE"/>
              <a:t>som i Ladok har status ”Påbörjad” och</a:t>
            </a:r>
            <a:br>
              <a:rPr lang="sv-SE"/>
            </a:br>
            <a:endParaRPr lang="sv-SE"/>
          </a:p>
          <a:p>
            <a:pPr marL="285750" indent="-285750">
              <a:buFont typeface="Arial" panose="020B0604020202020204" pitchFamily="34" charset="0"/>
              <a:buChar char="•"/>
            </a:pPr>
            <a:r>
              <a:rPr lang="sv-SE"/>
              <a:t>har ikryssat ”</a:t>
            </a:r>
            <a:r>
              <a:rPr lang="sv-SE" b="1"/>
              <a:t>Ja</a:t>
            </a:r>
            <a:r>
              <a:rPr lang="sv-SE"/>
              <a:t>” i rutan ”Visa på svenska sökandewebben”.</a:t>
            </a:r>
          </a:p>
          <a:p>
            <a:endParaRPr lang="sv-SE"/>
          </a:p>
          <a:p>
            <a:pPr marL="285750" indent="-285750">
              <a:buFont typeface="Arial" panose="020B0604020202020204" pitchFamily="34" charset="0"/>
              <a:buChar char="•"/>
            </a:pPr>
            <a:r>
              <a:rPr lang="sv-SE"/>
              <a:t>Allt ska redan vara klart i Ladok. Vi kommer att låsa utbudet i AKP den 15 april.</a:t>
            </a:r>
          </a:p>
          <a:p>
            <a:endParaRPr lang="sv-SE" b="1"/>
          </a:p>
        </p:txBody>
      </p:sp>
    </p:spTree>
    <p:extLst>
      <p:ext uri="{BB962C8B-B14F-4D97-AF65-F5344CB8AC3E}">
        <p14:creationId xmlns:p14="http://schemas.microsoft.com/office/powerpoint/2010/main" val="6859021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C2DF4FF-176F-8C0C-09F0-37321CE141E2}"/>
              </a:ext>
            </a:extLst>
          </p:cNvPr>
          <p:cNvSpPr>
            <a:spLocks noGrp="1"/>
          </p:cNvSpPr>
          <p:nvPr>
            <p:ph type="title"/>
          </p:nvPr>
        </p:nvSpPr>
        <p:spPr/>
        <p:txBody>
          <a:bodyPr/>
          <a:lstStyle/>
          <a:p>
            <a:r>
              <a:rPr lang="sv-SE"/>
              <a:t>Styra ansökan till kurs – anmälningsmodeller</a:t>
            </a:r>
            <a:br>
              <a:rPr lang="sv-SE"/>
            </a:br>
            <a:endParaRPr lang="sv-SE"/>
          </a:p>
        </p:txBody>
      </p:sp>
      <p:sp>
        <p:nvSpPr>
          <p:cNvPr id="4" name="textruta 3">
            <a:extLst>
              <a:ext uri="{FF2B5EF4-FFF2-40B4-BE49-F238E27FC236}">
                <a16:creationId xmlns:a16="http://schemas.microsoft.com/office/drawing/2014/main" id="{4D074F05-4DC4-3703-C7FF-6F879DA5BE62}"/>
              </a:ext>
            </a:extLst>
          </p:cNvPr>
          <p:cNvSpPr txBox="1"/>
          <p:nvPr/>
        </p:nvSpPr>
        <p:spPr>
          <a:xfrm>
            <a:off x="600074" y="1859339"/>
            <a:ext cx="9127249" cy="3970318"/>
          </a:xfrm>
          <a:prstGeom prst="rect">
            <a:avLst/>
          </a:prstGeom>
          <a:noFill/>
        </p:spPr>
        <p:txBody>
          <a:bodyPr wrap="square">
            <a:spAutoFit/>
          </a:bodyPr>
          <a:lstStyle/>
          <a:p>
            <a:pPr marL="285750" indent="-285750">
              <a:buFont typeface="Arial" panose="020B0604020202020204" pitchFamily="34" charset="0"/>
              <a:buChar char="•"/>
            </a:pPr>
            <a:r>
              <a:rPr lang="sv-SE"/>
              <a:t>En anmälningsmodell är ett filter som avgör vilket/vilka programs studenter som kan anmäla sig till ett visst kurstillfälle. Innehållet i modellen är en lista över de aktuella programmen. </a:t>
            </a:r>
          </a:p>
          <a:p>
            <a:pPr marL="285750" indent="-285750">
              <a:buFont typeface="Arial" panose="020B0604020202020204" pitchFamily="34" charset="0"/>
              <a:buChar char="•"/>
            </a:pPr>
            <a:endParaRPr lang="sv-SE"/>
          </a:p>
          <a:p>
            <a:pPr marL="285750" indent="-285750">
              <a:buFont typeface="Arial" panose="020B0604020202020204" pitchFamily="34" charset="0"/>
              <a:buChar char="•"/>
            </a:pPr>
            <a:r>
              <a:rPr lang="sv-SE"/>
              <a:t>Modellen/filtret baseras på den information som finns i strukturen (visas i kurskatalogen som ”del av program”) för ett eller flera program och ”målgrupp” på kurstillfället i Ladok.</a:t>
            </a:r>
          </a:p>
          <a:p>
            <a:pPr marL="285750" indent="-285750">
              <a:buFont typeface="Arial" panose="020B0604020202020204" pitchFamily="34" charset="0"/>
              <a:buChar char="•"/>
            </a:pPr>
            <a:endParaRPr lang="sv-SE"/>
          </a:p>
          <a:p>
            <a:pPr marL="285750" indent="-285750">
              <a:buFont typeface="Arial" panose="020B0604020202020204" pitchFamily="34" charset="0"/>
              <a:buChar char="•"/>
            </a:pPr>
            <a:r>
              <a:rPr lang="sv-SE"/>
              <a:t>Kurstillfällen öppna för "alla studenter". Vissa program har valt att inte tillåta ansökan till kurser utanför utbildningsplan, vilket innebär att deras studenter inte kan söka.</a:t>
            </a:r>
            <a:br>
              <a:rPr lang="sv-SE"/>
            </a:br>
            <a:endParaRPr lang="sv-SE"/>
          </a:p>
          <a:p>
            <a:pPr marL="285750" indent="-285750">
              <a:buFont typeface="Arial" panose="020B0604020202020204" pitchFamily="34" charset="0"/>
              <a:buChar char="•"/>
            </a:pPr>
            <a:r>
              <a:rPr lang="sv-SE"/>
              <a:t>Modellen kan styra på program och inriktning men </a:t>
            </a:r>
            <a:r>
              <a:rPr lang="sv-SE" b="1"/>
              <a:t>inte</a:t>
            </a:r>
            <a:r>
              <a:rPr lang="sv-SE"/>
              <a:t> på årskurs. Det går därför inte att hindra att student på rätt program men fel årskurs söker ett kurstillfälle. </a:t>
            </a:r>
          </a:p>
          <a:p>
            <a:endParaRPr lang="sv-SE"/>
          </a:p>
        </p:txBody>
      </p:sp>
    </p:spTree>
    <p:extLst>
      <p:ext uri="{BB962C8B-B14F-4D97-AF65-F5344CB8AC3E}">
        <p14:creationId xmlns:p14="http://schemas.microsoft.com/office/powerpoint/2010/main" val="34073111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6381A61-6439-BB7E-626B-1545CF076FB2}"/>
              </a:ext>
            </a:extLst>
          </p:cNvPr>
          <p:cNvSpPr>
            <a:spLocks noGrp="1"/>
          </p:cNvSpPr>
          <p:nvPr>
            <p:ph type="title"/>
          </p:nvPr>
        </p:nvSpPr>
        <p:spPr/>
        <p:txBody>
          <a:bodyPr/>
          <a:lstStyle/>
          <a:p>
            <a:r>
              <a:rPr lang="sv-SE"/>
              <a:t>Vilka studenter kan anmäla sig i AKP?</a:t>
            </a:r>
          </a:p>
        </p:txBody>
      </p:sp>
      <p:sp>
        <p:nvSpPr>
          <p:cNvPr id="4" name="textruta 3">
            <a:extLst>
              <a:ext uri="{FF2B5EF4-FFF2-40B4-BE49-F238E27FC236}">
                <a16:creationId xmlns:a16="http://schemas.microsoft.com/office/drawing/2014/main" id="{C670DBCA-2BE1-C012-1E84-1E05FB922D67}"/>
              </a:ext>
            </a:extLst>
          </p:cNvPr>
          <p:cNvSpPr txBox="1"/>
          <p:nvPr/>
        </p:nvSpPr>
        <p:spPr>
          <a:xfrm>
            <a:off x="740125" y="1667909"/>
            <a:ext cx="8830745" cy="5632311"/>
          </a:xfrm>
          <a:prstGeom prst="rect">
            <a:avLst/>
          </a:prstGeom>
          <a:noFill/>
        </p:spPr>
        <p:txBody>
          <a:bodyPr wrap="square" lIns="91440" tIns="45720" rIns="91440" bIns="45720" anchor="t">
            <a:spAutoFit/>
          </a:bodyPr>
          <a:lstStyle/>
          <a:p>
            <a:pPr marL="285750" indent="-285750">
              <a:buFont typeface="Arial"/>
              <a:buChar char="•"/>
            </a:pPr>
            <a:r>
              <a:rPr lang="sv-SE"/>
              <a:t>När AKP-anmälan ska öppna görs en utsökning ur Ladok, av studenter som </a:t>
            </a:r>
            <a:r>
              <a:rPr lang="sv-SE" b="1"/>
              <a:t>förväntas vara aktiva på sitt program under HT26</a:t>
            </a:r>
            <a:r>
              <a:rPr lang="sv-SE"/>
              <a:t>. Dessa förs över till NyA. </a:t>
            </a:r>
          </a:p>
          <a:p>
            <a:endParaRPr lang="sv-SE"/>
          </a:p>
          <a:p>
            <a:pPr marL="285750" indent="-285750">
              <a:buFont typeface="Arial"/>
              <a:buChar char="•"/>
            </a:pPr>
            <a:r>
              <a:rPr lang="sv-SE"/>
              <a:t>För t.ex. treåriga program innebär det att ingen antagen före 2024 kommer med i vår utsökning till HT 2026. Detta gäller även om de är aktiva. </a:t>
            </a:r>
          </a:p>
          <a:p>
            <a:endParaRPr lang="sv-SE"/>
          </a:p>
          <a:p>
            <a:pPr marL="285750" indent="-285750">
              <a:buFont typeface="Arial"/>
              <a:buChar char="•"/>
            </a:pPr>
            <a:r>
              <a:rPr lang="sv-SE"/>
              <a:t>Inga studenter inom kompletterande utbildning gör kursval inom </a:t>
            </a:r>
            <a:r>
              <a:rPr lang="sv-SE" err="1"/>
              <a:t>AKP:n</a:t>
            </a:r>
            <a:r>
              <a:rPr lang="sv-SE"/>
              <a:t>. De antas till sina kurser i Ladok.</a:t>
            </a:r>
            <a:br>
              <a:rPr lang="sv-SE"/>
            </a:br>
            <a:endParaRPr lang="sv-SE"/>
          </a:p>
          <a:p>
            <a:pPr marL="285750" indent="-285750">
              <a:buFont typeface="Arial"/>
              <a:buChar char="•"/>
            </a:pPr>
            <a:r>
              <a:rPr lang="sv-SE"/>
              <a:t>Programmärkningen som studenten har när vi gör utsökningen är den ”profil” de söker kurser med på antagning.se.</a:t>
            </a:r>
          </a:p>
          <a:p>
            <a:pPr marL="285750" indent="-285750">
              <a:buFont typeface="Arial"/>
              <a:buChar char="•"/>
            </a:pPr>
            <a:endParaRPr lang="sv-SE" b="1"/>
          </a:p>
          <a:p>
            <a:r>
              <a:rPr lang="sv-SE" b="1"/>
              <a:t>Vad händer med studenter som inte kommer med i utsökningen?</a:t>
            </a:r>
            <a:endParaRPr lang="sv-SE"/>
          </a:p>
          <a:p>
            <a:endParaRPr lang="sv-SE"/>
          </a:p>
          <a:p>
            <a:pPr marL="285750" indent="-285750">
              <a:buFont typeface="Arial"/>
              <a:buChar char="•"/>
            </a:pPr>
            <a:r>
              <a:rPr lang="sv-SE"/>
              <a:t>Antagningen kan lägga till dem manuellt i NyA så att de kan söka kurser inom sitt program. </a:t>
            </a:r>
          </a:p>
          <a:p>
            <a:pPr marL="285750" indent="-285750">
              <a:buFont typeface="Arial"/>
              <a:buChar char="•"/>
            </a:pPr>
            <a:r>
              <a:rPr lang="sv-SE"/>
              <a:t>Studievägledningen (inte studenten) meddelar antagningen att studenten manuellt ska läggas till i NyA för att kunna anmäla sig.</a:t>
            </a:r>
          </a:p>
          <a:p>
            <a:pPr marL="0" indent="0">
              <a:buNone/>
            </a:pPr>
            <a:endParaRPr lang="sv-SE"/>
          </a:p>
          <a:p>
            <a:endParaRPr lang="sv-SE"/>
          </a:p>
        </p:txBody>
      </p:sp>
    </p:spTree>
    <p:extLst>
      <p:ext uri="{BB962C8B-B14F-4D97-AF65-F5344CB8AC3E}">
        <p14:creationId xmlns:p14="http://schemas.microsoft.com/office/powerpoint/2010/main" val="15935248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7BC234C-D4E1-7D65-9D4D-E13D7283A63C}"/>
              </a:ext>
            </a:extLst>
          </p:cNvPr>
          <p:cNvSpPr>
            <a:spLocks noGrp="1"/>
          </p:cNvSpPr>
          <p:nvPr>
            <p:ph type="title"/>
          </p:nvPr>
        </p:nvSpPr>
        <p:spPr/>
        <p:txBody>
          <a:bodyPr/>
          <a:lstStyle/>
          <a:p>
            <a:r>
              <a:rPr lang="sv-SE"/>
              <a:t>Civilingenjörernas masterval</a:t>
            </a:r>
          </a:p>
        </p:txBody>
      </p:sp>
      <p:sp>
        <p:nvSpPr>
          <p:cNvPr id="4" name="textruta 3">
            <a:extLst>
              <a:ext uri="{FF2B5EF4-FFF2-40B4-BE49-F238E27FC236}">
                <a16:creationId xmlns:a16="http://schemas.microsoft.com/office/drawing/2014/main" id="{51E8DBD3-8E32-D21F-9915-AE57DC1971CC}"/>
              </a:ext>
            </a:extLst>
          </p:cNvPr>
          <p:cNvSpPr txBox="1"/>
          <p:nvPr/>
        </p:nvSpPr>
        <p:spPr>
          <a:xfrm>
            <a:off x="600075" y="1823315"/>
            <a:ext cx="8654284" cy="3693319"/>
          </a:xfrm>
          <a:prstGeom prst="rect">
            <a:avLst/>
          </a:prstGeom>
          <a:noFill/>
        </p:spPr>
        <p:txBody>
          <a:bodyPr wrap="square" lIns="91440" tIns="45720" rIns="91440" bIns="45720" anchor="t">
            <a:spAutoFit/>
          </a:bodyPr>
          <a:lstStyle/>
          <a:p>
            <a:pPr marL="285750" indent="-285750">
              <a:buFont typeface="Arial"/>
              <a:buChar char="•"/>
            </a:pPr>
            <a:r>
              <a:rPr lang="sv-SE"/>
              <a:t>Studenter på termin 6 på civilingenjörsprogram ska inte söka kurser inom AKP till kommande termin.  De ska söka</a:t>
            </a:r>
            <a:r>
              <a:rPr lang="sv-SE">
                <a:ea typeface="+mn-lt"/>
                <a:cs typeface="+mn-lt"/>
              </a:rPr>
              <a:t> masterprogram i Civilingenjörernas </a:t>
            </a:r>
            <a:r>
              <a:rPr lang="sv-SE">
                <a:ea typeface="+mn-lt"/>
                <a:cs typeface="+mn-lt"/>
                <a:hlinkClick r:id="rId3"/>
              </a:rPr>
              <a:t>masterval</a:t>
            </a:r>
            <a:r>
              <a:rPr lang="sv-SE">
                <a:ea typeface="+mn-lt"/>
                <a:cs typeface="+mn-lt"/>
              </a:rPr>
              <a:t>. De förs därför inte över till NyA för att söka kurser inom AKP. </a:t>
            </a:r>
            <a:br>
              <a:rPr lang="sv-SE">
                <a:ea typeface="+mn-lt"/>
                <a:cs typeface="+mn-lt"/>
              </a:rPr>
            </a:br>
            <a:endParaRPr lang="sv-SE"/>
          </a:p>
          <a:p>
            <a:pPr marL="285750" indent="-285750">
              <a:buFont typeface="Arial"/>
              <a:buChar char="•"/>
            </a:pPr>
            <a:r>
              <a:rPr lang="sv-SE"/>
              <a:t>Detta gäller inte Civilingenjör och lärare som inte deltar i mastervalet.</a:t>
            </a:r>
          </a:p>
          <a:p>
            <a:pPr marL="285750" indent="-285750">
              <a:buFont typeface="Arial"/>
              <a:buChar char="•"/>
            </a:pPr>
            <a:endParaRPr lang="sv-SE"/>
          </a:p>
          <a:p>
            <a:pPr marL="285750" indent="-285750">
              <a:buFont typeface="Arial"/>
              <a:buChar char="•"/>
            </a:pPr>
            <a:r>
              <a:rPr lang="sv-SE"/>
              <a:t>Undantag kan göras om programansvarig skola begär det. Överväg noga om det är lämpligt och nödvändigt och om det ska gälla hela årskullen eller inte. Rådgör med antagningen. </a:t>
            </a:r>
          </a:p>
          <a:p>
            <a:pPr marL="285750" indent="-285750">
              <a:buFont typeface="Arial"/>
              <a:buChar char="•"/>
            </a:pPr>
            <a:endParaRPr lang="sv-SE"/>
          </a:p>
          <a:p>
            <a:pPr marL="285750" indent="-285750">
              <a:buFont typeface="Arial"/>
              <a:buChar char="•"/>
            </a:pPr>
            <a:r>
              <a:rPr lang="sv-SE"/>
              <a:t>De obligatoriska kurserna i </a:t>
            </a:r>
            <a:r>
              <a:rPr lang="sv-SE" err="1"/>
              <a:t>masterprogrammet</a:t>
            </a:r>
            <a:r>
              <a:rPr lang="sv-SE"/>
              <a:t> läggs in i Ladok efter programantagningen. </a:t>
            </a:r>
          </a:p>
          <a:p>
            <a:endParaRPr lang="sv-SE"/>
          </a:p>
        </p:txBody>
      </p:sp>
    </p:spTree>
    <p:extLst>
      <p:ext uri="{BB962C8B-B14F-4D97-AF65-F5344CB8AC3E}">
        <p14:creationId xmlns:p14="http://schemas.microsoft.com/office/powerpoint/2010/main" val="326598835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ECC293E-003F-5934-42D2-BEDFC437E06C}"/>
              </a:ext>
            </a:extLst>
          </p:cNvPr>
          <p:cNvSpPr>
            <a:spLocks noGrp="1"/>
          </p:cNvSpPr>
          <p:nvPr>
            <p:ph type="title"/>
          </p:nvPr>
        </p:nvSpPr>
        <p:spPr/>
        <p:txBody>
          <a:bodyPr/>
          <a:lstStyle/>
          <a:p>
            <a:r>
              <a:rPr lang="sv-SE"/>
              <a:t>Gruppanmälan</a:t>
            </a:r>
          </a:p>
        </p:txBody>
      </p:sp>
      <p:sp>
        <p:nvSpPr>
          <p:cNvPr id="4" name="textruta 3">
            <a:extLst>
              <a:ext uri="{FF2B5EF4-FFF2-40B4-BE49-F238E27FC236}">
                <a16:creationId xmlns:a16="http://schemas.microsoft.com/office/drawing/2014/main" id="{55E22636-1D45-F2F3-ABEA-87445015B056}"/>
              </a:ext>
            </a:extLst>
          </p:cNvPr>
          <p:cNvSpPr txBox="1"/>
          <p:nvPr/>
        </p:nvSpPr>
        <p:spPr>
          <a:xfrm>
            <a:off x="537013" y="1944655"/>
            <a:ext cx="8545896" cy="5293757"/>
          </a:xfrm>
          <a:prstGeom prst="rect">
            <a:avLst/>
          </a:prstGeom>
          <a:noFill/>
        </p:spPr>
        <p:txBody>
          <a:bodyPr wrap="square" lIns="91440" tIns="45720" rIns="91440" bIns="45720" anchor="t">
            <a:spAutoFit/>
          </a:bodyPr>
          <a:lstStyle/>
          <a:p>
            <a:pPr marL="285750" indent="-285750">
              <a:buFont typeface="Arial"/>
              <a:buChar char="•"/>
            </a:pPr>
            <a:r>
              <a:rPr lang="sv-SE"/>
              <a:t>Det går att anmäla en hel kull på ett givet program till de obligatoriska kurserna. </a:t>
            </a:r>
          </a:p>
          <a:p>
            <a:pPr marL="285750" indent="-285750">
              <a:buFont typeface="Arial"/>
              <a:buChar char="•"/>
            </a:pPr>
            <a:r>
              <a:rPr lang="sv-SE"/>
              <a:t>Anmäl att gruppanmälan ska göras genom att använda ett malldokument som finns på:</a:t>
            </a:r>
            <a:br>
              <a:rPr lang="sv-SE"/>
            </a:br>
            <a:r>
              <a:rPr lang="sv-SE"/>
              <a:t>P:\UF\Antagningen\Antagningslistor\AKP\HT26\Gruppanmälan </a:t>
            </a:r>
          </a:p>
          <a:p>
            <a:pPr marL="285750" indent="-285750">
              <a:buFont typeface="Arial"/>
              <a:buChar char="•"/>
            </a:pPr>
            <a:r>
              <a:rPr lang="sv-SE"/>
              <a:t>Antagningen lägger i NyA in anmälan enligt beställning från programmet, vilket genererar en anmälan till studenterna. </a:t>
            </a:r>
          </a:p>
          <a:p>
            <a:pPr marL="285750" indent="-285750">
              <a:buFont typeface="Arial"/>
              <a:buChar char="•"/>
            </a:pPr>
            <a:r>
              <a:rPr lang="sv-SE"/>
              <a:t>Studenterna kan lägga till kurser och även ta bort de kurser som gruppanmälan avser. </a:t>
            </a:r>
          </a:p>
          <a:p>
            <a:pPr marL="285750" indent="-285750">
              <a:buFont typeface="Arial"/>
              <a:buChar char="•"/>
            </a:pPr>
            <a:r>
              <a:rPr lang="sv-SE"/>
              <a:t>Det finns kända brister i systemstödet för gruppanmälan. Det är dock ändå värt att använda funktionen då det fungerar väl i de allra flesta fall. </a:t>
            </a:r>
          </a:p>
          <a:p>
            <a:pPr marL="285750" indent="-285750">
              <a:buFont typeface="Arial"/>
              <a:buChar char="•"/>
            </a:pPr>
            <a:r>
              <a:rPr lang="sv-SE" b="1"/>
              <a:t>Kända brister är:</a:t>
            </a:r>
            <a:br>
              <a:rPr lang="sv-SE"/>
            </a:br>
            <a:r>
              <a:rPr lang="sv-SE"/>
              <a:t>Det går inte att göra gruppanmälan till kurser inom en inriktning som studenterna inte påbörjat. </a:t>
            </a:r>
            <a:br>
              <a:rPr lang="sv-SE"/>
            </a:br>
            <a:r>
              <a:rPr lang="sv-SE"/>
              <a:t>Det blir fel kurser för studenter som är antagna till senare del av program. </a:t>
            </a:r>
          </a:p>
          <a:p>
            <a:pPr marL="0" indent="0">
              <a:buNone/>
            </a:pPr>
            <a:br>
              <a:rPr lang="sv-SE" sz="1400">
                <a:latin typeface="Arial"/>
                <a:cs typeface="Arial"/>
              </a:rPr>
            </a:br>
            <a:endParaRPr lang="sv-SE"/>
          </a:p>
          <a:p>
            <a:endParaRPr lang="sv-SE"/>
          </a:p>
          <a:p>
            <a:endParaRPr lang="sv-SE"/>
          </a:p>
        </p:txBody>
      </p:sp>
    </p:spTree>
    <p:extLst>
      <p:ext uri="{BB962C8B-B14F-4D97-AF65-F5344CB8AC3E}">
        <p14:creationId xmlns:p14="http://schemas.microsoft.com/office/powerpoint/2010/main" val="2756665019"/>
      </p:ext>
    </p:extLst>
  </p:cSld>
  <p:clrMapOvr>
    <a:masterClrMapping/>
  </p:clrMapOvr>
</p:sld>
</file>

<file path=ppt/theme/theme1.xml><?xml version="1.0" encoding="utf-8"?>
<a:theme xmlns:a="http://schemas.openxmlformats.org/drawingml/2006/main" name="Office-tema">
  <a:themeElements>
    <a:clrScheme name="KTH">
      <a:dk1>
        <a:srgbClr val="000000"/>
      </a:dk1>
      <a:lt1>
        <a:srgbClr val="FFFFFF"/>
      </a:lt1>
      <a:dk2>
        <a:srgbClr val="000061"/>
      </a:dk2>
      <a:lt2>
        <a:srgbClr val="EBE5E0"/>
      </a:lt2>
      <a:accent1>
        <a:srgbClr val="004791"/>
      </a:accent1>
      <a:accent2>
        <a:srgbClr val="6198D2"/>
      </a:accent2>
      <a:accent3>
        <a:srgbClr val="000061"/>
      </a:accent3>
      <a:accent4>
        <a:srgbClr val="DEF0FF"/>
      </a:accent4>
      <a:accent5>
        <a:srgbClr val="EBE5DF"/>
      </a:accent5>
      <a:accent6>
        <a:srgbClr val="0028ED"/>
      </a:accent6>
      <a:hlink>
        <a:srgbClr val="3878C2"/>
      </a:hlink>
      <a:folHlink>
        <a:srgbClr val="004691"/>
      </a:folHlink>
    </a:clrScheme>
    <a:fontScheme name="Office">
      <a:majorFont>
        <a:latin typeface="Figtree"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Figtree"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2">
          <a:schemeClr val="accent1">
            <a:shade val="15000"/>
          </a:schemeClr>
        </a:lnRef>
        <a:fillRef idx="1">
          <a:schemeClr val="accent1"/>
        </a:fillRef>
        <a:effectRef idx="0">
          <a:schemeClr val="accent1"/>
        </a:effectRef>
        <a:fontRef idx="minor">
          <a:schemeClr val="lt1"/>
        </a:fontRef>
      </a:style>
    </a:spDef>
  </a:objectDefaults>
  <a:extraClrSchemeLst/>
  <a:custClrLst>
    <a:custClr name="Sand">
      <a:srgbClr val="EBE5E0"/>
    </a:custClr>
    <a:custClr name="KTH blue">
      <a:srgbClr val="004791"/>
    </a:custClr>
    <a:custClr name="Sky blue">
      <a:srgbClr val="6298D2"/>
    </a:custClr>
    <a:custClr name="Navy blue">
      <a:srgbClr val="000061"/>
    </a:custClr>
    <a:custClr name="Light blue">
      <a:srgbClr val="DEF0FF"/>
    </a:custClr>
    <a:custClr name="Digital blue">
      <a:srgbClr val="0029ED"/>
    </a:custClr>
    <a:custClr name="Blank">
      <a:srgbClr val="FFFFFF"/>
    </a:custClr>
    <a:custClr name="Blank">
      <a:srgbClr val="FFFFFF"/>
    </a:custClr>
    <a:custClr name="Blank">
      <a:srgbClr val="FFFFFF"/>
    </a:custClr>
    <a:custClr name="Blank">
      <a:srgbClr val="FFFFFF"/>
    </a:custClr>
    <a:custClr name="Dark green">
      <a:srgbClr val="0D4A21"/>
    </a:custClr>
    <a:custClr name="Dark turquoise">
      <a:srgbClr val="1C434C"/>
    </a:custClr>
    <a:custClr name="Dark brick">
      <a:srgbClr val="78001A"/>
    </a:custClr>
    <a:custClr name="Dark yellow">
      <a:srgbClr val="A65900"/>
    </a:custClr>
    <a:custClr name="Dark grey">
      <a:srgbClr val="323232"/>
    </a:custClr>
    <a:custClr name="Blank">
      <a:srgbClr val="FFFFFF"/>
    </a:custClr>
    <a:custClr name="Blank">
      <a:srgbClr val="FFFFFF"/>
    </a:custClr>
    <a:custClr name="Blank">
      <a:srgbClr val="FFFFFF"/>
    </a:custClr>
    <a:custClr name="Blank">
      <a:srgbClr val="FFFFFF"/>
    </a:custClr>
    <a:custClr name="Blank">
      <a:srgbClr val="FFFFFF"/>
    </a:custClr>
    <a:custClr name="Green">
      <a:srgbClr val="4DA060"/>
    </a:custClr>
    <a:custClr name="Turquoise">
      <a:srgbClr val="339C9C"/>
    </a:custClr>
    <a:custClr name="Brick">
      <a:srgbClr val="E86A58"/>
    </a:custClr>
    <a:custClr name="Yellow">
      <a:srgbClr val="FFBE00"/>
    </a:custClr>
    <a:custClr name="Grey">
      <a:srgbClr val="A5A5A5"/>
    </a:custClr>
    <a:custClr name="Blank">
      <a:srgbClr val="FFFFFF"/>
    </a:custClr>
    <a:custClr name="Blank">
      <a:srgbClr val="FFFFFF"/>
    </a:custClr>
    <a:custClr name="Blank">
      <a:srgbClr val="FFFFFF"/>
    </a:custClr>
    <a:custClr name="Blank">
      <a:srgbClr val="FFFFFF"/>
    </a:custClr>
    <a:custClr name="Blank">
      <a:srgbClr val="FFFFFF"/>
    </a:custClr>
    <a:custClr name="Light green">
      <a:srgbClr val="C7EBBA"/>
    </a:custClr>
    <a:custClr name="Light turquoise">
      <a:srgbClr val="B2E0E0"/>
    </a:custClr>
    <a:custClr name="Light brick">
      <a:srgbClr val="FFCCC4"/>
    </a:custClr>
    <a:custClr name="Light yellow">
      <a:srgbClr val="FFF0B0"/>
    </a:custClr>
    <a:custClr name="Light grey">
      <a:srgbClr val="E6E6E6"/>
    </a:custClr>
  </a:custClrLst>
  <a:extLst>
    <a:ext uri="{05A4C25C-085E-4340-85A3-A5531E510DB2}">
      <thm15:themeFamily xmlns:thm15="http://schemas.microsoft.com/office/thememl/2012/main" name="PPT figtree 240110.pptx" id="{795072EE-DD45-42AC-A6E6-0EB4211C5CBA}" vid="{6CE82EEB-BD08-490A-AACD-D5E6FAB6BFD7}"/>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76230038-6e12-41b7-915e-f83a0cfb98c6"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kument" ma:contentTypeID="0x0101000DB530AF74A75047B60FFE4718B39E10" ma:contentTypeVersion="18" ma:contentTypeDescription="Skapa ett nytt dokument." ma:contentTypeScope="" ma:versionID="b609fa0e607b49ce005a23afcfacc4d7">
  <xsd:schema xmlns:xsd="http://www.w3.org/2001/XMLSchema" xmlns:xs="http://www.w3.org/2001/XMLSchema" xmlns:p="http://schemas.microsoft.com/office/2006/metadata/properties" xmlns:ns3="76230038-6e12-41b7-915e-f83a0cfb98c6" xmlns:ns4="62ed1240-51d5-4754-9c19-592b2e2ccb1e" targetNamespace="http://schemas.microsoft.com/office/2006/metadata/properties" ma:root="true" ma:fieldsID="9e3c0a2ba5a2771615bb9775ea02d16d" ns3:_="" ns4:_="">
    <xsd:import namespace="76230038-6e12-41b7-915e-f83a0cfb98c6"/>
    <xsd:import namespace="62ed1240-51d5-4754-9c19-592b2e2ccb1e"/>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element ref="ns3:MediaServiceAutoKeyPoints" minOccurs="0"/>
                <xsd:element ref="ns3:MediaServiceKeyPoints" minOccurs="0"/>
                <xsd:element ref="ns3:MediaServiceLocation" minOccurs="0"/>
                <xsd:element ref="ns3:MediaLengthInSeconds" minOccurs="0"/>
                <xsd:element ref="ns4:SharedWithUsers" minOccurs="0"/>
                <xsd:element ref="ns4:SharedWithDetails" minOccurs="0"/>
                <xsd:element ref="ns4:SharingHintHash" minOccurs="0"/>
                <xsd:element ref="ns3:MediaServiceSearchProperties" minOccurs="0"/>
                <xsd:element ref="ns3:_activity" minOccurs="0"/>
                <xsd:element ref="ns3:MediaServiceObjectDetectorVersion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6230038-6e12-41b7-915e-f83a0cfb98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AutoKeyPoints" ma:index="15" nillable="true" ma:displayName="MediaServiceAutoKeyPoints" ma:hidden="true" ma:internalName="MediaServiceAutoKeyPoints" ma:readOnly="true">
      <xsd:simpleType>
        <xsd:restriction base="dms:Note"/>
      </xsd:simpleType>
    </xsd:element>
    <xsd:element name="MediaServiceKeyPoints" ma:index="16" nillable="true" ma:displayName="KeyPoints" ma:internalName="MediaServiceKeyPoints" ma:readOnly="true">
      <xsd:simpleType>
        <xsd:restriction base="dms:Note">
          <xsd:maxLength value="255"/>
        </xsd:restriction>
      </xsd:simpleType>
    </xsd:element>
    <xsd:element name="MediaServiceLocation" ma:index="17" nillable="true" ma:displayName="Location" ma:internalName="MediaServiceLocation" ma:readOnly="true">
      <xsd:simpleType>
        <xsd:restriction base="dms:Text"/>
      </xsd:simpleType>
    </xsd:element>
    <xsd:element name="MediaLengthInSeconds" ma:index="18"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_activity" ma:index="23" nillable="true" ma:displayName="_activity" ma:hidden="true" ma:internalName="_activity">
      <xsd:simpleType>
        <xsd:restriction base="dms:Note"/>
      </xsd:simple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element name="MediaServiceSystemTags" ma:index="25"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62ed1240-51d5-4754-9c19-592b2e2ccb1e" elementFormDefault="qualified">
    <xsd:import namespace="http://schemas.microsoft.com/office/2006/documentManagement/types"/>
    <xsd:import namespace="http://schemas.microsoft.com/office/infopath/2007/PartnerControls"/>
    <xsd:element name="SharedWithUsers" ma:index="19" nillable="true" ma:displayName="Delat med"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Delat med information" ma:internalName="SharedWithDetails" ma:readOnly="true">
      <xsd:simpleType>
        <xsd:restriction base="dms:Note">
          <xsd:maxLength value="255"/>
        </xsd:restriction>
      </xsd:simpleType>
    </xsd:element>
    <xsd:element name="SharingHintHash" ma:index="21" nillable="true" ma:displayName="Delar tips,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4E8DC2D7-3999-4011-ABCB-25D1CE82C035}">
  <ds:schemaRefs>
    <ds:schemaRef ds:uri="http://schemas.microsoft.com/sharepoint/v3/contenttype/forms"/>
  </ds:schemaRefs>
</ds:datastoreItem>
</file>

<file path=customXml/itemProps2.xml><?xml version="1.0" encoding="utf-8"?>
<ds:datastoreItem xmlns:ds="http://schemas.openxmlformats.org/officeDocument/2006/customXml" ds:itemID="{E0C0DD41-4CD0-4F9F-AC31-9107C2B00AAE}">
  <ds:schemaRefs>
    <ds:schemaRef ds:uri="62ed1240-51d5-4754-9c19-592b2e2ccb1e"/>
    <ds:schemaRef ds:uri="76230038-6e12-41b7-915e-f83a0cfb98c6"/>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94470CFA-A2C9-4AE8-B607-9B9A161927A3}">
  <ds:schemaRefs>
    <ds:schemaRef ds:uri="62ed1240-51d5-4754-9c19-592b2e2ccb1e"/>
    <ds:schemaRef ds:uri="76230038-6e12-41b7-915e-f83a0cfb98c6"/>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PPT figtree 240110</Template>
  <TotalTime>0</TotalTime>
  <Words>1690</Words>
  <Application>Microsoft Office PowerPoint</Application>
  <PresentationFormat>Bredbild</PresentationFormat>
  <Paragraphs>152</Paragraphs>
  <Slides>18</Slides>
  <Notes>16</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18</vt:i4>
      </vt:variant>
    </vt:vector>
  </HeadingPairs>
  <TitlesOfParts>
    <vt:vector size="23" baseType="lpstr">
      <vt:lpstr>Figtree</vt:lpstr>
      <vt:lpstr>Arial</vt:lpstr>
      <vt:lpstr>Calibri</vt:lpstr>
      <vt:lpstr>Courier New</vt:lpstr>
      <vt:lpstr>Office-tema</vt:lpstr>
      <vt:lpstr>AKPHT26 –programstudenternas kursval</vt:lpstr>
      <vt:lpstr>Agenda</vt:lpstr>
      <vt:lpstr>Vad är AKP och information på intranätet</vt:lpstr>
      <vt:lpstr>Varför antagning.se?</vt:lpstr>
      <vt:lpstr>Vilka kurser kommer med i AKP?</vt:lpstr>
      <vt:lpstr>Styra ansökan till kurs – anmälningsmodeller </vt:lpstr>
      <vt:lpstr>Vilka studenter kan anmäla sig i AKP?</vt:lpstr>
      <vt:lpstr>Civilingenjörernas masterval</vt:lpstr>
      <vt:lpstr>Gruppanmälan</vt:lpstr>
      <vt:lpstr>Bedömning av särskild behörighet</vt:lpstr>
      <vt:lpstr>Maskinell bedömning</vt:lpstr>
      <vt:lpstr>Manuell efterkontroll av maskinell bedömning</vt:lpstr>
      <vt:lpstr>Manuell bedömning i NyA-webben</vt:lpstr>
      <vt:lpstr>Urval – behov av meritvärdering till kurs</vt:lpstr>
      <vt:lpstr>Studenternas anmälningsperiod 1–18 maj 2026</vt:lpstr>
      <vt:lpstr>Antagningsbesked</vt:lpstr>
      <vt:lpstr>Kontakt med antagningen</vt:lpstr>
      <vt:lpstr>ajö</vt:lpstr>
    </vt:vector>
  </TitlesOfParts>
  <Company>KTH</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Katarina Warfvinge</dc:creator>
  <cp:lastModifiedBy>David Tjeder</cp:lastModifiedBy>
  <cp:revision>3</cp:revision>
  <cp:lastPrinted>2025-03-11T10:43:23Z</cp:lastPrinted>
  <dcterms:created xsi:type="dcterms:W3CDTF">2024-03-04T08:51:41Z</dcterms:created>
  <dcterms:modified xsi:type="dcterms:W3CDTF">2026-03-11T12:51:32Z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0x0101000DB530AF74A75047B60FFE4718B39E10</vt:lpwstr>
  </property>
</Properties>
</file>