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0" r:id="rId2"/>
    <p:sldId id="262" r:id="rId3"/>
    <p:sldId id="265" r:id="rId4"/>
    <p:sldId id="272" r:id="rId5"/>
    <p:sldId id="268" r:id="rId6"/>
    <p:sldId id="267" r:id="rId7"/>
    <p:sldId id="263" r:id="rId8"/>
    <p:sldId id="264" r:id="rId9"/>
    <p:sldId id="269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02D"/>
    <a:srgbClr val="D85497"/>
    <a:srgbClr val="E4363E"/>
    <a:srgbClr val="B0C92B"/>
    <a:srgbClr val="24A0D8"/>
    <a:srgbClr val="65656C"/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 snapToGrid="0" showGuides="1">
      <p:cViewPr varScale="1">
        <p:scale>
          <a:sx n="83" d="100"/>
          <a:sy n="83" d="100"/>
        </p:scale>
        <p:origin x="893" y="67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11/01/2022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2022-01-11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2022-01-11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2022-01-11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2022-01-11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2022-01-11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2022-01-11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2022-01-11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2022-01-11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11/01/2022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Närmaste utrymningsväg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Återsamlingsplats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Vid större olycka/brand, återsamlingsplats KTH hallen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KTH:s larm nr. 7700 (08-790 77 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SOS 112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786624"/>
            <a:ext cx="6935788" cy="668338"/>
          </a:xfrm>
        </p:spPr>
        <p:txBody>
          <a:bodyPr/>
          <a:lstStyle/>
          <a:p>
            <a:r>
              <a:rPr lang="sv-SE" dirty="0" smtClean="0"/>
              <a:t>Säkerhet på skolan</a:t>
            </a:r>
            <a:br>
              <a:rPr lang="sv-SE" dirty="0" smtClean="0"/>
            </a:br>
            <a:r>
              <a:rPr lang="sv-SE" dirty="0" smtClean="0"/>
              <a:t>Industriell teknik och management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98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Närmaste utrymningsväg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Återsamlingsplats: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T</a:t>
            </a:r>
            <a:r>
              <a:rPr lang="sv-SE" dirty="0" smtClean="0"/>
              <a:t>orget </a:t>
            </a:r>
            <a:r>
              <a:rPr lang="sv-SE" dirty="0"/>
              <a:t>framför entrén Lindstedtsvägen 30 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Vid större </a:t>
            </a:r>
            <a:r>
              <a:rPr lang="sv-SE" dirty="0" smtClean="0"/>
              <a:t>olycka/brand är </a:t>
            </a:r>
            <a:r>
              <a:rPr lang="sv-SE" dirty="0" smtClean="0"/>
              <a:t>återsamlingsplats </a:t>
            </a:r>
            <a:r>
              <a:rPr lang="sv-SE" dirty="0" smtClean="0"/>
              <a:t>KTH-hallen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KTH:s larm nr. 7700 (08-790 77 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SOS 112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 på </a:t>
            </a:r>
            <a:r>
              <a:rPr lang="sv-SE" dirty="0" smtClean="0"/>
              <a:t>Skolkansliet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84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Närmaste utrymningsväg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Återsamlingsplats: </a:t>
            </a:r>
            <a:br>
              <a:rPr lang="sv-SE" dirty="0"/>
            </a:br>
            <a:r>
              <a:rPr lang="sv-SE" dirty="0"/>
              <a:t>"Maskinparken" vid sandlådorna nedanför backen, nedanför </a:t>
            </a:r>
            <a:r>
              <a:rPr lang="sv-SE" dirty="0" err="1" smtClean="0"/>
              <a:t>Brinellvägen</a:t>
            </a:r>
            <a:r>
              <a:rPr lang="sv-SE" dirty="0" smtClean="0"/>
              <a:t> </a:t>
            </a:r>
            <a:r>
              <a:rPr lang="sv-SE" dirty="0"/>
              <a:t>68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Vid större olycka/brand, återsamlingsplats KTH hallen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KTH:s larm nr. 7700 (08-790 77 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SOS 112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 på Energiteknik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58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Närmaste utrymningsväg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Återsamlingsplats: </a:t>
            </a:r>
            <a:br>
              <a:rPr lang="sv-SE" dirty="0"/>
            </a:br>
            <a:r>
              <a:rPr lang="sv-SE" dirty="0"/>
              <a:t>Valvet utanför Osquars Backe 31.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Vid större </a:t>
            </a:r>
            <a:r>
              <a:rPr lang="sv-SE" dirty="0" smtClean="0"/>
              <a:t>olycka/brand är </a:t>
            </a:r>
            <a:r>
              <a:rPr lang="sv-SE" dirty="0"/>
              <a:t>återsamlingsplats </a:t>
            </a:r>
            <a:r>
              <a:rPr lang="sv-SE" dirty="0" smtClean="0"/>
              <a:t>KTH-hallen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KTH:s larm nr. 7700 (08-790 77 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SOS 112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 på </a:t>
            </a:r>
            <a:r>
              <a:rPr lang="sv-SE" dirty="0" smtClean="0"/>
              <a:t>Lärande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64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Närmaste utrymningsväg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Återsamlingsplats: </a:t>
            </a:r>
            <a:br>
              <a:rPr lang="sv-SE" dirty="0"/>
            </a:br>
            <a:r>
              <a:rPr lang="sv-SE" dirty="0"/>
              <a:t>Torget framför entrén Lindstedtsvägen </a:t>
            </a:r>
            <a:r>
              <a:rPr lang="sv-SE" dirty="0" smtClean="0"/>
              <a:t>30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Vid större olycka/brand, återsamlingsplats KTH hallen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KTH:s larm nr. 7700 (08-790 77 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SOS 112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 på Industriell ekonomi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44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Närmaste utrymningsväg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Återsamlingsplats: </a:t>
            </a:r>
            <a:br>
              <a:rPr lang="sv-SE" dirty="0"/>
            </a:br>
            <a:r>
              <a:rPr lang="sv-SE" dirty="0"/>
              <a:t>"Maskinparken" vid sandlådorna nedanför backen, nedanför </a:t>
            </a:r>
            <a:r>
              <a:rPr lang="sv-SE" dirty="0" err="1"/>
              <a:t>Brinellvägen</a:t>
            </a:r>
            <a:r>
              <a:rPr lang="sv-SE" dirty="0"/>
              <a:t> 68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Vid större olycka/brand, återsamlingsplats KTH hallen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KTH:s larm nr. 7700 (08-790 77 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SOS 112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 på Industriell produktion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8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Närmaste utrymningsväg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Återsamlingsplats: </a:t>
            </a:r>
            <a:br>
              <a:rPr lang="sv-SE" dirty="0"/>
            </a:br>
            <a:r>
              <a:rPr lang="sv-SE" dirty="0"/>
              <a:t>Parkeringen framför </a:t>
            </a:r>
            <a:r>
              <a:rPr lang="sv-SE" dirty="0" smtClean="0"/>
              <a:t>KTH-hallen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Vid större olycka/brand, återsamlingsplats </a:t>
            </a:r>
            <a:r>
              <a:rPr lang="sv-SE" dirty="0" smtClean="0"/>
              <a:t>KTH-hallen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KTH:s </a:t>
            </a:r>
            <a:r>
              <a:rPr lang="sv-SE" dirty="0" smtClean="0"/>
              <a:t>larm nr. </a:t>
            </a:r>
            <a:r>
              <a:rPr lang="sv-SE" dirty="0"/>
              <a:t>7700 (08-790 77 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SOS 112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 på Materialvetenskap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626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Närmaste utrymningsväg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Återsamlingsplats: </a:t>
            </a:r>
            <a:br>
              <a:rPr lang="sv-SE" dirty="0"/>
            </a:br>
            <a:r>
              <a:rPr lang="sv-SE" dirty="0"/>
              <a:t>Parkeringen nedanför </a:t>
            </a:r>
            <a:r>
              <a:rPr lang="sv-SE" dirty="0" err="1"/>
              <a:t>Brinellvägen</a:t>
            </a:r>
            <a:r>
              <a:rPr lang="sv-SE" dirty="0"/>
              <a:t> 89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Vid större olycka/brand, återsamlingsplats </a:t>
            </a:r>
            <a:r>
              <a:rPr lang="sv-SE" dirty="0" smtClean="0"/>
              <a:t>KTH-hallen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KTH:s larm nr. 7700 (08-790 77 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SOS 112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 på Maskinkonstruktion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74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Närmaste utrymningsväg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Återsamlingsplats: </a:t>
            </a:r>
            <a:br>
              <a:rPr lang="sv-SE" dirty="0"/>
            </a:br>
            <a:r>
              <a:rPr lang="sv-SE" dirty="0"/>
              <a:t>Parken mitt emot stora huvudentrén.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KTH:s larm nr. 7700 (08-790 77 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SOS 112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 på </a:t>
            </a:r>
            <a:r>
              <a:rPr lang="sv-SE" dirty="0" smtClean="0"/>
              <a:t>Hållbar produktionsutveckling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50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_KTH_with colours and grafs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306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Template_KTH_with colours and grafs</vt:lpstr>
      <vt:lpstr>think-cell Slide</vt:lpstr>
      <vt:lpstr>Säkerhet på skolan Industriell teknik och management</vt:lpstr>
      <vt:lpstr>Säkerhet på Skolkansliet</vt:lpstr>
      <vt:lpstr>Säkerhet på Energiteknik</vt:lpstr>
      <vt:lpstr>Säkerhet på Lärande</vt:lpstr>
      <vt:lpstr>Säkerhet på Industriell ekonomi</vt:lpstr>
      <vt:lpstr>Säkerhet på Industriell produktion</vt:lpstr>
      <vt:lpstr>Säkerhet på Materialvetenskap</vt:lpstr>
      <vt:lpstr>Säkerhet på Maskinkonstruktion</vt:lpstr>
      <vt:lpstr>Säkerhet på Hållbar produktionsutveckling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Hansson</dc:creator>
  <cp:lastModifiedBy>Ulrika Georgsson</cp:lastModifiedBy>
  <cp:revision>29</cp:revision>
  <cp:lastPrinted>2013-05-27T09:10:21Z</cp:lastPrinted>
  <dcterms:created xsi:type="dcterms:W3CDTF">2014-01-30T09:56:50Z</dcterms:created>
  <dcterms:modified xsi:type="dcterms:W3CDTF">2022-01-11T11:10:05Z</dcterms:modified>
</cp:coreProperties>
</file>