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96">
          <p15:clr>
            <a:srgbClr val="000000"/>
          </p15:clr>
        </p15:guide>
        <p15:guide id="2" orient="horz" pos="629">
          <p15:clr>
            <a:srgbClr val="000000"/>
          </p15:clr>
        </p15:guide>
        <p15:guide id="3" orient="horz" pos="997">
          <p15:clr>
            <a:srgbClr val="000000"/>
          </p15:clr>
        </p15:guide>
        <p15:guide id="4" orient="horz">
          <p15:clr>
            <a:srgbClr val="000000"/>
          </p15:clr>
        </p15:guide>
        <p15:guide id="5" orient="horz" pos="217">
          <p15:clr>
            <a:srgbClr val="000000"/>
          </p15:clr>
        </p15:guide>
        <p15:guide id="6" orient="horz" pos="3681">
          <p15:clr>
            <a:srgbClr val="000000"/>
          </p15:clr>
        </p15:guide>
        <p15:guide id="7" orient="horz" pos="4054">
          <p15:clr>
            <a:srgbClr val="000000"/>
          </p15:clr>
        </p15:guide>
        <p15:guide id="8" pos="631">
          <p15:clr>
            <a:srgbClr val="000000"/>
          </p15:clr>
        </p15:guide>
        <p15:guide id="9" pos="1020">
          <p15:clr>
            <a:srgbClr val="000000"/>
          </p15:clr>
        </p15:guide>
        <p15:guide id="10" pos="5389">
          <p15:clr>
            <a:srgbClr val="000000"/>
          </p15:clr>
        </p15:guide>
        <p15:guide id="11" pos="3120">
          <p15:clr>
            <a:srgbClr val="000000"/>
          </p15:clr>
        </p15:guide>
        <p15:guide id="12" pos="219">
          <p15:clr>
            <a:srgbClr val="000000"/>
          </p15:clr>
        </p15:guide>
        <p15:guide id="13" pos="3292">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DiCC6jlQtd4/7aDuG0uMGPD/D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1974" y="138"/>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Alla användare bör ha denna portalsida som startsida då den ger information aktuell systeminformation</a:t>
            </a:r>
            <a:endParaRPr/>
          </a:p>
          <a:p>
            <a:pPr marL="0" lvl="0" indent="0" algn="l" rtl="0">
              <a:spcBef>
                <a:spcPts val="0"/>
              </a:spcBef>
              <a:spcAft>
                <a:spcPts val="0"/>
              </a:spcAft>
              <a:buNone/>
            </a:pPr>
            <a:r>
              <a:rPr lang="sv-SE"/>
              <a:t>Laddningar avser förflyttningar till datalagret och inte kuber</a:t>
            </a:r>
            <a:endParaRPr/>
          </a:p>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Alla användare bör ha denna portalsida som startsida då den ger information aktuell systeminformation</a:t>
            </a:r>
            <a:endParaRPr/>
          </a:p>
          <a:p>
            <a:pPr marL="0" lvl="0" indent="0" algn="l" rtl="0">
              <a:spcBef>
                <a:spcPts val="0"/>
              </a:spcBef>
              <a:spcAft>
                <a:spcPts val="0"/>
              </a:spcAft>
              <a:buNone/>
            </a:pPr>
            <a:r>
              <a:rPr lang="sv-SE"/>
              <a:t>Laddningar avser förflyttningar till datalagret och inte kuber</a:t>
            </a:r>
            <a:endParaRPr/>
          </a:p>
          <a:p>
            <a:pPr marL="0" lvl="0" indent="0" algn="l" rtl="0">
              <a:spcBef>
                <a:spcPts val="0"/>
              </a:spcBef>
              <a:spcAft>
                <a:spcPts val="0"/>
              </a:spcAft>
              <a:buNone/>
            </a:pPr>
            <a:endParaRPr/>
          </a:p>
        </p:txBody>
      </p:sp>
      <p:sp>
        <p:nvSpPr>
          <p:cNvPr id="117" name="Google Shape;11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Alla användare bör ha denna portalsida som startsida då den ger information aktuell systeminformation</a:t>
            </a:r>
            <a:endParaRPr/>
          </a:p>
          <a:p>
            <a:pPr marL="0" lvl="0" indent="0" algn="l" rtl="0">
              <a:spcBef>
                <a:spcPts val="0"/>
              </a:spcBef>
              <a:spcAft>
                <a:spcPts val="0"/>
              </a:spcAft>
              <a:buNone/>
            </a:pPr>
            <a:r>
              <a:rPr lang="sv-SE"/>
              <a:t>Laddningar avser förflyttningar till datalagret och inte kuber</a:t>
            </a:r>
            <a:endParaRPr/>
          </a:p>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Alla användare bör ha denna portalsida som startsida då den ger information aktuell systeminformation</a:t>
            </a:r>
            <a:endParaRPr/>
          </a:p>
          <a:p>
            <a:pPr marL="0" lvl="0" indent="0" algn="l" rtl="0">
              <a:spcBef>
                <a:spcPts val="0"/>
              </a:spcBef>
              <a:spcAft>
                <a:spcPts val="0"/>
              </a:spcAft>
              <a:buNone/>
            </a:pPr>
            <a:r>
              <a:rPr lang="sv-SE"/>
              <a:t>Laddningar avser förflyttningar till datalagret och inte kuber</a:t>
            </a:r>
            <a:endParaRPr/>
          </a:p>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Mina mappar läggs till manuellt. </a:t>
            </a:r>
            <a:endParaRPr/>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Beroende på vilken behörighet man har ser man olika mappar.</a:t>
            </a:r>
            <a:endParaRPr/>
          </a:p>
        </p:txBody>
      </p:sp>
      <p:sp>
        <p:nvSpPr>
          <p:cNvPr id="157" name="Google Shape;1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_eng" type="title">
  <p:cSld name="TITLE">
    <p:spTree>
      <p:nvGrpSpPr>
        <p:cNvPr id="1" name="Shape 17"/>
        <p:cNvGrpSpPr/>
        <p:nvPr/>
      </p:nvGrpSpPr>
      <p:grpSpPr>
        <a:xfrm>
          <a:off x="0" y="0"/>
          <a:ext cx="0" cy="0"/>
          <a:chOff x="0" y="0"/>
          <a:chExt cx="0" cy="0"/>
        </a:xfrm>
      </p:grpSpPr>
      <p:sp>
        <p:nvSpPr>
          <p:cNvPr id="18" name="Google Shape;18;p15"/>
          <p:cNvSpPr/>
          <p:nvPr/>
        </p:nvSpPr>
        <p:spPr>
          <a:xfrm>
            <a:off x="0" y="3613150"/>
            <a:ext cx="9144000" cy="3244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15"/>
          <p:cNvSpPr txBox="1">
            <a:spLocks noGrp="1"/>
          </p:cNvSpPr>
          <p:nvPr>
            <p:ph type="ctrTitle"/>
          </p:nvPr>
        </p:nvSpPr>
        <p:spPr>
          <a:xfrm>
            <a:off x="1568185" y="1161181"/>
            <a:ext cx="6984337" cy="1043684"/>
          </a:xfrm>
          <a:prstGeom prst="rect">
            <a:avLst/>
          </a:prstGeom>
          <a:noFill/>
          <a:ln>
            <a:noFill/>
          </a:ln>
        </p:spPr>
        <p:txBody>
          <a:bodyPr spcFirstLastPara="1" wrap="square" lIns="0" tIns="0" rIns="0" bIns="0" anchor="b" anchorCtr="0">
            <a:normAutofit/>
          </a:bodyPr>
          <a:lstStyle>
            <a:lvl1pPr lvl="0" algn="l">
              <a:lnSpc>
                <a:spcPct val="105555"/>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5"/>
          <p:cNvSpPr txBox="1">
            <a:spLocks noGrp="1"/>
          </p:cNvSpPr>
          <p:nvPr>
            <p:ph type="subTitle" idx="1"/>
          </p:nvPr>
        </p:nvSpPr>
        <p:spPr>
          <a:xfrm>
            <a:off x="1567963" y="2276872"/>
            <a:ext cx="6987075" cy="936104"/>
          </a:xfrm>
          <a:prstGeom prst="rect">
            <a:avLst/>
          </a:prstGeom>
          <a:noFill/>
          <a:ln>
            <a:noFill/>
          </a:ln>
        </p:spPr>
        <p:txBody>
          <a:bodyPr spcFirstLastPara="1" wrap="square" lIns="0" tIns="0" rIns="0" bIns="0" anchor="t" anchorCtr="0">
            <a:normAutofit/>
          </a:bodyPr>
          <a:lstStyle>
            <a:lvl1pPr lvl="0" algn="l">
              <a:lnSpc>
                <a:spcPct val="116666"/>
              </a:lnSpc>
              <a:spcBef>
                <a:spcPts val="0"/>
              </a:spcBef>
              <a:spcAft>
                <a:spcPts val="0"/>
              </a:spcAft>
              <a:buClr>
                <a:schemeClr val="dk1"/>
              </a:buClr>
              <a:buSzPts val="2400"/>
              <a:buNone/>
              <a:defRPr sz="2400">
                <a:solidFill>
                  <a:schemeClr val="dk1"/>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1" name="Google Shape;21;p15" descr="http://intra.kth.se/polopoly_fs/1.383275!/image/KTH_pngs.png"/>
          <p:cNvPicPr preferRelativeResize="0"/>
          <p:nvPr/>
        </p:nvPicPr>
        <p:blipFill rotWithShape="1">
          <a:blip r:embed="rId2">
            <a:alphaModFix/>
          </a:blip>
          <a:srcRect r="36468" b="7206"/>
          <a:stretch/>
        </p:blipFill>
        <p:spPr>
          <a:xfrm>
            <a:off x="347663" y="344488"/>
            <a:ext cx="803938" cy="803275"/>
          </a:xfrm>
          <a:prstGeom prst="rect">
            <a:avLst/>
          </a:prstGeom>
          <a:noFill/>
          <a:ln>
            <a:noFill/>
          </a:ln>
        </p:spPr>
      </p:pic>
      <p:cxnSp>
        <p:nvCxnSpPr>
          <p:cNvPr id="22" name="Google Shape;22;p15"/>
          <p:cNvCxnSpPr/>
          <p:nvPr/>
        </p:nvCxnSpPr>
        <p:spPr>
          <a:xfrm>
            <a:off x="-1375645" y="5596697"/>
            <a:ext cx="0" cy="0"/>
          </a:xfrm>
          <a:prstGeom prst="straightConnector1">
            <a:avLst/>
          </a:prstGeom>
          <a:noFill/>
          <a:ln w="9525" cap="flat" cmpd="sng">
            <a:solidFill>
              <a:schemeClr val="lt1"/>
            </a:solidFill>
            <a:prstDash val="solid"/>
            <a:miter lim="800000"/>
            <a:headEnd type="none" w="med" len="med"/>
            <a:tailEnd type="none" w="med" len="med"/>
          </a:ln>
        </p:spPr>
      </p:cxnSp>
      <p:sp>
        <p:nvSpPr>
          <p:cNvPr id="23" name="Google Shape;23;p15"/>
          <p:cNvSpPr/>
          <p:nvPr/>
        </p:nvSpPr>
        <p:spPr>
          <a:xfrm>
            <a:off x="-3236" y="4049403"/>
            <a:ext cx="9150869" cy="1215998"/>
          </a:xfrm>
          <a:custGeom>
            <a:avLst/>
            <a:gdLst/>
            <a:ahLst/>
            <a:cxnLst/>
            <a:rect l="l" t="t" r="r" b="b"/>
            <a:pathLst>
              <a:path w="10017" h="10000" extrusionOk="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24;p15"/>
          <p:cNvSpPr/>
          <p:nvPr/>
        </p:nvSpPr>
        <p:spPr>
          <a:xfrm>
            <a:off x="-7917" y="4480919"/>
            <a:ext cx="9161634" cy="1894152"/>
          </a:xfrm>
          <a:custGeom>
            <a:avLst/>
            <a:gdLst/>
            <a:ahLst/>
            <a:cxnLst/>
            <a:rect l="l" t="t" r="r" b="b"/>
            <a:pathLst>
              <a:path w="10015" h="10000" extrusionOk="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25;p15"/>
          <p:cNvSpPr/>
          <p:nvPr/>
        </p:nvSpPr>
        <p:spPr>
          <a:xfrm>
            <a:off x="3" y="4482313"/>
            <a:ext cx="9143997" cy="1084634"/>
          </a:xfrm>
          <a:custGeom>
            <a:avLst/>
            <a:gdLst/>
            <a:ahLst/>
            <a:cxnLst/>
            <a:rect l="l" t="t" r="r" b="b"/>
            <a:pathLst>
              <a:path w="9996" h="10000" extrusionOk="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15"/>
          <p:cNvSpPr/>
          <p:nvPr/>
        </p:nvSpPr>
        <p:spPr>
          <a:xfrm>
            <a:off x="-4979" y="4336985"/>
            <a:ext cx="9147342" cy="1757619"/>
          </a:xfrm>
          <a:custGeom>
            <a:avLst/>
            <a:gdLst/>
            <a:ahLst/>
            <a:cxnLst/>
            <a:rect l="l" t="t" r="r" b="b"/>
            <a:pathLst>
              <a:path w="10007" h="10000" extrusionOk="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15"/>
          <p:cNvSpPr/>
          <p:nvPr/>
        </p:nvSpPr>
        <p:spPr>
          <a:xfrm>
            <a:off x="-10278" y="5966252"/>
            <a:ext cx="9157459" cy="323466"/>
          </a:xfrm>
          <a:custGeom>
            <a:avLst/>
            <a:gdLst/>
            <a:ahLst/>
            <a:cxnLst/>
            <a:rect l="l" t="t" r="r" b="b"/>
            <a:pathLst>
              <a:path w="10018" h="10020" extrusionOk="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28;p15"/>
          <p:cNvSpPr txBox="1"/>
          <p:nvPr/>
        </p:nvSpPr>
        <p:spPr>
          <a:xfrm>
            <a:off x="7103422" y="263482"/>
            <a:ext cx="177965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100" b="1">
                <a:solidFill>
                  <a:schemeClr val="dk1"/>
                </a:solidFill>
                <a:latin typeface="Arial"/>
                <a:ea typeface="Arial"/>
                <a:cs typeface="Arial"/>
                <a:sym typeface="Arial"/>
              </a:rPr>
              <a:t>KTH ROYAL INSTITUTE</a:t>
            </a:r>
            <a:br>
              <a:rPr lang="sv-SE" sz="1100" b="1">
                <a:solidFill>
                  <a:schemeClr val="dk1"/>
                </a:solidFill>
                <a:latin typeface="Arial"/>
                <a:ea typeface="Arial"/>
                <a:cs typeface="Arial"/>
                <a:sym typeface="Arial"/>
              </a:rPr>
            </a:br>
            <a:r>
              <a:rPr lang="sv-SE" sz="1100" b="1">
                <a:solidFill>
                  <a:schemeClr val="dk1"/>
                </a:solidFill>
                <a:latin typeface="Arial"/>
                <a:ea typeface="Arial"/>
                <a:cs typeface="Arial"/>
                <a:sym typeface="Arial"/>
              </a:rPr>
              <a:t>OF TECHNOLOGY</a:t>
            </a:r>
            <a:endParaRPr sz="1100" b="1">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83"/>
        <p:cNvGrpSpPr/>
        <p:nvPr/>
      </p:nvGrpSpPr>
      <p:grpSpPr>
        <a:xfrm>
          <a:off x="0" y="0"/>
          <a:ext cx="0" cy="0"/>
          <a:chOff x="0" y="0"/>
          <a:chExt cx="0" cy="0"/>
        </a:xfrm>
      </p:grpSpPr>
      <p:pic>
        <p:nvPicPr>
          <p:cNvPr id="84" name="Google Shape;84;p24"/>
          <p:cNvPicPr preferRelativeResize="0"/>
          <p:nvPr/>
        </p:nvPicPr>
        <p:blipFill rotWithShape="1">
          <a:blip r:embed="rId2">
            <a:alphaModFix/>
          </a:blip>
          <a:srcRect/>
          <a:stretch/>
        </p:blipFill>
        <p:spPr>
          <a:xfrm>
            <a:off x="338964" y="344488"/>
            <a:ext cx="662749" cy="662749"/>
          </a:xfrm>
          <a:prstGeom prst="rect">
            <a:avLst/>
          </a:prstGeom>
          <a:noFill/>
          <a:ln>
            <a:noFill/>
          </a:ln>
        </p:spPr>
      </p:pic>
      <p:sp>
        <p:nvSpPr>
          <p:cNvPr id="85" name="Google Shape;85;p24"/>
          <p:cNvSpPr txBox="1">
            <a:spLocks noGrp="1"/>
          </p:cNvSpPr>
          <p:nvPr>
            <p:ph type="body" idx="1"/>
          </p:nvPr>
        </p:nvSpPr>
        <p:spPr>
          <a:xfrm>
            <a:off x="1619250" y="1582739"/>
            <a:ext cx="6935788" cy="407828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24"/>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lvl="0" algn="l">
              <a:lnSpc>
                <a:spcPct val="166666"/>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4"/>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dk1"/>
                </a:solidFill>
                <a:latin typeface="Arial"/>
                <a:ea typeface="Arial"/>
                <a:cs typeface="Arial"/>
                <a:sym typeface="Arial"/>
              </a:defRPr>
            </a:lvl1pPr>
            <a:lvl2pPr marL="0" lvl="1" indent="0" algn="r">
              <a:spcBef>
                <a:spcPts val="0"/>
              </a:spcBef>
              <a:buNone/>
              <a:defRPr sz="1100" b="1" cap="none">
                <a:solidFill>
                  <a:schemeClr val="dk1"/>
                </a:solidFill>
                <a:latin typeface="Arial"/>
                <a:ea typeface="Arial"/>
                <a:cs typeface="Arial"/>
                <a:sym typeface="Arial"/>
              </a:defRPr>
            </a:lvl2pPr>
            <a:lvl3pPr marL="0" lvl="2" indent="0" algn="r">
              <a:spcBef>
                <a:spcPts val="0"/>
              </a:spcBef>
              <a:buNone/>
              <a:defRPr sz="1100" b="1" cap="none">
                <a:solidFill>
                  <a:schemeClr val="dk1"/>
                </a:solidFill>
                <a:latin typeface="Arial"/>
                <a:ea typeface="Arial"/>
                <a:cs typeface="Arial"/>
                <a:sym typeface="Arial"/>
              </a:defRPr>
            </a:lvl3pPr>
            <a:lvl4pPr marL="0" lvl="3" indent="0" algn="r">
              <a:spcBef>
                <a:spcPts val="0"/>
              </a:spcBef>
              <a:buNone/>
              <a:defRPr sz="1100" b="1" cap="none">
                <a:solidFill>
                  <a:schemeClr val="dk1"/>
                </a:solidFill>
                <a:latin typeface="Arial"/>
                <a:ea typeface="Arial"/>
                <a:cs typeface="Arial"/>
                <a:sym typeface="Arial"/>
              </a:defRPr>
            </a:lvl4pPr>
            <a:lvl5pPr marL="0" lvl="4" indent="0" algn="r">
              <a:spcBef>
                <a:spcPts val="0"/>
              </a:spcBef>
              <a:buNone/>
              <a:defRPr sz="1100" b="1" cap="none">
                <a:solidFill>
                  <a:schemeClr val="dk1"/>
                </a:solidFill>
                <a:latin typeface="Arial"/>
                <a:ea typeface="Arial"/>
                <a:cs typeface="Arial"/>
                <a:sym typeface="Arial"/>
              </a:defRPr>
            </a:lvl5pPr>
            <a:lvl6pPr marL="0" lvl="5" indent="0" algn="r">
              <a:spcBef>
                <a:spcPts val="0"/>
              </a:spcBef>
              <a:buNone/>
              <a:defRPr sz="1100" b="1" cap="none">
                <a:solidFill>
                  <a:schemeClr val="dk1"/>
                </a:solidFill>
                <a:latin typeface="Arial"/>
                <a:ea typeface="Arial"/>
                <a:cs typeface="Arial"/>
                <a:sym typeface="Arial"/>
              </a:defRPr>
            </a:lvl6pPr>
            <a:lvl7pPr marL="0" lvl="6" indent="0" algn="r">
              <a:spcBef>
                <a:spcPts val="0"/>
              </a:spcBef>
              <a:buNone/>
              <a:defRPr sz="1100" b="1" cap="none">
                <a:solidFill>
                  <a:schemeClr val="dk1"/>
                </a:solidFill>
                <a:latin typeface="Arial"/>
                <a:ea typeface="Arial"/>
                <a:cs typeface="Arial"/>
                <a:sym typeface="Arial"/>
              </a:defRPr>
            </a:lvl7pPr>
            <a:lvl8pPr marL="0" lvl="7" indent="0" algn="r">
              <a:spcBef>
                <a:spcPts val="0"/>
              </a:spcBef>
              <a:buNone/>
              <a:defRPr sz="1100" b="1" cap="none">
                <a:solidFill>
                  <a:schemeClr val="dk1"/>
                </a:solidFill>
                <a:latin typeface="Arial"/>
                <a:ea typeface="Arial"/>
                <a:cs typeface="Arial"/>
                <a:sym typeface="Arial"/>
              </a:defRPr>
            </a:lvl8pPr>
            <a:lvl9pPr marL="0" lvl="8" indent="0" algn="r">
              <a:spcBef>
                <a:spcPts val="0"/>
              </a:spcBef>
              <a:buNone/>
              <a:defRPr sz="1100" b="1"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89" name="Google Shape;89;p24"/>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and Content">
  <p:cSld name="Headline and Content">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lvl="0" algn="l">
              <a:lnSpc>
                <a:spcPct val="166666"/>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1619250" y="1582739"/>
            <a:ext cx="6935788" cy="407828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6"/>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lt1"/>
                </a:solidFill>
                <a:latin typeface="Arial"/>
                <a:ea typeface="Arial"/>
                <a:cs typeface="Arial"/>
                <a:sym typeface="Arial"/>
              </a:defRPr>
            </a:lvl1pPr>
            <a:lvl2pPr marL="0" lvl="1" indent="0" algn="r">
              <a:spcBef>
                <a:spcPts val="0"/>
              </a:spcBef>
              <a:buNone/>
              <a:defRPr sz="1100" b="1" cap="none">
                <a:solidFill>
                  <a:schemeClr val="lt1"/>
                </a:solidFill>
                <a:latin typeface="Arial"/>
                <a:ea typeface="Arial"/>
                <a:cs typeface="Arial"/>
                <a:sym typeface="Arial"/>
              </a:defRPr>
            </a:lvl2pPr>
            <a:lvl3pPr marL="0" lvl="2" indent="0" algn="r">
              <a:spcBef>
                <a:spcPts val="0"/>
              </a:spcBef>
              <a:buNone/>
              <a:defRPr sz="1100" b="1" cap="none">
                <a:solidFill>
                  <a:schemeClr val="lt1"/>
                </a:solidFill>
                <a:latin typeface="Arial"/>
                <a:ea typeface="Arial"/>
                <a:cs typeface="Arial"/>
                <a:sym typeface="Arial"/>
              </a:defRPr>
            </a:lvl3pPr>
            <a:lvl4pPr marL="0" lvl="3" indent="0" algn="r">
              <a:spcBef>
                <a:spcPts val="0"/>
              </a:spcBef>
              <a:buNone/>
              <a:defRPr sz="1100" b="1" cap="none">
                <a:solidFill>
                  <a:schemeClr val="lt1"/>
                </a:solidFill>
                <a:latin typeface="Arial"/>
                <a:ea typeface="Arial"/>
                <a:cs typeface="Arial"/>
                <a:sym typeface="Arial"/>
              </a:defRPr>
            </a:lvl4pPr>
            <a:lvl5pPr marL="0" lvl="4" indent="0" algn="r">
              <a:spcBef>
                <a:spcPts val="0"/>
              </a:spcBef>
              <a:buNone/>
              <a:defRPr sz="1100" b="1" cap="none">
                <a:solidFill>
                  <a:schemeClr val="lt1"/>
                </a:solidFill>
                <a:latin typeface="Arial"/>
                <a:ea typeface="Arial"/>
                <a:cs typeface="Arial"/>
                <a:sym typeface="Arial"/>
              </a:defRPr>
            </a:lvl5pPr>
            <a:lvl6pPr marL="0" lvl="5" indent="0" algn="r">
              <a:spcBef>
                <a:spcPts val="0"/>
              </a:spcBef>
              <a:buNone/>
              <a:defRPr sz="1100" b="1" cap="none">
                <a:solidFill>
                  <a:schemeClr val="lt1"/>
                </a:solidFill>
                <a:latin typeface="Arial"/>
                <a:ea typeface="Arial"/>
                <a:cs typeface="Arial"/>
                <a:sym typeface="Arial"/>
              </a:defRPr>
            </a:lvl6pPr>
            <a:lvl7pPr marL="0" lvl="6" indent="0" algn="r">
              <a:spcBef>
                <a:spcPts val="0"/>
              </a:spcBef>
              <a:buNone/>
              <a:defRPr sz="1100" b="1" cap="none">
                <a:solidFill>
                  <a:schemeClr val="lt1"/>
                </a:solidFill>
                <a:latin typeface="Arial"/>
                <a:ea typeface="Arial"/>
                <a:cs typeface="Arial"/>
                <a:sym typeface="Arial"/>
              </a:defRPr>
            </a:lvl7pPr>
            <a:lvl8pPr marL="0" lvl="7" indent="0" algn="r">
              <a:spcBef>
                <a:spcPts val="0"/>
              </a:spcBef>
              <a:buNone/>
              <a:defRPr sz="1100" b="1" cap="none">
                <a:solidFill>
                  <a:schemeClr val="lt1"/>
                </a:solidFill>
                <a:latin typeface="Arial"/>
                <a:ea typeface="Arial"/>
                <a:cs typeface="Arial"/>
                <a:sym typeface="Arial"/>
              </a:defRPr>
            </a:lvl8pPr>
            <a:lvl9pPr marL="0" lvl="8" indent="0" algn="r">
              <a:spcBef>
                <a:spcPts val="0"/>
              </a:spcBef>
              <a:buNone/>
              <a:defRPr sz="1100" b="1"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34" name="Google Shape;34;p16"/>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5"/>
        <p:cNvGrpSpPr/>
        <p:nvPr/>
      </p:nvGrpSpPr>
      <p:grpSpPr>
        <a:xfrm>
          <a:off x="0" y="0"/>
          <a:ext cx="0" cy="0"/>
          <a:chOff x="0" y="0"/>
          <a:chExt cx="0" cy="0"/>
        </a:xfrm>
      </p:grpSpPr>
      <p:sp>
        <p:nvSpPr>
          <p:cNvPr id="36" name="Google Shape;36;p17"/>
          <p:cNvSpPr/>
          <p:nvPr/>
        </p:nvSpPr>
        <p:spPr>
          <a:xfrm>
            <a:off x="0" y="3613150"/>
            <a:ext cx="9144000" cy="3244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17"/>
          <p:cNvSpPr txBox="1">
            <a:spLocks noGrp="1"/>
          </p:cNvSpPr>
          <p:nvPr>
            <p:ph type="ctrTitle"/>
          </p:nvPr>
        </p:nvSpPr>
        <p:spPr>
          <a:xfrm>
            <a:off x="1568185" y="1161181"/>
            <a:ext cx="6984337" cy="1043684"/>
          </a:xfrm>
          <a:prstGeom prst="rect">
            <a:avLst/>
          </a:prstGeom>
          <a:noFill/>
          <a:ln>
            <a:noFill/>
          </a:ln>
        </p:spPr>
        <p:txBody>
          <a:bodyPr spcFirstLastPara="1" wrap="square" lIns="0" tIns="0" rIns="0" bIns="0" anchor="b" anchorCtr="0">
            <a:normAutofit/>
          </a:bodyPr>
          <a:lstStyle>
            <a:lvl1pPr lvl="0" algn="l">
              <a:lnSpc>
                <a:spcPct val="105555"/>
              </a:lnSpc>
              <a:spcBef>
                <a:spcPts val="0"/>
              </a:spcBef>
              <a:spcAft>
                <a:spcPts val="0"/>
              </a:spcAft>
              <a:buClr>
                <a:schemeClr val="dk1"/>
              </a:buClr>
              <a:buSzPts val="3600"/>
              <a:buFont typeface="Arial"/>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subTitle" idx="1"/>
          </p:nvPr>
        </p:nvSpPr>
        <p:spPr>
          <a:xfrm>
            <a:off x="1567963" y="2276872"/>
            <a:ext cx="6987075" cy="936104"/>
          </a:xfrm>
          <a:prstGeom prst="rect">
            <a:avLst/>
          </a:prstGeom>
          <a:noFill/>
          <a:ln>
            <a:noFill/>
          </a:ln>
        </p:spPr>
        <p:txBody>
          <a:bodyPr spcFirstLastPara="1" wrap="square" lIns="0" tIns="0" rIns="0" bIns="0" anchor="t" anchorCtr="0">
            <a:normAutofit/>
          </a:bodyPr>
          <a:lstStyle>
            <a:lvl1pPr lvl="0" algn="l">
              <a:lnSpc>
                <a:spcPct val="116666"/>
              </a:lnSpc>
              <a:spcBef>
                <a:spcPts val="0"/>
              </a:spcBef>
              <a:spcAft>
                <a:spcPts val="0"/>
              </a:spcAft>
              <a:buClr>
                <a:schemeClr val="dk1"/>
              </a:buClr>
              <a:buSzPts val="2400"/>
              <a:buNone/>
              <a:defRPr sz="2400">
                <a:solidFill>
                  <a:schemeClr val="dk1"/>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400"/>
              </a:spcBef>
              <a:spcAft>
                <a:spcPts val="0"/>
              </a:spcAft>
              <a:buClr>
                <a:srgbClr val="888888"/>
              </a:buClr>
              <a:buSzPts val="20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9" name="Google Shape;39;p17" descr="http://intra.kth.se/polopoly_fs/1.383275!/image/KTH_pngs.png"/>
          <p:cNvPicPr preferRelativeResize="0"/>
          <p:nvPr/>
        </p:nvPicPr>
        <p:blipFill rotWithShape="1">
          <a:blip r:embed="rId2">
            <a:alphaModFix/>
          </a:blip>
          <a:srcRect r="36468" b="7206"/>
          <a:stretch/>
        </p:blipFill>
        <p:spPr>
          <a:xfrm>
            <a:off x="347663" y="344488"/>
            <a:ext cx="803938" cy="803275"/>
          </a:xfrm>
          <a:prstGeom prst="rect">
            <a:avLst/>
          </a:prstGeom>
          <a:noFill/>
          <a:ln>
            <a:noFill/>
          </a:ln>
        </p:spPr>
      </p:pic>
      <p:cxnSp>
        <p:nvCxnSpPr>
          <p:cNvPr id="40" name="Google Shape;40;p17"/>
          <p:cNvCxnSpPr/>
          <p:nvPr/>
        </p:nvCxnSpPr>
        <p:spPr>
          <a:xfrm>
            <a:off x="-1375645" y="5596697"/>
            <a:ext cx="0" cy="0"/>
          </a:xfrm>
          <a:prstGeom prst="straightConnector1">
            <a:avLst/>
          </a:prstGeom>
          <a:noFill/>
          <a:ln w="9525" cap="flat" cmpd="sng">
            <a:solidFill>
              <a:schemeClr val="lt1"/>
            </a:solidFill>
            <a:prstDash val="solid"/>
            <a:miter lim="800000"/>
            <a:headEnd type="none" w="med" len="med"/>
            <a:tailEnd type="none" w="med" len="med"/>
          </a:ln>
        </p:spPr>
      </p:cxnSp>
      <p:sp>
        <p:nvSpPr>
          <p:cNvPr id="41" name="Google Shape;41;p17"/>
          <p:cNvSpPr/>
          <p:nvPr/>
        </p:nvSpPr>
        <p:spPr>
          <a:xfrm>
            <a:off x="-3236" y="4049403"/>
            <a:ext cx="9150869" cy="1215998"/>
          </a:xfrm>
          <a:custGeom>
            <a:avLst/>
            <a:gdLst/>
            <a:ahLst/>
            <a:cxnLst/>
            <a:rect l="l" t="t" r="r" b="b"/>
            <a:pathLst>
              <a:path w="10017" h="10000" extrusionOk="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17"/>
          <p:cNvSpPr/>
          <p:nvPr/>
        </p:nvSpPr>
        <p:spPr>
          <a:xfrm>
            <a:off x="-7917" y="4480919"/>
            <a:ext cx="9161634" cy="1894152"/>
          </a:xfrm>
          <a:custGeom>
            <a:avLst/>
            <a:gdLst/>
            <a:ahLst/>
            <a:cxnLst/>
            <a:rect l="l" t="t" r="r" b="b"/>
            <a:pathLst>
              <a:path w="10015" h="10000" extrusionOk="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17"/>
          <p:cNvSpPr/>
          <p:nvPr/>
        </p:nvSpPr>
        <p:spPr>
          <a:xfrm>
            <a:off x="3" y="4482313"/>
            <a:ext cx="9143997" cy="1084634"/>
          </a:xfrm>
          <a:custGeom>
            <a:avLst/>
            <a:gdLst/>
            <a:ahLst/>
            <a:cxnLst/>
            <a:rect l="l" t="t" r="r" b="b"/>
            <a:pathLst>
              <a:path w="9996" h="10000" extrusionOk="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44;p17"/>
          <p:cNvSpPr/>
          <p:nvPr/>
        </p:nvSpPr>
        <p:spPr>
          <a:xfrm>
            <a:off x="-4979" y="4336985"/>
            <a:ext cx="9147342" cy="1757619"/>
          </a:xfrm>
          <a:custGeom>
            <a:avLst/>
            <a:gdLst/>
            <a:ahLst/>
            <a:cxnLst/>
            <a:rect l="l" t="t" r="r" b="b"/>
            <a:pathLst>
              <a:path w="10007" h="10000" extrusionOk="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45;p17"/>
          <p:cNvSpPr/>
          <p:nvPr/>
        </p:nvSpPr>
        <p:spPr>
          <a:xfrm>
            <a:off x="-10278" y="5966252"/>
            <a:ext cx="9157459" cy="323466"/>
          </a:xfrm>
          <a:custGeom>
            <a:avLst/>
            <a:gdLst/>
            <a:ahLst/>
            <a:cxnLst/>
            <a:rect l="l" t="t" r="r" b="b"/>
            <a:pathLst>
              <a:path w="10018" h="10020" extrusionOk="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46"/>
        <p:cNvGrpSpPr/>
        <p:nvPr/>
      </p:nvGrpSpPr>
      <p:grpSpPr>
        <a:xfrm>
          <a:off x="0" y="0"/>
          <a:ext cx="0" cy="0"/>
          <a:chOff x="0" y="0"/>
          <a:chExt cx="0" cy="0"/>
        </a:xfrm>
      </p:grpSpPr>
      <p:sp>
        <p:nvSpPr>
          <p:cNvPr id="47" name="Google Shape;47;p18"/>
          <p:cNvSpPr txBox="1">
            <a:spLocks noGrp="1"/>
          </p:cNvSpPr>
          <p:nvPr>
            <p:ph type="body" idx="1"/>
          </p:nvPr>
        </p:nvSpPr>
        <p:spPr>
          <a:xfrm>
            <a:off x="1619250" y="1582739"/>
            <a:ext cx="3312790" cy="407828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8"/>
          <p:cNvSpPr>
            <a:spLocks noGrp="1"/>
          </p:cNvSpPr>
          <p:nvPr>
            <p:ph type="pic" idx="2"/>
          </p:nvPr>
        </p:nvSpPr>
        <p:spPr>
          <a:xfrm>
            <a:off x="5226050" y="1582739"/>
            <a:ext cx="3328988" cy="4078286"/>
          </a:xfrm>
          <a:prstGeom prst="rect">
            <a:avLst/>
          </a:prstGeom>
          <a:noFill/>
          <a:ln>
            <a:noFill/>
          </a:ln>
        </p:spPr>
      </p:sp>
      <p:sp>
        <p:nvSpPr>
          <p:cNvPr id="49" name="Google Shape;49;p18"/>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lvl="0" algn="l">
              <a:lnSpc>
                <a:spcPct val="166666"/>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8"/>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lt1"/>
                </a:solidFill>
                <a:latin typeface="Arial"/>
                <a:ea typeface="Arial"/>
                <a:cs typeface="Arial"/>
                <a:sym typeface="Arial"/>
              </a:defRPr>
            </a:lvl1pPr>
            <a:lvl2pPr marL="0" lvl="1" indent="0" algn="r">
              <a:spcBef>
                <a:spcPts val="0"/>
              </a:spcBef>
              <a:buNone/>
              <a:defRPr sz="1100" b="1" cap="none">
                <a:solidFill>
                  <a:schemeClr val="lt1"/>
                </a:solidFill>
                <a:latin typeface="Arial"/>
                <a:ea typeface="Arial"/>
                <a:cs typeface="Arial"/>
                <a:sym typeface="Arial"/>
              </a:defRPr>
            </a:lvl2pPr>
            <a:lvl3pPr marL="0" lvl="2" indent="0" algn="r">
              <a:spcBef>
                <a:spcPts val="0"/>
              </a:spcBef>
              <a:buNone/>
              <a:defRPr sz="1100" b="1" cap="none">
                <a:solidFill>
                  <a:schemeClr val="lt1"/>
                </a:solidFill>
                <a:latin typeface="Arial"/>
                <a:ea typeface="Arial"/>
                <a:cs typeface="Arial"/>
                <a:sym typeface="Arial"/>
              </a:defRPr>
            </a:lvl3pPr>
            <a:lvl4pPr marL="0" lvl="3" indent="0" algn="r">
              <a:spcBef>
                <a:spcPts val="0"/>
              </a:spcBef>
              <a:buNone/>
              <a:defRPr sz="1100" b="1" cap="none">
                <a:solidFill>
                  <a:schemeClr val="lt1"/>
                </a:solidFill>
                <a:latin typeface="Arial"/>
                <a:ea typeface="Arial"/>
                <a:cs typeface="Arial"/>
                <a:sym typeface="Arial"/>
              </a:defRPr>
            </a:lvl4pPr>
            <a:lvl5pPr marL="0" lvl="4" indent="0" algn="r">
              <a:spcBef>
                <a:spcPts val="0"/>
              </a:spcBef>
              <a:buNone/>
              <a:defRPr sz="1100" b="1" cap="none">
                <a:solidFill>
                  <a:schemeClr val="lt1"/>
                </a:solidFill>
                <a:latin typeface="Arial"/>
                <a:ea typeface="Arial"/>
                <a:cs typeface="Arial"/>
                <a:sym typeface="Arial"/>
              </a:defRPr>
            </a:lvl5pPr>
            <a:lvl6pPr marL="0" lvl="5" indent="0" algn="r">
              <a:spcBef>
                <a:spcPts val="0"/>
              </a:spcBef>
              <a:buNone/>
              <a:defRPr sz="1100" b="1" cap="none">
                <a:solidFill>
                  <a:schemeClr val="lt1"/>
                </a:solidFill>
                <a:latin typeface="Arial"/>
                <a:ea typeface="Arial"/>
                <a:cs typeface="Arial"/>
                <a:sym typeface="Arial"/>
              </a:defRPr>
            </a:lvl6pPr>
            <a:lvl7pPr marL="0" lvl="6" indent="0" algn="r">
              <a:spcBef>
                <a:spcPts val="0"/>
              </a:spcBef>
              <a:buNone/>
              <a:defRPr sz="1100" b="1" cap="none">
                <a:solidFill>
                  <a:schemeClr val="lt1"/>
                </a:solidFill>
                <a:latin typeface="Arial"/>
                <a:ea typeface="Arial"/>
                <a:cs typeface="Arial"/>
                <a:sym typeface="Arial"/>
              </a:defRPr>
            </a:lvl7pPr>
            <a:lvl8pPr marL="0" lvl="7" indent="0" algn="r">
              <a:spcBef>
                <a:spcPts val="0"/>
              </a:spcBef>
              <a:buNone/>
              <a:defRPr sz="1100" b="1" cap="none">
                <a:solidFill>
                  <a:schemeClr val="lt1"/>
                </a:solidFill>
                <a:latin typeface="Arial"/>
                <a:ea typeface="Arial"/>
                <a:cs typeface="Arial"/>
                <a:sym typeface="Arial"/>
              </a:defRPr>
            </a:lvl8pPr>
            <a:lvl9pPr marL="0" lvl="8" indent="0" algn="r">
              <a:spcBef>
                <a:spcPts val="0"/>
              </a:spcBef>
              <a:buNone/>
              <a:defRPr sz="1100" b="1"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52" name="Google Shape;52;p18"/>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graph">
  <p:cSld name="Text and graph">
    <p:spTree>
      <p:nvGrpSpPr>
        <p:cNvPr id="1" name="Shape 53"/>
        <p:cNvGrpSpPr/>
        <p:nvPr/>
      </p:nvGrpSpPr>
      <p:grpSpPr>
        <a:xfrm>
          <a:off x="0" y="0"/>
          <a:ext cx="0" cy="0"/>
          <a:chOff x="0" y="0"/>
          <a:chExt cx="0" cy="0"/>
        </a:xfrm>
      </p:grpSpPr>
      <p:sp>
        <p:nvSpPr>
          <p:cNvPr id="54" name="Google Shape;54;p19"/>
          <p:cNvSpPr txBox="1">
            <a:spLocks noGrp="1"/>
          </p:cNvSpPr>
          <p:nvPr>
            <p:ph type="body" idx="1"/>
          </p:nvPr>
        </p:nvSpPr>
        <p:spPr>
          <a:xfrm>
            <a:off x="1619250" y="1582739"/>
            <a:ext cx="3312790" cy="407828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19"/>
          <p:cNvSpPr>
            <a:spLocks noGrp="1"/>
          </p:cNvSpPr>
          <p:nvPr>
            <p:ph type="chart" idx="2"/>
          </p:nvPr>
        </p:nvSpPr>
        <p:spPr>
          <a:xfrm>
            <a:off x="5226050" y="1582740"/>
            <a:ext cx="3328988" cy="4078286"/>
          </a:xfrm>
          <a:prstGeom prst="rect">
            <a:avLst/>
          </a:prstGeom>
          <a:noFill/>
          <a:ln>
            <a:noFill/>
          </a:ln>
        </p:spPr>
        <p:txBody>
          <a:bodyPr spcFirstLastPara="1" wrap="square" lIns="0" tIns="0" rIns="0" bIns="0" anchor="t" anchorCtr="0">
            <a:normAutofit/>
          </a:bodyPr>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19"/>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lvl="0" algn="l">
              <a:lnSpc>
                <a:spcPct val="166666"/>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9"/>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lt1"/>
                </a:solidFill>
                <a:latin typeface="Arial"/>
                <a:ea typeface="Arial"/>
                <a:cs typeface="Arial"/>
                <a:sym typeface="Arial"/>
              </a:defRPr>
            </a:lvl1pPr>
            <a:lvl2pPr marL="0" lvl="1" indent="0" algn="r">
              <a:spcBef>
                <a:spcPts val="0"/>
              </a:spcBef>
              <a:buNone/>
              <a:defRPr sz="1100" b="1" cap="none">
                <a:solidFill>
                  <a:schemeClr val="lt1"/>
                </a:solidFill>
                <a:latin typeface="Arial"/>
                <a:ea typeface="Arial"/>
                <a:cs typeface="Arial"/>
                <a:sym typeface="Arial"/>
              </a:defRPr>
            </a:lvl2pPr>
            <a:lvl3pPr marL="0" lvl="2" indent="0" algn="r">
              <a:spcBef>
                <a:spcPts val="0"/>
              </a:spcBef>
              <a:buNone/>
              <a:defRPr sz="1100" b="1" cap="none">
                <a:solidFill>
                  <a:schemeClr val="lt1"/>
                </a:solidFill>
                <a:latin typeface="Arial"/>
                <a:ea typeface="Arial"/>
                <a:cs typeface="Arial"/>
                <a:sym typeface="Arial"/>
              </a:defRPr>
            </a:lvl3pPr>
            <a:lvl4pPr marL="0" lvl="3" indent="0" algn="r">
              <a:spcBef>
                <a:spcPts val="0"/>
              </a:spcBef>
              <a:buNone/>
              <a:defRPr sz="1100" b="1" cap="none">
                <a:solidFill>
                  <a:schemeClr val="lt1"/>
                </a:solidFill>
                <a:latin typeface="Arial"/>
                <a:ea typeface="Arial"/>
                <a:cs typeface="Arial"/>
                <a:sym typeface="Arial"/>
              </a:defRPr>
            </a:lvl4pPr>
            <a:lvl5pPr marL="0" lvl="4" indent="0" algn="r">
              <a:spcBef>
                <a:spcPts val="0"/>
              </a:spcBef>
              <a:buNone/>
              <a:defRPr sz="1100" b="1" cap="none">
                <a:solidFill>
                  <a:schemeClr val="lt1"/>
                </a:solidFill>
                <a:latin typeface="Arial"/>
                <a:ea typeface="Arial"/>
                <a:cs typeface="Arial"/>
                <a:sym typeface="Arial"/>
              </a:defRPr>
            </a:lvl5pPr>
            <a:lvl6pPr marL="0" lvl="5" indent="0" algn="r">
              <a:spcBef>
                <a:spcPts val="0"/>
              </a:spcBef>
              <a:buNone/>
              <a:defRPr sz="1100" b="1" cap="none">
                <a:solidFill>
                  <a:schemeClr val="lt1"/>
                </a:solidFill>
                <a:latin typeface="Arial"/>
                <a:ea typeface="Arial"/>
                <a:cs typeface="Arial"/>
                <a:sym typeface="Arial"/>
              </a:defRPr>
            </a:lvl6pPr>
            <a:lvl7pPr marL="0" lvl="6" indent="0" algn="r">
              <a:spcBef>
                <a:spcPts val="0"/>
              </a:spcBef>
              <a:buNone/>
              <a:defRPr sz="1100" b="1" cap="none">
                <a:solidFill>
                  <a:schemeClr val="lt1"/>
                </a:solidFill>
                <a:latin typeface="Arial"/>
                <a:ea typeface="Arial"/>
                <a:cs typeface="Arial"/>
                <a:sym typeface="Arial"/>
              </a:defRPr>
            </a:lvl7pPr>
            <a:lvl8pPr marL="0" lvl="7" indent="0" algn="r">
              <a:spcBef>
                <a:spcPts val="0"/>
              </a:spcBef>
              <a:buNone/>
              <a:defRPr sz="1100" b="1" cap="none">
                <a:solidFill>
                  <a:schemeClr val="lt1"/>
                </a:solidFill>
                <a:latin typeface="Arial"/>
                <a:ea typeface="Arial"/>
                <a:cs typeface="Arial"/>
                <a:sym typeface="Arial"/>
              </a:defRPr>
            </a:lvl8pPr>
            <a:lvl9pPr marL="0" lvl="8" indent="0" algn="r">
              <a:spcBef>
                <a:spcPts val="0"/>
              </a:spcBef>
              <a:buNone/>
              <a:defRPr sz="1100" b="1"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59" name="Google Shape;59;p19"/>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60"/>
        <p:cNvGrpSpPr/>
        <p:nvPr/>
      </p:nvGrpSpPr>
      <p:grpSpPr>
        <a:xfrm>
          <a:off x="0" y="0"/>
          <a:ext cx="0" cy="0"/>
          <a:chOff x="0" y="0"/>
          <a:chExt cx="0" cy="0"/>
        </a:xfrm>
      </p:grpSpPr>
      <p:sp>
        <p:nvSpPr>
          <p:cNvPr id="61" name="Google Shape;61;p20"/>
          <p:cNvSpPr>
            <a:spLocks noGrp="1"/>
          </p:cNvSpPr>
          <p:nvPr>
            <p:ph type="pic" idx="2"/>
          </p:nvPr>
        </p:nvSpPr>
        <p:spPr>
          <a:xfrm>
            <a:off x="5226050" y="1582739"/>
            <a:ext cx="3328988" cy="4078286"/>
          </a:xfrm>
          <a:prstGeom prst="rect">
            <a:avLst/>
          </a:prstGeom>
          <a:noFill/>
          <a:ln>
            <a:noFill/>
          </a:ln>
        </p:spPr>
      </p:sp>
      <p:sp>
        <p:nvSpPr>
          <p:cNvPr id="62" name="Google Shape;62;p20"/>
          <p:cNvSpPr>
            <a:spLocks noGrp="1"/>
          </p:cNvSpPr>
          <p:nvPr>
            <p:ph type="pic" idx="3"/>
          </p:nvPr>
        </p:nvSpPr>
        <p:spPr>
          <a:xfrm>
            <a:off x="1619250" y="1582739"/>
            <a:ext cx="3328988" cy="4078286"/>
          </a:xfrm>
          <a:prstGeom prst="rect">
            <a:avLst/>
          </a:prstGeom>
          <a:noFill/>
          <a:ln>
            <a:noFill/>
          </a:ln>
        </p:spPr>
      </p:sp>
      <p:sp>
        <p:nvSpPr>
          <p:cNvPr id="63" name="Google Shape;63;p20"/>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lvl="0" algn="l">
              <a:lnSpc>
                <a:spcPct val="166666"/>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0"/>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lt1"/>
                </a:solidFill>
                <a:latin typeface="Arial"/>
                <a:ea typeface="Arial"/>
                <a:cs typeface="Arial"/>
                <a:sym typeface="Arial"/>
              </a:defRPr>
            </a:lvl1pPr>
            <a:lvl2pPr marL="0" lvl="1" indent="0" algn="r">
              <a:spcBef>
                <a:spcPts val="0"/>
              </a:spcBef>
              <a:buNone/>
              <a:defRPr sz="1100" b="1" cap="none">
                <a:solidFill>
                  <a:schemeClr val="lt1"/>
                </a:solidFill>
                <a:latin typeface="Arial"/>
                <a:ea typeface="Arial"/>
                <a:cs typeface="Arial"/>
                <a:sym typeface="Arial"/>
              </a:defRPr>
            </a:lvl2pPr>
            <a:lvl3pPr marL="0" lvl="2" indent="0" algn="r">
              <a:spcBef>
                <a:spcPts val="0"/>
              </a:spcBef>
              <a:buNone/>
              <a:defRPr sz="1100" b="1" cap="none">
                <a:solidFill>
                  <a:schemeClr val="lt1"/>
                </a:solidFill>
                <a:latin typeface="Arial"/>
                <a:ea typeface="Arial"/>
                <a:cs typeface="Arial"/>
                <a:sym typeface="Arial"/>
              </a:defRPr>
            </a:lvl3pPr>
            <a:lvl4pPr marL="0" lvl="3" indent="0" algn="r">
              <a:spcBef>
                <a:spcPts val="0"/>
              </a:spcBef>
              <a:buNone/>
              <a:defRPr sz="1100" b="1" cap="none">
                <a:solidFill>
                  <a:schemeClr val="lt1"/>
                </a:solidFill>
                <a:latin typeface="Arial"/>
                <a:ea typeface="Arial"/>
                <a:cs typeface="Arial"/>
                <a:sym typeface="Arial"/>
              </a:defRPr>
            </a:lvl4pPr>
            <a:lvl5pPr marL="0" lvl="4" indent="0" algn="r">
              <a:spcBef>
                <a:spcPts val="0"/>
              </a:spcBef>
              <a:buNone/>
              <a:defRPr sz="1100" b="1" cap="none">
                <a:solidFill>
                  <a:schemeClr val="lt1"/>
                </a:solidFill>
                <a:latin typeface="Arial"/>
                <a:ea typeface="Arial"/>
                <a:cs typeface="Arial"/>
                <a:sym typeface="Arial"/>
              </a:defRPr>
            </a:lvl5pPr>
            <a:lvl6pPr marL="0" lvl="5" indent="0" algn="r">
              <a:spcBef>
                <a:spcPts val="0"/>
              </a:spcBef>
              <a:buNone/>
              <a:defRPr sz="1100" b="1" cap="none">
                <a:solidFill>
                  <a:schemeClr val="lt1"/>
                </a:solidFill>
                <a:latin typeface="Arial"/>
                <a:ea typeface="Arial"/>
                <a:cs typeface="Arial"/>
                <a:sym typeface="Arial"/>
              </a:defRPr>
            </a:lvl6pPr>
            <a:lvl7pPr marL="0" lvl="6" indent="0" algn="r">
              <a:spcBef>
                <a:spcPts val="0"/>
              </a:spcBef>
              <a:buNone/>
              <a:defRPr sz="1100" b="1" cap="none">
                <a:solidFill>
                  <a:schemeClr val="lt1"/>
                </a:solidFill>
                <a:latin typeface="Arial"/>
                <a:ea typeface="Arial"/>
                <a:cs typeface="Arial"/>
                <a:sym typeface="Arial"/>
              </a:defRPr>
            </a:lvl7pPr>
            <a:lvl8pPr marL="0" lvl="7" indent="0" algn="r">
              <a:spcBef>
                <a:spcPts val="0"/>
              </a:spcBef>
              <a:buNone/>
              <a:defRPr sz="1100" b="1" cap="none">
                <a:solidFill>
                  <a:schemeClr val="lt1"/>
                </a:solidFill>
                <a:latin typeface="Arial"/>
                <a:ea typeface="Arial"/>
                <a:cs typeface="Arial"/>
                <a:sym typeface="Arial"/>
              </a:defRPr>
            </a:lvl8pPr>
            <a:lvl9pPr marL="0" lvl="8" indent="0" algn="r">
              <a:spcBef>
                <a:spcPts val="0"/>
              </a:spcBef>
              <a:buNone/>
              <a:defRPr sz="1100" b="1"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66" name="Google Shape;66;p20"/>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pter slide">
  <p:cSld name="Chapter slide">
    <p:spTree>
      <p:nvGrpSpPr>
        <p:cNvPr id="1" name="Shape 67"/>
        <p:cNvGrpSpPr/>
        <p:nvPr/>
      </p:nvGrpSpPr>
      <p:grpSpPr>
        <a:xfrm>
          <a:off x="0" y="0"/>
          <a:ext cx="0" cy="0"/>
          <a:chOff x="0" y="0"/>
          <a:chExt cx="0" cy="0"/>
        </a:xfrm>
      </p:grpSpPr>
      <p:sp>
        <p:nvSpPr>
          <p:cNvPr id="68" name="Google Shape;68;p21"/>
          <p:cNvSpPr>
            <a:spLocks noGrp="1"/>
          </p:cNvSpPr>
          <p:nvPr>
            <p:ph type="pic" idx="2"/>
          </p:nvPr>
        </p:nvSpPr>
        <p:spPr>
          <a:xfrm>
            <a:off x="-10639" y="1582739"/>
            <a:ext cx="9208426" cy="4713858"/>
          </a:xfrm>
          <a:prstGeom prst="rect">
            <a:avLst/>
          </a:prstGeom>
          <a:noFill/>
          <a:ln>
            <a:noFill/>
          </a:ln>
        </p:spPr>
      </p:sp>
      <p:sp>
        <p:nvSpPr>
          <p:cNvPr id="69" name="Google Shape;69;p21"/>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lvl="0" algn="l">
              <a:lnSpc>
                <a:spcPct val="115384"/>
              </a:lnSpc>
              <a:spcBef>
                <a:spcPts val="0"/>
              </a:spcBef>
              <a:spcAft>
                <a:spcPts val="0"/>
              </a:spcAft>
              <a:buClr>
                <a:schemeClr val="dk1"/>
              </a:buClr>
              <a:buSzPts val="2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lt1"/>
                </a:solidFill>
                <a:latin typeface="Arial"/>
                <a:ea typeface="Arial"/>
                <a:cs typeface="Arial"/>
                <a:sym typeface="Arial"/>
              </a:defRPr>
            </a:lvl1pPr>
            <a:lvl2pPr marL="0" lvl="1" indent="0" algn="r">
              <a:spcBef>
                <a:spcPts val="0"/>
              </a:spcBef>
              <a:buNone/>
              <a:defRPr sz="1100" b="1" cap="none">
                <a:solidFill>
                  <a:schemeClr val="lt1"/>
                </a:solidFill>
                <a:latin typeface="Arial"/>
                <a:ea typeface="Arial"/>
                <a:cs typeface="Arial"/>
                <a:sym typeface="Arial"/>
              </a:defRPr>
            </a:lvl2pPr>
            <a:lvl3pPr marL="0" lvl="2" indent="0" algn="r">
              <a:spcBef>
                <a:spcPts val="0"/>
              </a:spcBef>
              <a:buNone/>
              <a:defRPr sz="1100" b="1" cap="none">
                <a:solidFill>
                  <a:schemeClr val="lt1"/>
                </a:solidFill>
                <a:latin typeface="Arial"/>
                <a:ea typeface="Arial"/>
                <a:cs typeface="Arial"/>
                <a:sym typeface="Arial"/>
              </a:defRPr>
            </a:lvl3pPr>
            <a:lvl4pPr marL="0" lvl="3" indent="0" algn="r">
              <a:spcBef>
                <a:spcPts val="0"/>
              </a:spcBef>
              <a:buNone/>
              <a:defRPr sz="1100" b="1" cap="none">
                <a:solidFill>
                  <a:schemeClr val="lt1"/>
                </a:solidFill>
                <a:latin typeface="Arial"/>
                <a:ea typeface="Arial"/>
                <a:cs typeface="Arial"/>
                <a:sym typeface="Arial"/>
              </a:defRPr>
            </a:lvl4pPr>
            <a:lvl5pPr marL="0" lvl="4" indent="0" algn="r">
              <a:spcBef>
                <a:spcPts val="0"/>
              </a:spcBef>
              <a:buNone/>
              <a:defRPr sz="1100" b="1" cap="none">
                <a:solidFill>
                  <a:schemeClr val="lt1"/>
                </a:solidFill>
                <a:latin typeface="Arial"/>
                <a:ea typeface="Arial"/>
                <a:cs typeface="Arial"/>
                <a:sym typeface="Arial"/>
              </a:defRPr>
            </a:lvl5pPr>
            <a:lvl6pPr marL="0" lvl="5" indent="0" algn="r">
              <a:spcBef>
                <a:spcPts val="0"/>
              </a:spcBef>
              <a:buNone/>
              <a:defRPr sz="1100" b="1" cap="none">
                <a:solidFill>
                  <a:schemeClr val="lt1"/>
                </a:solidFill>
                <a:latin typeface="Arial"/>
                <a:ea typeface="Arial"/>
                <a:cs typeface="Arial"/>
                <a:sym typeface="Arial"/>
              </a:defRPr>
            </a:lvl6pPr>
            <a:lvl7pPr marL="0" lvl="6" indent="0" algn="r">
              <a:spcBef>
                <a:spcPts val="0"/>
              </a:spcBef>
              <a:buNone/>
              <a:defRPr sz="1100" b="1" cap="none">
                <a:solidFill>
                  <a:schemeClr val="lt1"/>
                </a:solidFill>
                <a:latin typeface="Arial"/>
                <a:ea typeface="Arial"/>
                <a:cs typeface="Arial"/>
                <a:sym typeface="Arial"/>
              </a:defRPr>
            </a:lvl7pPr>
            <a:lvl8pPr marL="0" lvl="7" indent="0" algn="r">
              <a:spcBef>
                <a:spcPts val="0"/>
              </a:spcBef>
              <a:buNone/>
              <a:defRPr sz="1100" b="1" cap="none">
                <a:solidFill>
                  <a:schemeClr val="lt1"/>
                </a:solidFill>
                <a:latin typeface="Arial"/>
                <a:ea typeface="Arial"/>
                <a:cs typeface="Arial"/>
                <a:sym typeface="Arial"/>
              </a:defRPr>
            </a:lvl8pPr>
            <a:lvl9pPr marL="0" lvl="8" indent="0" algn="r">
              <a:spcBef>
                <a:spcPts val="0"/>
              </a:spcBef>
              <a:buNone/>
              <a:defRPr sz="1100" b="1"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72" name="Google Shape;72;p21"/>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73"/>
        <p:cNvGrpSpPr/>
        <p:nvPr/>
      </p:nvGrpSpPr>
      <p:grpSpPr>
        <a:xfrm>
          <a:off x="0" y="0"/>
          <a:ext cx="0" cy="0"/>
          <a:chOff x="0" y="0"/>
          <a:chExt cx="0" cy="0"/>
        </a:xfrm>
      </p:grpSpPr>
      <p:sp>
        <p:nvSpPr>
          <p:cNvPr id="74" name="Google Shape;74;p22"/>
          <p:cNvSpPr>
            <a:spLocks noGrp="1"/>
          </p:cNvSpPr>
          <p:nvPr>
            <p:ph type="pic" idx="2"/>
          </p:nvPr>
        </p:nvSpPr>
        <p:spPr>
          <a:xfrm>
            <a:off x="1619250" y="1582738"/>
            <a:ext cx="6935788" cy="4078287"/>
          </a:xfrm>
          <a:prstGeom prst="rect">
            <a:avLst/>
          </a:prstGeom>
          <a:noFill/>
          <a:ln>
            <a:noFill/>
          </a:ln>
        </p:spPr>
      </p:sp>
      <p:sp>
        <p:nvSpPr>
          <p:cNvPr id="75" name="Google Shape;75;p22"/>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lvl="0" algn="l">
              <a:lnSpc>
                <a:spcPct val="166666"/>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lt1"/>
                </a:solidFill>
                <a:latin typeface="Arial"/>
                <a:ea typeface="Arial"/>
                <a:cs typeface="Arial"/>
                <a:sym typeface="Arial"/>
              </a:defRPr>
            </a:lvl1pPr>
            <a:lvl2pPr marL="0" lvl="1" indent="0" algn="r">
              <a:spcBef>
                <a:spcPts val="0"/>
              </a:spcBef>
              <a:buNone/>
              <a:defRPr sz="1100" b="1" cap="none">
                <a:solidFill>
                  <a:schemeClr val="lt1"/>
                </a:solidFill>
                <a:latin typeface="Arial"/>
                <a:ea typeface="Arial"/>
                <a:cs typeface="Arial"/>
                <a:sym typeface="Arial"/>
              </a:defRPr>
            </a:lvl2pPr>
            <a:lvl3pPr marL="0" lvl="2" indent="0" algn="r">
              <a:spcBef>
                <a:spcPts val="0"/>
              </a:spcBef>
              <a:buNone/>
              <a:defRPr sz="1100" b="1" cap="none">
                <a:solidFill>
                  <a:schemeClr val="lt1"/>
                </a:solidFill>
                <a:latin typeface="Arial"/>
                <a:ea typeface="Arial"/>
                <a:cs typeface="Arial"/>
                <a:sym typeface="Arial"/>
              </a:defRPr>
            </a:lvl3pPr>
            <a:lvl4pPr marL="0" lvl="3" indent="0" algn="r">
              <a:spcBef>
                <a:spcPts val="0"/>
              </a:spcBef>
              <a:buNone/>
              <a:defRPr sz="1100" b="1" cap="none">
                <a:solidFill>
                  <a:schemeClr val="lt1"/>
                </a:solidFill>
                <a:latin typeface="Arial"/>
                <a:ea typeface="Arial"/>
                <a:cs typeface="Arial"/>
                <a:sym typeface="Arial"/>
              </a:defRPr>
            </a:lvl4pPr>
            <a:lvl5pPr marL="0" lvl="4" indent="0" algn="r">
              <a:spcBef>
                <a:spcPts val="0"/>
              </a:spcBef>
              <a:buNone/>
              <a:defRPr sz="1100" b="1" cap="none">
                <a:solidFill>
                  <a:schemeClr val="lt1"/>
                </a:solidFill>
                <a:latin typeface="Arial"/>
                <a:ea typeface="Arial"/>
                <a:cs typeface="Arial"/>
                <a:sym typeface="Arial"/>
              </a:defRPr>
            </a:lvl5pPr>
            <a:lvl6pPr marL="0" lvl="5" indent="0" algn="r">
              <a:spcBef>
                <a:spcPts val="0"/>
              </a:spcBef>
              <a:buNone/>
              <a:defRPr sz="1100" b="1" cap="none">
                <a:solidFill>
                  <a:schemeClr val="lt1"/>
                </a:solidFill>
                <a:latin typeface="Arial"/>
                <a:ea typeface="Arial"/>
                <a:cs typeface="Arial"/>
                <a:sym typeface="Arial"/>
              </a:defRPr>
            </a:lvl6pPr>
            <a:lvl7pPr marL="0" lvl="6" indent="0" algn="r">
              <a:spcBef>
                <a:spcPts val="0"/>
              </a:spcBef>
              <a:buNone/>
              <a:defRPr sz="1100" b="1" cap="none">
                <a:solidFill>
                  <a:schemeClr val="lt1"/>
                </a:solidFill>
                <a:latin typeface="Arial"/>
                <a:ea typeface="Arial"/>
                <a:cs typeface="Arial"/>
                <a:sym typeface="Arial"/>
              </a:defRPr>
            </a:lvl7pPr>
            <a:lvl8pPr marL="0" lvl="7" indent="0" algn="r">
              <a:spcBef>
                <a:spcPts val="0"/>
              </a:spcBef>
              <a:buNone/>
              <a:defRPr sz="1100" b="1" cap="none">
                <a:solidFill>
                  <a:schemeClr val="lt1"/>
                </a:solidFill>
                <a:latin typeface="Arial"/>
                <a:ea typeface="Arial"/>
                <a:cs typeface="Arial"/>
                <a:sym typeface="Arial"/>
              </a:defRPr>
            </a:lvl8pPr>
            <a:lvl9pPr marL="0" lvl="8" indent="0" algn="r">
              <a:spcBef>
                <a:spcPts val="0"/>
              </a:spcBef>
              <a:buNone/>
              <a:defRPr sz="1100" b="1"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78" name="Google Shape;78;p22"/>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mpty slide" type="blank">
  <p:cSld name="BLANK">
    <p:spTree>
      <p:nvGrpSpPr>
        <p:cNvPr id="1" name="Shape 79"/>
        <p:cNvGrpSpPr/>
        <p:nvPr/>
      </p:nvGrpSpPr>
      <p:grpSpPr>
        <a:xfrm>
          <a:off x="0" y="0"/>
          <a:ext cx="0" cy="0"/>
          <a:chOff x="0" y="0"/>
          <a:chExt cx="0" cy="0"/>
        </a:xfrm>
      </p:grpSpPr>
      <p:sp>
        <p:nvSpPr>
          <p:cNvPr id="80" name="Google Shape;80;p23"/>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sldNum" idx="12"/>
          </p:nvPr>
        </p:nvSpPr>
        <p:spPr>
          <a:xfrm>
            <a:off x="8172399" y="6301410"/>
            <a:ext cx="531863" cy="365125"/>
          </a:xfrm>
          <a:prstGeom prst="rect">
            <a:avLst/>
          </a:prstGeom>
          <a:noFill/>
          <a:ln>
            <a:noFill/>
          </a:ln>
        </p:spPr>
        <p:txBody>
          <a:bodyPr spcFirstLastPara="1" wrap="square" lIns="0" tIns="0" rIns="0" bIns="0" anchor="t" anchorCtr="0">
            <a:noAutofit/>
          </a:bodyPr>
          <a:lstStyle>
            <a:lvl1pPr marL="0" lvl="0" indent="0" algn="r">
              <a:spcBef>
                <a:spcPts val="0"/>
              </a:spcBef>
              <a:buNone/>
              <a:defRPr sz="1100" b="1" cap="none">
                <a:solidFill>
                  <a:schemeClr val="lt1"/>
                </a:solidFill>
                <a:latin typeface="Arial"/>
                <a:ea typeface="Arial"/>
                <a:cs typeface="Arial"/>
                <a:sym typeface="Arial"/>
              </a:defRPr>
            </a:lvl1pPr>
            <a:lvl2pPr marL="0" lvl="1" indent="0" algn="r">
              <a:spcBef>
                <a:spcPts val="0"/>
              </a:spcBef>
              <a:buNone/>
              <a:defRPr sz="1100" b="1" cap="none">
                <a:solidFill>
                  <a:schemeClr val="lt1"/>
                </a:solidFill>
                <a:latin typeface="Arial"/>
                <a:ea typeface="Arial"/>
                <a:cs typeface="Arial"/>
                <a:sym typeface="Arial"/>
              </a:defRPr>
            </a:lvl2pPr>
            <a:lvl3pPr marL="0" lvl="2" indent="0" algn="r">
              <a:spcBef>
                <a:spcPts val="0"/>
              </a:spcBef>
              <a:buNone/>
              <a:defRPr sz="1100" b="1" cap="none">
                <a:solidFill>
                  <a:schemeClr val="lt1"/>
                </a:solidFill>
                <a:latin typeface="Arial"/>
                <a:ea typeface="Arial"/>
                <a:cs typeface="Arial"/>
                <a:sym typeface="Arial"/>
              </a:defRPr>
            </a:lvl3pPr>
            <a:lvl4pPr marL="0" lvl="3" indent="0" algn="r">
              <a:spcBef>
                <a:spcPts val="0"/>
              </a:spcBef>
              <a:buNone/>
              <a:defRPr sz="1100" b="1" cap="none">
                <a:solidFill>
                  <a:schemeClr val="lt1"/>
                </a:solidFill>
                <a:latin typeface="Arial"/>
                <a:ea typeface="Arial"/>
                <a:cs typeface="Arial"/>
                <a:sym typeface="Arial"/>
              </a:defRPr>
            </a:lvl4pPr>
            <a:lvl5pPr marL="0" lvl="4" indent="0" algn="r">
              <a:spcBef>
                <a:spcPts val="0"/>
              </a:spcBef>
              <a:buNone/>
              <a:defRPr sz="1100" b="1" cap="none">
                <a:solidFill>
                  <a:schemeClr val="lt1"/>
                </a:solidFill>
                <a:latin typeface="Arial"/>
                <a:ea typeface="Arial"/>
                <a:cs typeface="Arial"/>
                <a:sym typeface="Arial"/>
              </a:defRPr>
            </a:lvl5pPr>
            <a:lvl6pPr marL="0" lvl="5" indent="0" algn="r">
              <a:spcBef>
                <a:spcPts val="0"/>
              </a:spcBef>
              <a:buNone/>
              <a:defRPr sz="1100" b="1" cap="none">
                <a:solidFill>
                  <a:schemeClr val="lt1"/>
                </a:solidFill>
                <a:latin typeface="Arial"/>
                <a:ea typeface="Arial"/>
                <a:cs typeface="Arial"/>
                <a:sym typeface="Arial"/>
              </a:defRPr>
            </a:lvl6pPr>
            <a:lvl7pPr marL="0" lvl="6" indent="0" algn="r">
              <a:spcBef>
                <a:spcPts val="0"/>
              </a:spcBef>
              <a:buNone/>
              <a:defRPr sz="1100" b="1" cap="none">
                <a:solidFill>
                  <a:schemeClr val="lt1"/>
                </a:solidFill>
                <a:latin typeface="Arial"/>
                <a:ea typeface="Arial"/>
                <a:cs typeface="Arial"/>
                <a:sym typeface="Arial"/>
              </a:defRPr>
            </a:lvl7pPr>
            <a:lvl8pPr marL="0" lvl="7" indent="0" algn="r">
              <a:spcBef>
                <a:spcPts val="0"/>
              </a:spcBef>
              <a:buNone/>
              <a:defRPr sz="1100" b="1" cap="none">
                <a:solidFill>
                  <a:schemeClr val="lt1"/>
                </a:solidFill>
                <a:latin typeface="Arial"/>
                <a:ea typeface="Arial"/>
                <a:cs typeface="Arial"/>
                <a:sym typeface="Arial"/>
              </a:defRPr>
            </a:lvl8pPr>
            <a:lvl9pPr marL="0" lvl="8" indent="0" algn="r">
              <a:spcBef>
                <a:spcPts val="0"/>
              </a:spcBef>
              <a:buNone/>
              <a:defRPr sz="1100" b="1"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82" name="Google Shape;82;p23"/>
          <p:cNvSpPr txBox="1">
            <a:spLocks noGrp="1"/>
          </p:cNvSpPr>
          <p:nvPr>
            <p:ph type="ftr" idx="11"/>
          </p:nvPr>
        </p:nvSpPr>
        <p:spPr>
          <a:xfrm>
            <a:off x="1619250" y="6345300"/>
            <a:ext cx="2895600" cy="365125"/>
          </a:xfrm>
          <a:prstGeom prst="rect">
            <a:avLst/>
          </a:prstGeom>
          <a:noFill/>
          <a:ln>
            <a:noFill/>
          </a:ln>
        </p:spPr>
        <p:txBody>
          <a:bodyPr spcFirstLastPara="1" wrap="square" lIns="0" tIns="0" rIns="0" bIns="0" anchor="t" anchorCtr="0">
            <a:noAutofit/>
          </a:bodyPr>
          <a:lstStyle>
            <a:lvl1pPr lvl="0" algn="l">
              <a:lnSpc>
                <a:spcPct val="81818"/>
              </a:lnSpc>
              <a:spcBef>
                <a:spcPts val="0"/>
              </a:spcBef>
              <a:spcAft>
                <a:spcPts val="0"/>
              </a:spcAft>
              <a:buSzPts val="1400"/>
              <a:buNone/>
              <a:defRPr sz="11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lvl1pPr marR="0" lvl="0" algn="l" rtl="0">
              <a:lnSpc>
                <a:spcPct val="115384"/>
              </a:lnSpc>
              <a:spcBef>
                <a:spcPts val="0"/>
              </a:spcBef>
              <a:spcAft>
                <a:spcPts val="0"/>
              </a:spcAft>
              <a:buClr>
                <a:schemeClr val="dk1"/>
              </a:buClr>
              <a:buSzPts val="2600"/>
              <a:buFont typeface="Arial"/>
              <a:buNone/>
              <a:defRPr sz="2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1619250" y="1582739"/>
            <a:ext cx="6935788" cy="4078286"/>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14"/>
          <p:cNvPicPr preferRelativeResize="0"/>
          <p:nvPr/>
        </p:nvPicPr>
        <p:blipFill rotWithShape="1">
          <a:blip r:embed="rId12">
            <a:alphaModFix/>
          </a:blip>
          <a:srcRect/>
          <a:stretch/>
        </p:blipFill>
        <p:spPr>
          <a:xfrm>
            <a:off x="338964" y="344488"/>
            <a:ext cx="662749" cy="662749"/>
          </a:xfrm>
          <a:prstGeom prst="rect">
            <a:avLst/>
          </a:prstGeom>
          <a:noFill/>
          <a:ln>
            <a:noFill/>
          </a:ln>
        </p:spPr>
      </p:pic>
      <p:sp>
        <p:nvSpPr>
          <p:cNvPr id="13" name="Google Shape;13;p14"/>
          <p:cNvSpPr txBox="1">
            <a:spLocks noGrp="1"/>
          </p:cNvSpPr>
          <p:nvPr>
            <p:ph type="ftr" idx="11"/>
          </p:nvPr>
        </p:nvSpPr>
        <p:spPr>
          <a:xfrm>
            <a:off x="1619250" y="6308725"/>
            <a:ext cx="2895600" cy="36512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4"/>
          <p:cNvSpPr txBox="1">
            <a:spLocks noGrp="1"/>
          </p:cNvSpPr>
          <p:nvPr>
            <p:ph type="sldNum" idx="12"/>
          </p:nvPr>
        </p:nvSpPr>
        <p:spPr>
          <a:xfrm>
            <a:off x="8172399" y="6308725"/>
            <a:ext cx="531863" cy="365125"/>
          </a:xfrm>
          <a:prstGeom prst="rect">
            <a:avLst/>
          </a:prstGeom>
          <a:noFill/>
          <a:ln>
            <a:noFill/>
          </a:ln>
        </p:spPr>
        <p:txBody>
          <a:bodyPr spcFirstLastPara="1" wrap="square" lIns="0" tIns="0" rIns="0" bIns="0" anchor="t" anchorCtr="0">
            <a:noAutofit/>
          </a:bodyPr>
          <a:lstStyle>
            <a:lvl1pPr marL="0" marR="0" lvl="0" indent="0" algn="r" rtl="0">
              <a:lnSpc>
                <a:spcPct val="128571"/>
              </a:lnSpc>
              <a:spcBef>
                <a:spcPts val="0"/>
              </a:spcBef>
              <a:buNone/>
              <a:defRPr sz="700" b="1" i="0" u="none" strike="noStrike" cap="none">
                <a:solidFill>
                  <a:schemeClr val="lt1"/>
                </a:solidFill>
                <a:latin typeface="Arial"/>
                <a:ea typeface="Arial"/>
                <a:cs typeface="Arial"/>
                <a:sym typeface="Arial"/>
              </a:defRPr>
            </a:lvl1pPr>
            <a:lvl2pPr marL="0" marR="0" lvl="1" indent="0" algn="r" rtl="0">
              <a:lnSpc>
                <a:spcPct val="128571"/>
              </a:lnSpc>
              <a:spcBef>
                <a:spcPts val="0"/>
              </a:spcBef>
              <a:buNone/>
              <a:defRPr sz="700" b="1" i="0" u="none" strike="noStrike" cap="none">
                <a:solidFill>
                  <a:schemeClr val="lt1"/>
                </a:solidFill>
                <a:latin typeface="Arial"/>
                <a:ea typeface="Arial"/>
                <a:cs typeface="Arial"/>
                <a:sym typeface="Arial"/>
              </a:defRPr>
            </a:lvl2pPr>
            <a:lvl3pPr marL="0" marR="0" lvl="2" indent="0" algn="r" rtl="0">
              <a:lnSpc>
                <a:spcPct val="128571"/>
              </a:lnSpc>
              <a:spcBef>
                <a:spcPts val="0"/>
              </a:spcBef>
              <a:buNone/>
              <a:defRPr sz="700" b="1" i="0" u="none" strike="noStrike" cap="none">
                <a:solidFill>
                  <a:schemeClr val="lt1"/>
                </a:solidFill>
                <a:latin typeface="Arial"/>
                <a:ea typeface="Arial"/>
                <a:cs typeface="Arial"/>
                <a:sym typeface="Arial"/>
              </a:defRPr>
            </a:lvl3pPr>
            <a:lvl4pPr marL="0" marR="0" lvl="3" indent="0" algn="r" rtl="0">
              <a:lnSpc>
                <a:spcPct val="128571"/>
              </a:lnSpc>
              <a:spcBef>
                <a:spcPts val="0"/>
              </a:spcBef>
              <a:buNone/>
              <a:defRPr sz="700" b="1" i="0" u="none" strike="noStrike" cap="none">
                <a:solidFill>
                  <a:schemeClr val="lt1"/>
                </a:solidFill>
                <a:latin typeface="Arial"/>
                <a:ea typeface="Arial"/>
                <a:cs typeface="Arial"/>
                <a:sym typeface="Arial"/>
              </a:defRPr>
            </a:lvl4pPr>
            <a:lvl5pPr marL="0" marR="0" lvl="4" indent="0" algn="r" rtl="0">
              <a:lnSpc>
                <a:spcPct val="128571"/>
              </a:lnSpc>
              <a:spcBef>
                <a:spcPts val="0"/>
              </a:spcBef>
              <a:buNone/>
              <a:defRPr sz="700" b="1" i="0" u="none" strike="noStrike" cap="none">
                <a:solidFill>
                  <a:schemeClr val="lt1"/>
                </a:solidFill>
                <a:latin typeface="Arial"/>
                <a:ea typeface="Arial"/>
                <a:cs typeface="Arial"/>
                <a:sym typeface="Arial"/>
              </a:defRPr>
            </a:lvl5pPr>
            <a:lvl6pPr marL="0" marR="0" lvl="5" indent="0" algn="r" rtl="0">
              <a:lnSpc>
                <a:spcPct val="128571"/>
              </a:lnSpc>
              <a:spcBef>
                <a:spcPts val="0"/>
              </a:spcBef>
              <a:buNone/>
              <a:defRPr sz="700" b="1" i="0" u="none" strike="noStrike" cap="none">
                <a:solidFill>
                  <a:schemeClr val="lt1"/>
                </a:solidFill>
                <a:latin typeface="Arial"/>
                <a:ea typeface="Arial"/>
                <a:cs typeface="Arial"/>
                <a:sym typeface="Arial"/>
              </a:defRPr>
            </a:lvl6pPr>
            <a:lvl7pPr marL="0" marR="0" lvl="6" indent="0" algn="r" rtl="0">
              <a:lnSpc>
                <a:spcPct val="128571"/>
              </a:lnSpc>
              <a:spcBef>
                <a:spcPts val="0"/>
              </a:spcBef>
              <a:buNone/>
              <a:defRPr sz="700" b="1" i="0" u="none" strike="noStrike" cap="none">
                <a:solidFill>
                  <a:schemeClr val="lt1"/>
                </a:solidFill>
                <a:latin typeface="Arial"/>
                <a:ea typeface="Arial"/>
                <a:cs typeface="Arial"/>
                <a:sym typeface="Arial"/>
              </a:defRPr>
            </a:lvl7pPr>
            <a:lvl8pPr marL="0" marR="0" lvl="7" indent="0" algn="r" rtl="0">
              <a:lnSpc>
                <a:spcPct val="128571"/>
              </a:lnSpc>
              <a:spcBef>
                <a:spcPts val="0"/>
              </a:spcBef>
              <a:buNone/>
              <a:defRPr sz="700" b="1" i="0" u="none" strike="noStrike" cap="none">
                <a:solidFill>
                  <a:schemeClr val="lt1"/>
                </a:solidFill>
                <a:latin typeface="Arial"/>
                <a:ea typeface="Arial"/>
                <a:cs typeface="Arial"/>
                <a:sym typeface="Arial"/>
              </a:defRPr>
            </a:lvl8pPr>
            <a:lvl9pPr marL="0" marR="0" lvl="8" indent="0" algn="r" rtl="0">
              <a:lnSpc>
                <a:spcPct val="128571"/>
              </a:lnSpc>
              <a:spcBef>
                <a:spcPts val="0"/>
              </a:spcBef>
              <a:buNone/>
              <a:defRPr sz="7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5" name="Google Shape;15;p14"/>
          <p:cNvSpPr txBox="1">
            <a:spLocks noGrp="1"/>
          </p:cNvSpPr>
          <p:nvPr>
            <p:ph type="dt" idx="10"/>
          </p:nvPr>
        </p:nvSpPr>
        <p:spPr>
          <a:xfrm>
            <a:off x="5580112" y="6288509"/>
            <a:ext cx="2133600" cy="36512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4"/>
          <p:cNvSpPr/>
          <p:nvPr/>
        </p:nvSpPr>
        <p:spPr>
          <a:xfrm>
            <a:off x="0" y="5971378"/>
            <a:ext cx="9144000" cy="908720"/>
          </a:xfrm>
          <a:custGeom>
            <a:avLst/>
            <a:gdLst/>
            <a:ahLst/>
            <a:cxnLst/>
            <a:rect l="l" t="t" r="r" b="b"/>
            <a:pathLst>
              <a:path w="9144000" h="908720" extrusionOk="0">
                <a:moveTo>
                  <a:pt x="1360291" y="0"/>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0" y="314003"/>
                </a:lnTo>
                <a:lnTo>
                  <a:pt x="901401" y="314003"/>
                </a:lnTo>
                <a:lnTo>
                  <a:pt x="1026319" y="314003"/>
                </a:lnTo>
                <a:lnTo>
                  <a:pt x="1194387" y="314003"/>
                </a:lnTo>
                <a:cubicBezTo>
                  <a:pt x="1225910" y="314003"/>
                  <a:pt x="1252353" y="292251"/>
                  <a:pt x="1258275" y="262632"/>
                </a:cubicBezTo>
                <a:lnTo>
                  <a:pt x="1259632" y="262632"/>
                </a:lnTo>
                <a:lnTo>
                  <a:pt x="1259632" y="255909"/>
                </a:lnTo>
                <a:lnTo>
                  <a:pt x="1261441" y="246949"/>
                </a:lnTo>
                <a:lnTo>
                  <a:pt x="1261441" y="91699"/>
                </a:lnTo>
                <a:cubicBezTo>
                  <a:pt x="1264629" y="40239"/>
                  <a:pt x="1260136" y="0"/>
                  <a:pt x="136029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568185" y="1161181"/>
            <a:ext cx="6984337" cy="1043684"/>
          </a:xfrm>
          <a:prstGeom prst="rect">
            <a:avLst/>
          </a:prstGeom>
          <a:noFill/>
          <a:ln>
            <a:noFill/>
          </a:ln>
        </p:spPr>
        <p:txBody>
          <a:bodyPr spcFirstLastPara="1" wrap="square" lIns="0" tIns="0" rIns="0" bIns="0" anchor="b" anchorCtr="0">
            <a:normAutofit/>
          </a:bodyPr>
          <a:lstStyle/>
          <a:p>
            <a:pPr marL="0" lvl="0" indent="0" algn="l" rtl="0">
              <a:lnSpc>
                <a:spcPct val="105555"/>
              </a:lnSpc>
              <a:spcBef>
                <a:spcPts val="0"/>
              </a:spcBef>
              <a:spcAft>
                <a:spcPts val="0"/>
              </a:spcAft>
              <a:buClr>
                <a:schemeClr val="dk1"/>
              </a:buClr>
              <a:buSzPts val="3600"/>
              <a:buFont typeface="Arial"/>
              <a:buNone/>
            </a:pPr>
            <a:r>
              <a:rPr lang="sv-SE"/>
              <a:t>VIS</a:t>
            </a:r>
            <a:endParaRPr/>
          </a:p>
        </p:txBody>
      </p:sp>
      <p:sp>
        <p:nvSpPr>
          <p:cNvPr id="95" name="Google Shape;95;p1"/>
          <p:cNvSpPr txBox="1">
            <a:spLocks noGrp="1"/>
          </p:cNvSpPr>
          <p:nvPr>
            <p:ph type="subTitle" idx="1"/>
          </p:nvPr>
        </p:nvSpPr>
        <p:spPr>
          <a:xfrm>
            <a:off x="1567963" y="2276872"/>
            <a:ext cx="6987075" cy="936104"/>
          </a:xfrm>
          <a:prstGeom prst="rect">
            <a:avLst/>
          </a:prstGeom>
          <a:noFill/>
          <a:ln>
            <a:noFill/>
          </a:ln>
        </p:spPr>
        <p:txBody>
          <a:bodyPr spcFirstLastPara="1" wrap="square" lIns="0" tIns="0" rIns="0" bIns="0" anchor="t" anchorCtr="0">
            <a:normAutofit/>
          </a:bodyPr>
          <a:lstStyle/>
          <a:p>
            <a:pPr marL="0" lvl="0" indent="0" algn="l" rtl="0">
              <a:lnSpc>
                <a:spcPct val="116666"/>
              </a:lnSpc>
              <a:spcBef>
                <a:spcPts val="0"/>
              </a:spcBef>
              <a:spcAft>
                <a:spcPts val="0"/>
              </a:spcAft>
              <a:buClr>
                <a:schemeClr val="dk1"/>
              </a:buClr>
              <a:buSzPts val="2400"/>
              <a:buNone/>
            </a:pPr>
            <a:r>
              <a:rPr lang="sv-SE"/>
              <a:t>Portalen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1828E6E5-3DFC-48D2-889B-ECFBFD7F61D9}"/>
              </a:ext>
            </a:extLst>
          </p:cNvPr>
          <p:cNvPicPr>
            <a:picLocks noChangeAspect="1"/>
          </p:cNvPicPr>
          <p:nvPr/>
        </p:nvPicPr>
        <p:blipFill>
          <a:blip r:embed="rId3"/>
          <a:stretch>
            <a:fillRect/>
          </a:stretch>
        </p:blipFill>
        <p:spPr>
          <a:xfrm>
            <a:off x="4414481" y="2644695"/>
            <a:ext cx="2583402" cy="3111715"/>
          </a:xfrm>
          <a:prstGeom prst="rect">
            <a:avLst/>
          </a:prstGeom>
        </p:spPr>
      </p:pic>
      <p:sp>
        <p:nvSpPr>
          <p:cNvPr id="184" name="Google Shape;184;p10"/>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Format</a:t>
            </a:r>
            <a:endParaRPr/>
          </a:p>
        </p:txBody>
      </p:sp>
      <p:sp>
        <p:nvSpPr>
          <p:cNvPr id="185" name="Google Shape;185;p10"/>
          <p:cNvSpPr txBox="1"/>
          <p:nvPr/>
        </p:nvSpPr>
        <p:spPr>
          <a:xfrm>
            <a:off x="967666" y="1258787"/>
            <a:ext cx="70932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Man kan byta format efter rapporten körts och tillexempel exportera till excel där man kan arbeta vidare med rapporten</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v-SE" sz="1800">
                <a:solidFill>
                  <a:schemeClr val="dk1"/>
                </a:solidFill>
                <a:latin typeface="Arial"/>
                <a:ea typeface="Arial"/>
                <a:cs typeface="Arial"/>
                <a:sym typeface="Arial"/>
              </a:rPr>
              <a:t>Möjliga format är HTML, CSV, PDF samt export till Excel </a:t>
            </a:r>
            <a:endParaRPr/>
          </a:p>
        </p:txBody>
      </p:sp>
      <p:sp>
        <p:nvSpPr>
          <p:cNvPr id="186" name="Google Shape;186;p10"/>
          <p:cNvSpPr/>
          <p:nvPr/>
        </p:nvSpPr>
        <p:spPr>
          <a:xfrm>
            <a:off x="4476625" y="2697460"/>
            <a:ext cx="509388" cy="47668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9" name="Picture 8" descr="Graphical user interface, application, website, Teams&#10;&#10;Description automatically generated">
            <a:extLst>
              <a:ext uri="{FF2B5EF4-FFF2-40B4-BE49-F238E27FC236}">
                <a16:creationId xmlns:a16="http://schemas.microsoft.com/office/drawing/2014/main" id="{DD8219EF-0C7D-474B-B2FE-D1204CFF1ED0}"/>
              </a:ext>
            </a:extLst>
          </p:cNvPr>
          <p:cNvPicPr>
            <a:picLocks noChangeAspect="1"/>
          </p:cNvPicPr>
          <p:nvPr/>
        </p:nvPicPr>
        <p:blipFill>
          <a:blip r:embed="rId3"/>
          <a:stretch>
            <a:fillRect/>
          </a:stretch>
        </p:blipFill>
        <p:spPr>
          <a:xfrm>
            <a:off x="450810" y="2593538"/>
            <a:ext cx="4415454" cy="2076740"/>
          </a:xfrm>
          <a:prstGeom prst="rect">
            <a:avLst/>
          </a:prstGeom>
        </p:spPr>
      </p:pic>
      <p:pic>
        <p:nvPicPr>
          <p:cNvPr id="192" name="Google Shape;192;p11" descr="Screen Clipping"/>
          <p:cNvPicPr preferRelativeResize="0"/>
          <p:nvPr/>
        </p:nvPicPr>
        <p:blipFill rotWithShape="1">
          <a:blip r:embed="rId4">
            <a:alphaModFix/>
          </a:blip>
          <a:srcRect/>
          <a:stretch/>
        </p:blipFill>
        <p:spPr>
          <a:xfrm>
            <a:off x="1323231" y="2742471"/>
            <a:ext cx="4927380" cy="3110279"/>
          </a:xfrm>
          <a:prstGeom prst="rect">
            <a:avLst/>
          </a:prstGeom>
          <a:noFill/>
          <a:ln>
            <a:noFill/>
          </a:ln>
        </p:spPr>
      </p:pic>
      <p:sp>
        <p:nvSpPr>
          <p:cNvPr id="193" name="Google Shape;193;p11"/>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Köra rapport</a:t>
            </a:r>
            <a:endParaRPr/>
          </a:p>
        </p:txBody>
      </p:sp>
      <p:sp>
        <p:nvSpPr>
          <p:cNvPr id="194" name="Google Shape;194;p11"/>
          <p:cNvSpPr txBox="1">
            <a:spLocks noGrp="1"/>
          </p:cNvSpPr>
          <p:nvPr>
            <p:ph type="body" idx="1"/>
          </p:nvPr>
        </p:nvSpPr>
        <p:spPr>
          <a:xfrm>
            <a:off x="713394" y="1223815"/>
            <a:ext cx="7507659" cy="96390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None/>
            </a:pPr>
            <a:r>
              <a:rPr lang="sv-SE"/>
              <a:t>Kör en rapport genom att klicka på namnet</a:t>
            </a:r>
            <a:endParaRPr/>
          </a:p>
          <a:p>
            <a:pPr marL="0" lvl="0" indent="0" algn="l" rtl="0">
              <a:lnSpc>
                <a:spcPct val="100000"/>
              </a:lnSpc>
              <a:spcBef>
                <a:spcPts val="400"/>
              </a:spcBef>
              <a:spcAft>
                <a:spcPts val="0"/>
              </a:spcAft>
              <a:buClr>
                <a:schemeClr val="dk1"/>
              </a:buClr>
              <a:buSzPts val="2000"/>
              <a:buNone/>
            </a:pPr>
            <a:r>
              <a:rPr lang="sv-SE"/>
              <a:t>Promptsidan visar valmöjligheter för rapport</a:t>
            </a:r>
            <a:endParaRPr/>
          </a:p>
        </p:txBody>
      </p:sp>
      <p:cxnSp>
        <p:nvCxnSpPr>
          <p:cNvPr id="195" name="Google Shape;195;p11"/>
          <p:cNvCxnSpPr/>
          <p:nvPr/>
        </p:nvCxnSpPr>
        <p:spPr>
          <a:xfrm>
            <a:off x="866030" y="3033757"/>
            <a:ext cx="914400" cy="171000"/>
          </a:xfrm>
          <a:prstGeom prst="curvedConnector3">
            <a:avLst>
              <a:gd name="adj1" fmla="val -86448"/>
            </a:avLst>
          </a:prstGeom>
          <a:noFill/>
          <a:ln w="15875" cap="flat" cmpd="sng">
            <a:solidFill>
              <a:srgbClr val="FF0000"/>
            </a:solidFill>
            <a:prstDash val="solid"/>
            <a:round/>
            <a:headEnd type="none" w="sm" len="sm"/>
            <a:tailEnd type="triangle" w="lg" len="lg"/>
          </a:ln>
        </p:spPr>
      </p:cxnSp>
      <p:pic>
        <p:nvPicPr>
          <p:cNvPr id="196" name="Google Shape;196;p11" descr="Screen Clipping"/>
          <p:cNvPicPr preferRelativeResize="0"/>
          <p:nvPr/>
        </p:nvPicPr>
        <p:blipFill rotWithShape="1">
          <a:blip r:embed="rId5">
            <a:alphaModFix/>
          </a:blip>
          <a:srcRect/>
          <a:stretch/>
        </p:blipFill>
        <p:spPr>
          <a:xfrm>
            <a:off x="3373514" y="3292672"/>
            <a:ext cx="5028496" cy="2369963"/>
          </a:xfrm>
          <a:prstGeom prst="rect">
            <a:avLst/>
          </a:prstGeom>
          <a:noFill/>
          <a:ln>
            <a:noFill/>
          </a:ln>
        </p:spPr>
      </p:pic>
      <p:cxnSp>
        <p:nvCxnSpPr>
          <p:cNvPr id="197" name="Google Shape;197;p11"/>
          <p:cNvCxnSpPr/>
          <p:nvPr/>
        </p:nvCxnSpPr>
        <p:spPr>
          <a:xfrm>
            <a:off x="3076486" y="4195986"/>
            <a:ext cx="1536300" cy="281700"/>
          </a:xfrm>
          <a:prstGeom prst="curvedConnector3">
            <a:avLst>
              <a:gd name="adj1" fmla="val -35107"/>
            </a:avLst>
          </a:prstGeom>
          <a:noFill/>
          <a:ln w="15875" cap="flat" cmpd="sng">
            <a:solidFill>
              <a:srgbClr val="FF0000"/>
            </a:solidFill>
            <a:prstDash val="solid"/>
            <a:round/>
            <a:headEnd type="none" w="sm" len="sm"/>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Support</a:t>
            </a:r>
            <a:endParaRPr/>
          </a:p>
        </p:txBody>
      </p:sp>
      <p:sp>
        <p:nvSpPr>
          <p:cNvPr id="228" name="Google Shape;228;p13"/>
          <p:cNvSpPr txBox="1"/>
          <p:nvPr/>
        </p:nvSpPr>
        <p:spPr>
          <a:xfrm>
            <a:off x="1495512" y="1350235"/>
            <a:ext cx="686362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Arial"/>
                <a:ea typeface="Arial"/>
                <a:cs typeface="Arial"/>
                <a:sym typeface="Arial"/>
              </a:rPr>
              <a:t>För frågor och hjälp kontakta vis-support@kth.se</a:t>
            </a:r>
            <a:endParaRPr dirty="0"/>
          </a:p>
          <a:p>
            <a:pPr marL="0" marR="0" lvl="0" indent="0" algn="l" rtl="0">
              <a:spcBef>
                <a:spcPts val="0"/>
              </a:spcBef>
              <a:spcAft>
                <a:spcPts val="0"/>
              </a:spcAft>
              <a:buNone/>
            </a:pPr>
            <a:endParaRPr lang="sv-SE" sz="1800" dirty="0">
              <a:solidFill>
                <a:schemeClr val="dk1"/>
              </a:solidFill>
              <a:latin typeface="Arial"/>
              <a:ea typeface="Arial"/>
              <a:cs typeface="Arial"/>
              <a:sym typeface="Arial"/>
            </a:endParaRPr>
          </a:p>
          <a:p>
            <a:pPr marL="0" marR="0" lvl="0" indent="0" algn="l" rtl="0">
              <a:spcBef>
                <a:spcPts val="0"/>
              </a:spcBef>
              <a:spcAft>
                <a:spcPts val="0"/>
              </a:spcAft>
              <a:buNone/>
            </a:pPr>
            <a:r>
              <a:rPr lang="sv-SE" sz="1800" dirty="0">
                <a:solidFill>
                  <a:schemeClr val="dk1"/>
                </a:solidFill>
              </a:rPr>
              <a:t>Om du sitter utanför KTH använder du VPN för att komma åt VIS.</a:t>
            </a:r>
            <a:endParaRPr sz="1800" dirty="0">
              <a:solidFill>
                <a:schemeClr val="dk1"/>
              </a:solidFill>
              <a:latin typeface="Arial"/>
              <a:ea typeface="Arial"/>
              <a:cs typeface="Arial"/>
              <a:sym typeface="Arial"/>
            </a:endParaRPr>
          </a:p>
        </p:txBody>
      </p:sp>
      <p:sp>
        <p:nvSpPr>
          <p:cNvPr id="229" name="Google Shape;229;p13"/>
          <p:cNvSpPr/>
          <p:nvPr/>
        </p:nvSpPr>
        <p:spPr>
          <a:xfrm>
            <a:off x="1495513" y="2908741"/>
            <a:ext cx="6528347"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tx1"/>
                </a:solidFill>
                <a:latin typeface="Arial"/>
                <a:ea typeface="Arial"/>
                <a:cs typeface="Arial"/>
                <a:sym typeface="Arial"/>
              </a:rPr>
              <a:t>Webbläsaren </a:t>
            </a:r>
            <a:r>
              <a:rPr lang="sv-SE" sz="1800" dirty="0">
                <a:solidFill>
                  <a:schemeClr val="tx1"/>
                </a:solidFill>
              </a:rPr>
              <a:t>Internet Explorer</a:t>
            </a:r>
            <a:r>
              <a:rPr lang="sv-SE" sz="1800" dirty="0">
                <a:solidFill>
                  <a:schemeClr val="tx1"/>
                </a:solidFill>
                <a:latin typeface="Arial"/>
                <a:ea typeface="Arial"/>
                <a:cs typeface="Arial"/>
                <a:sym typeface="Arial"/>
              </a:rPr>
              <a:t> stödjs inte längre av VIS. </a:t>
            </a:r>
            <a:r>
              <a:rPr lang="sv-SE" sz="1800" dirty="0">
                <a:solidFill>
                  <a:schemeClr val="tx1"/>
                </a:solidFill>
              </a:rPr>
              <a:t>Microsoft </a:t>
            </a:r>
            <a:r>
              <a:rPr lang="sv-SE" sz="1800" dirty="0" err="1">
                <a:solidFill>
                  <a:schemeClr val="tx1"/>
                </a:solidFill>
              </a:rPr>
              <a:t>Edge</a:t>
            </a:r>
            <a:r>
              <a:rPr lang="sv-SE" sz="1800" dirty="0">
                <a:solidFill>
                  <a:schemeClr val="tx1"/>
                </a:solidFill>
                <a:latin typeface="Arial"/>
                <a:ea typeface="Arial"/>
                <a:cs typeface="Arial"/>
                <a:sym typeface="Arial"/>
              </a:rPr>
              <a:t>, </a:t>
            </a:r>
            <a:r>
              <a:rPr lang="sv-SE" sz="1800" dirty="0" err="1">
                <a:solidFill>
                  <a:schemeClr val="tx1"/>
                </a:solidFill>
                <a:latin typeface="Arial"/>
                <a:ea typeface="Arial"/>
                <a:cs typeface="Arial"/>
                <a:sym typeface="Arial"/>
              </a:rPr>
              <a:t>Chrome</a:t>
            </a:r>
            <a:r>
              <a:rPr lang="sv-SE" sz="1800" dirty="0">
                <a:solidFill>
                  <a:schemeClr val="tx1"/>
                </a:solidFill>
                <a:latin typeface="Arial"/>
                <a:ea typeface="Arial"/>
                <a:cs typeface="Arial"/>
                <a:sym typeface="Arial"/>
              </a:rPr>
              <a:t>, </a:t>
            </a:r>
            <a:r>
              <a:rPr lang="sv-SE" sz="1800" dirty="0" err="1">
                <a:solidFill>
                  <a:schemeClr val="tx1"/>
                </a:solidFill>
                <a:latin typeface="Arial"/>
                <a:ea typeface="Arial"/>
                <a:cs typeface="Arial"/>
                <a:sym typeface="Arial"/>
              </a:rPr>
              <a:t>Firefox</a:t>
            </a:r>
            <a:r>
              <a:rPr lang="sv-SE" sz="1800" dirty="0">
                <a:solidFill>
                  <a:schemeClr val="tx1"/>
                </a:solidFill>
                <a:latin typeface="Arial"/>
                <a:ea typeface="Arial"/>
                <a:cs typeface="Arial"/>
                <a:sym typeface="Arial"/>
              </a:rPr>
              <a:t> och Safari stödjs. </a:t>
            </a:r>
            <a:br>
              <a:rPr lang="sv-SE" sz="1800" dirty="0">
                <a:solidFill>
                  <a:schemeClr val="tx1"/>
                </a:solidFill>
                <a:latin typeface="Arial"/>
                <a:ea typeface="Arial"/>
                <a:cs typeface="Arial"/>
                <a:sym typeface="Arial"/>
              </a:rPr>
            </a:br>
            <a:br>
              <a:rPr lang="sv-SE" sz="1800" dirty="0">
                <a:solidFill>
                  <a:schemeClr val="tx1"/>
                </a:solidFill>
                <a:latin typeface="Arial"/>
                <a:ea typeface="Arial"/>
                <a:cs typeface="Arial"/>
                <a:sym typeface="Arial"/>
              </a:rPr>
            </a:br>
            <a:r>
              <a:rPr lang="sv-SE" sz="1800" dirty="0">
                <a:solidFill>
                  <a:schemeClr val="tx1"/>
                </a:solidFill>
                <a:latin typeface="Arial"/>
                <a:ea typeface="Arial"/>
                <a:cs typeface="Arial"/>
                <a:sym typeface="Arial"/>
              </a:rPr>
              <a:t>För </a:t>
            </a:r>
            <a:r>
              <a:rPr lang="sv-SE" sz="1800" b="1" dirty="0">
                <a:solidFill>
                  <a:schemeClr val="tx1"/>
                </a:solidFill>
                <a:latin typeface="Arial"/>
                <a:ea typeface="Arial"/>
                <a:cs typeface="Arial"/>
                <a:sym typeface="Arial"/>
              </a:rPr>
              <a:t>kuber</a:t>
            </a:r>
            <a:r>
              <a:rPr lang="sv-SE" sz="1800" dirty="0">
                <a:solidFill>
                  <a:schemeClr val="tx1"/>
                </a:solidFill>
                <a:latin typeface="Arial"/>
                <a:ea typeface="Arial"/>
                <a:cs typeface="Arial"/>
                <a:sym typeface="Arial"/>
              </a:rPr>
              <a:t> fungerar </a:t>
            </a:r>
            <a:r>
              <a:rPr lang="sv-SE" sz="1800" b="1" dirty="0">
                <a:solidFill>
                  <a:schemeClr val="tx1"/>
                </a:solidFill>
                <a:latin typeface="Arial"/>
                <a:ea typeface="Arial"/>
                <a:cs typeface="Arial"/>
                <a:sym typeface="Arial"/>
              </a:rPr>
              <a:t>endast </a:t>
            </a:r>
            <a:r>
              <a:rPr lang="sv-SE" sz="1800" b="1" dirty="0" err="1">
                <a:solidFill>
                  <a:schemeClr val="tx1"/>
                </a:solidFill>
                <a:latin typeface="Arial"/>
                <a:ea typeface="Arial"/>
                <a:cs typeface="Arial"/>
                <a:sym typeface="Arial"/>
              </a:rPr>
              <a:t>Firefox</a:t>
            </a:r>
            <a:r>
              <a:rPr lang="sv-SE" sz="1800" dirty="0">
                <a:solidFill>
                  <a:schemeClr val="tx1"/>
                </a:solidFill>
                <a:latin typeface="Arial"/>
                <a:ea typeface="Arial"/>
                <a:cs typeface="Arial"/>
                <a:sym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Startsidan - Välkommen till VIS</a:t>
            </a:r>
            <a:endParaRPr/>
          </a:p>
        </p:txBody>
      </p:sp>
      <p:sp>
        <p:nvSpPr>
          <p:cNvPr id="102" name="Google Shape;102;p2"/>
          <p:cNvSpPr txBox="1"/>
          <p:nvPr/>
        </p:nvSpPr>
        <p:spPr>
          <a:xfrm>
            <a:off x="825299" y="1164476"/>
            <a:ext cx="74020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Startsidan för VIS ”Välkommen till VIS”. Här får du tillgång till gemensamma mappar med rapporter och dina egna sparade rapporter</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 name="Google Shape;104;p2"/>
          <p:cNvSpPr/>
          <p:nvPr/>
        </p:nvSpPr>
        <p:spPr>
          <a:xfrm>
            <a:off x="600157" y="1905559"/>
            <a:ext cx="80653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dirty="0">
                <a:solidFill>
                  <a:schemeClr val="tx1"/>
                </a:solidFill>
                <a:latin typeface="Arial"/>
                <a:ea typeface="Arial"/>
                <a:cs typeface="Arial"/>
                <a:sym typeface="Arial"/>
              </a:rPr>
              <a:t>Webbläsaren </a:t>
            </a:r>
            <a:r>
              <a:rPr lang="sv-SE" sz="1600" dirty="0">
                <a:solidFill>
                  <a:schemeClr val="tx1"/>
                </a:solidFill>
              </a:rPr>
              <a:t>Internet Explorer</a:t>
            </a:r>
            <a:r>
              <a:rPr lang="sv-SE" sz="1600" dirty="0">
                <a:solidFill>
                  <a:schemeClr val="tx1"/>
                </a:solidFill>
                <a:latin typeface="Arial"/>
                <a:ea typeface="Arial"/>
                <a:cs typeface="Arial"/>
                <a:sym typeface="Arial"/>
              </a:rPr>
              <a:t> stödjs inte längre av VIS. </a:t>
            </a:r>
            <a:r>
              <a:rPr lang="sv-SE" sz="1600" dirty="0">
                <a:solidFill>
                  <a:schemeClr val="tx1"/>
                </a:solidFill>
              </a:rPr>
              <a:t>Microsoft </a:t>
            </a:r>
            <a:r>
              <a:rPr lang="sv-SE" sz="1600" dirty="0" err="1">
                <a:solidFill>
                  <a:schemeClr val="tx1"/>
                </a:solidFill>
              </a:rPr>
              <a:t>Edge</a:t>
            </a:r>
            <a:r>
              <a:rPr lang="sv-SE" sz="1600" dirty="0">
                <a:solidFill>
                  <a:schemeClr val="tx1"/>
                </a:solidFill>
                <a:latin typeface="Arial"/>
                <a:ea typeface="Arial"/>
                <a:cs typeface="Arial"/>
                <a:sym typeface="Arial"/>
              </a:rPr>
              <a:t>, </a:t>
            </a:r>
            <a:r>
              <a:rPr lang="sv-SE" sz="1600" dirty="0" err="1">
                <a:solidFill>
                  <a:schemeClr val="tx1"/>
                </a:solidFill>
                <a:latin typeface="Arial"/>
                <a:ea typeface="Arial"/>
                <a:cs typeface="Arial"/>
                <a:sym typeface="Arial"/>
              </a:rPr>
              <a:t>Chrome</a:t>
            </a:r>
            <a:r>
              <a:rPr lang="sv-SE" sz="1600" dirty="0">
                <a:solidFill>
                  <a:schemeClr val="tx1"/>
                </a:solidFill>
                <a:latin typeface="Arial"/>
                <a:ea typeface="Arial"/>
                <a:cs typeface="Arial"/>
                <a:sym typeface="Arial"/>
              </a:rPr>
              <a:t>, </a:t>
            </a:r>
            <a:r>
              <a:rPr lang="sv-SE" sz="1600" dirty="0" err="1">
                <a:solidFill>
                  <a:schemeClr val="tx1"/>
                </a:solidFill>
                <a:latin typeface="Arial"/>
                <a:ea typeface="Arial"/>
                <a:cs typeface="Arial"/>
                <a:sym typeface="Arial"/>
              </a:rPr>
              <a:t>Firefox</a:t>
            </a:r>
            <a:r>
              <a:rPr lang="sv-SE" sz="1600" dirty="0">
                <a:solidFill>
                  <a:schemeClr val="tx1"/>
                </a:solidFill>
                <a:latin typeface="Arial"/>
                <a:ea typeface="Arial"/>
                <a:cs typeface="Arial"/>
                <a:sym typeface="Arial"/>
              </a:rPr>
              <a:t> och Safari stödjs. För </a:t>
            </a:r>
            <a:r>
              <a:rPr lang="sv-SE" sz="1600" b="1" dirty="0">
                <a:solidFill>
                  <a:schemeClr val="tx1"/>
                </a:solidFill>
                <a:latin typeface="Arial"/>
                <a:ea typeface="Arial"/>
                <a:cs typeface="Arial"/>
                <a:sym typeface="Arial"/>
              </a:rPr>
              <a:t>kuber</a:t>
            </a:r>
            <a:r>
              <a:rPr lang="sv-SE" sz="1600" dirty="0">
                <a:solidFill>
                  <a:schemeClr val="tx1"/>
                </a:solidFill>
                <a:latin typeface="Arial"/>
                <a:ea typeface="Arial"/>
                <a:cs typeface="Arial"/>
                <a:sym typeface="Arial"/>
              </a:rPr>
              <a:t> fungerar </a:t>
            </a:r>
            <a:r>
              <a:rPr lang="sv-SE" sz="1600" b="1" dirty="0">
                <a:solidFill>
                  <a:schemeClr val="tx1"/>
                </a:solidFill>
                <a:latin typeface="Arial"/>
                <a:ea typeface="Arial"/>
                <a:cs typeface="Arial"/>
                <a:sym typeface="Arial"/>
              </a:rPr>
              <a:t>endast </a:t>
            </a:r>
            <a:r>
              <a:rPr lang="sv-SE" sz="1600" b="1" dirty="0" err="1">
                <a:solidFill>
                  <a:schemeClr val="tx1"/>
                </a:solidFill>
                <a:latin typeface="Arial"/>
                <a:ea typeface="Arial"/>
                <a:cs typeface="Arial"/>
                <a:sym typeface="Arial"/>
              </a:rPr>
              <a:t>Firefox</a:t>
            </a:r>
            <a:r>
              <a:rPr lang="sv-SE" sz="1600" dirty="0">
                <a:solidFill>
                  <a:schemeClr val="tx1"/>
                </a:solidFill>
                <a:latin typeface="Arial"/>
                <a:ea typeface="Arial"/>
                <a:cs typeface="Arial"/>
                <a:sym typeface="Arial"/>
              </a:rPr>
              <a:t>.</a:t>
            </a:r>
            <a:endParaRPr sz="1600" dirty="0">
              <a:solidFill>
                <a:schemeClr val="tx1"/>
              </a:solidFill>
              <a:latin typeface="Arial"/>
              <a:ea typeface="Arial"/>
              <a:cs typeface="Arial"/>
              <a:sym typeface="Arial"/>
            </a:endParaRPr>
          </a:p>
        </p:txBody>
      </p:sp>
      <p:pic>
        <p:nvPicPr>
          <p:cNvPr id="3" name="Picture 2" descr="A screenshot of a computer&#10;&#10;Description automatically generated with medium confidence">
            <a:extLst>
              <a:ext uri="{FF2B5EF4-FFF2-40B4-BE49-F238E27FC236}">
                <a16:creationId xmlns:a16="http://schemas.microsoft.com/office/drawing/2014/main" id="{F36EE434-725D-435C-8362-E82F98FEBD6C}"/>
              </a:ext>
            </a:extLst>
          </p:cNvPr>
          <p:cNvPicPr>
            <a:picLocks noChangeAspect="1"/>
          </p:cNvPicPr>
          <p:nvPr/>
        </p:nvPicPr>
        <p:blipFill>
          <a:blip r:embed="rId3"/>
          <a:stretch>
            <a:fillRect/>
          </a:stretch>
        </p:blipFill>
        <p:spPr>
          <a:xfrm>
            <a:off x="1215384" y="2580914"/>
            <a:ext cx="6713231" cy="31126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E531D3F-3726-41C2-84AA-01639DD0C81B}"/>
              </a:ext>
            </a:extLst>
          </p:cNvPr>
          <p:cNvPicPr>
            <a:picLocks noChangeAspect="1"/>
          </p:cNvPicPr>
          <p:nvPr/>
        </p:nvPicPr>
        <p:blipFill>
          <a:blip r:embed="rId3"/>
          <a:stretch>
            <a:fillRect/>
          </a:stretch>
        </p:blipFill>
        <p:spPr>
          <a:xfrm>
            <a:off x="1215384" y="2580914"/>
            <a:ext cx="6713231" cy="3112610"/>
          </a:xfrm>
          <a:prstGeom prst="rect">
            <a:avLst/>
          </a:prstGeom>
        </p:spPr>
      </p:pic>
      <p:sp>
        <p:nvSpPr>
          <p:cNvPr id="111" name="Google Shape;111;p3"/>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Navigering</a:t>
            </a:r>
            <a:endParaRPr/>
          </a:p>
        </p:txBody>
      </p:sp>
      <p:sp>
        <p:nvSpPr>
          <p:cNvPr id="112" name="Google Shape;112;p3"/>
          <p:cNvSpPr txBox="1"/>
          <p:nvPr/>
        </p:nvSpPr>
        <p:spPr>
          <a:xfrm>
            <a:off x="825299" y="1137511"/>
            <a:ext cx="740201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Arial"/>
                <a:ea typeface="Arial"/>
                <a:cs typeface="Arial"/>
                <a:sym typeface="Arial"/>
              </a:rPr>
              <a:t>I menyn på vänster sida finns en menyknapp. Här hittar du gemensamma och egna rapporter under ”Innehåll”. På flikarna hittar du gemensamt innehåll, egna rapporter samt senast använda rapporter</a:t>
            </a:r>
            <a:endParaRPr sz="1800" dirty="0">
              <a:solidFill>
                <a:schemeClr val="dk1"/>
              </a:solidFill>
              <a:latin typeface="Arial"/>
              <a:ea typeface="Arial"/>
              <a:cs typeface="Arial"/>
              <a:sym typeface="Arial"/>
            </a:endParaRPr>
          </a:p>
        </p:txBody>
      </p:sp>
      <p:sp>
        <p:nvSpPr>
          <p:cNvPr id="113" name="Google Shape;113;p3"/>
          <p:cNvSpPr/>
          <p:nvPr/>
        </p:nvSpPr>
        <p:spPr>
          <a:xfrm>
            <a:off x="896645" y="2494626"/>
            <a:ext cx="887767" cy="541537"/>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7" name="Google Shape;113;p3">
            <a:extLst>
              <a:ext uri="{FF2B5EF4-FFF2-40B4-BE49-F238E27FC236}">
                <a16:creationId xmlns:a16="http://schemas.microsoft.com/office/drawing/2014/main" id="{512172B9-0161-467B-8531-9CB90BB10767}"/>
              </a:ext>
            </a:extLst>
          </p:cNvPr>
          <p:cNvSpPr/>
          <p:nvPr/>
        </p:nvSpPr>
        <p:spPr>
          <a:xfrm>
            <a:off x="1402673" y="3797723"/>
            <a:ext cx="1855432" cy="61447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8" name="Picture 7" descr="A screenshot of a computer&#10;&#10;Description automatically generated with medium confidence">
            <a:extLst>
              <a:ext uri="{FF2B5EF4-FFF2-40B4-BE49-F238E27FC236}">
                <a16:creationId xmlns:a16="http://schemas.microsoft.com/office/drawing/2014/main" id="{418F19CC-389E-4602-828E-BE9D39E785A8}"/>
              </a:ext>
            </a:extLst>
          </p:cNvPr>
          <p:cNvPicPr>
            <a:picLocks noChangeAspect="1"/>
          </p:cNvPicPr>
          <p:nvPr/>
        </p:nvPicPr>
        <p:blipFill>
          <a:blip r:embed="rId3"/>
          <a:stretch>
            <a:fillRect/>
          </a:stretch>
        </p:blipFill>
        <p:spPr>
          <a:xfrm>
            <a:off x="1215384" y="2580914"/>
            <a:ext cx="6713231" cy="3112610"/>
          </a:xfrm>
          <a:prstGeom prst="rect">
            <a:avLst/>
          </a:prstGeom>
        </p:spPr>
      </p:pic>
      <p:sp>
        <p:nvSpPr>
          <p:cNvPr id="120" name="Google Shape;120;p4"/>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Aktuell information</a:t>
            </a:r>
            <a:endParaRPr/>
          </a:p>
        </p:txBody>
      </p:sp>
      <p:sp>
        <p:nvSpPr>
          <p:cNvPr id="121" name="Google Shape;121;p4"/>
          <p:cNvSpPr txBox="1"/>
          <p:nvPr/>
        </p:nvSpPr>
        <p:spPr>
          <a:xfrm>
            <a:off x="825299" y="1137511"/>
            <a:ext cx="74020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Arial"/>
                <a:ea typeface="Arial"/>
                <a:cs typeface="Arial"/>
                <a:sym typeface="Arial"/>
              </a:rPr>
              <a:t>Under knappen Aktuell information kan du se viktiga meddelanden angående VIS och innehåll. Samt information om senaste laddningar till VIS</a:t>
            </a:r>
            <a:endParaRPr sz="1800" dirty="0">
              <a:solidFill>
                <a:schemeClr val="dk1"/>
              </a:solidFill>
              <a:latin typeface="Arial"/>
              <a:ea typeface="Arial"/>
              <a:cs typeface="Arial"/>
              <a:sym typeface="Arial"/>
            </a:endParaRPr>
          </a:p>
        </p:txBody>
      </p:sp>
      <p:sp>
        <p:nvSpPr>
          <p:cNvPr id="122" name="Google Shape;122;p4"/>
          <p:cNvSpPr/>
          <p:nvPr/>
        </p:nvSpPr>
        <p:spPr>
          <a:xfrm>
            <a:off x="1096324" y="2743200"/>
            <a:ext cx="395125" cy="34622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cxnSp>
        <p:nvCxnSpPr>
          <p:cNvPr id="124" name="Google Shape;124;p4"/>
          <p:cNvCxnSpPr>
            <a:cxnSpLocks/>
          </p:cNvCxnSpPr>
          <p:nvPr/>
        </p:nvCxnSpPr>
        <p:spPr>
          <a:xfrm>
            <a:off x="1619250" y="3000652"/>
            <a:ext cx="1541200" cy="177554"/>
          </a:xfrm>
          <a:prstGeom prst="straightConnector1">
            <a:avLst/>
          </a:prstGeom>
          <a:noFill/>
          <a:ln w="15875" cap="flat" cmpd="sng">
            <a:solidFill>
              <a:srgbClr val="FF0000"/>
            </a:solidFill>
            <a:prstDash val="solid"/>
            <a:round/>
            <a:headEnd type="none" w="sm" len="sm"/>
            <a:tailEnd type="triangle" w="lg" len="lg"/>
          </a:ln>
        </p:spPr>
      </p:cxnSp>
      <p:pic>
        <p:nvPicPr>
          <p:cNvPr id="4" name="Picture 3" descr="Graphical user interface, text, application, Word, email&#10;&#10;Description automatically generated">
            <a:extLst>
              <a:ext uri="{FF2B5EF4-FFF2-40B4-BE49-F238E27FC236}">
                <a16:creationId xmlns:a16="http://schemas.microsoft.com/office/drawing/2014/main" id="{A8BFB0DC-AED6-4D79-A2DF-20313C07FD86}"/>
              </a:ext>
            </a:extLst>
          </p:cNvPr>
          <p:cNvPicPr>
            <a:picLocks noChangeAspect="1"/>
          </p:cNvPicPr>
          <p:nvPr/>
        </p:nvPicPr>
        <p:blipFill>
          <a:blip r:embed="rId4"/>
          <a:stretch>
            <a:fillRect/>
          </a:stretch>
        </p:blipFill>
        <p:spPr>
          <a:xfrm>
            <a:off x="3564316" y="2979539"/>
            <a:ext cx="5579684" cy="24887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B204816-9B0C-4CEC-A148-4965A061F8CE}"/>
              </a:ext>
            </a:extLst>
          </p:cNvPr>
          <p:cNvPicPr>
            <a:picLocks noChangeAspect="1"/>
          </p:cNvPicPr>
          <p:nvPr/>
        </p:nvPicPr>
        <p:blipFill>
          <a:blip r:embed="rId3"/>
          <a:stretch>
            <a:fillRect/>
          </a:stretch>
        </p:blipFill>
        <p:spPr>
          <a:xfrm>
            <a:off x="1731145" y="2346645"/>
            <a:ext cx="6418555" cy="3223353"/>
          </a:xfrm>
          <a:prstGeom prst="rect">
            <a:avLst/>
          </a:prstGeom>
        </p:spPr>
      </p:pic>
      <p:sp>
        <p:nvSpPr>
          <p:cNvPr id="131" name="Google Shape;131;p5"/>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Navigering</a:t>
            </a:r>
            <a:endParaRPr/>
          </a:p>
        </p:txBody>
      </p:sp>
      <p:sp>
        <p:nvSpPr>
          <p:cNvPr id="132" name="Google Shape;132;p5"/>
          <p:cNvSpPr txBox="1"/>
          <p:nvPr/>
        </p:nvSpPr>
        <p:spPr>
          <a:xfrm>
            <a:off x="825299" y="1110589"/>
            <a:ext cx="740201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Arial"/>
                <a:ea typeface="Arial"/>
                <a:cs typeface="Arial"/>
                <a:sym typeface="Arial"/>
              </a:rPr>
              <a:t>Högs upp i mitten finns redan öppnade rapporter och vyer för att du snabbt skall kunna växla mellan rapporter. Det är också här du alltid hittar tillbaka till startsidan. För att stänga en rapport så klickar du här på kryss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33" name="Google Shape;133;p5"/>
          <p:cNvSpPr/>
          <p:nvPr/>
        </p:nvSpPr>
        <p:spPr>
          <a:xfrm>
            <a:off x="2187945" y="2263567"/>
            <a:ext cx="1558432" cy="541777"/>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8" name="Google Shape;133;p5">
            <a:extLst>
              <a:ext uri="{FF2B5EF4-FFF2-40B4-BE49-F238E27FC236}">
                <a16:creationId xmlns:a16="http://schemas.microsoft.com/office/drawing/2014/main" id="{35017EEE-81E7-4CA8-9BA4-81AF281E9A2A}"/>
              </a:ext>
            </a:extLst>
          </p:cNvPr>
          <p:cNvSpPr/>
          <p:nvPr/>
        </p:nvSpPr>
        <p:spPr>
          <a:xfrm>
            <a:off x="3533310" y="2805344"/>
            <a:ext cx="266331" cy="248574"/>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5371E0B-BB90-44A8-B05B-74DDAC04F830}"/>
              </a:ext>
            </a:extLst>
          </p:cNvPr>
          <p:cNvPicPr>
            <a:picLocks noChangeAspect="1"/>
          </p:cNvPicPr>
          <p:nvPr/>
        </p:nvPicPr>
        <p:blipFill>
          <a:blip r:embed="rId3"/>
          <a:stretch>
            <a:fillRect/>
          </a:stretch>
        </p:blipFill>
        <p:spPr>
          <a:xfrm>
            <a:off x="1215384" y="2405849"/>
            <a:ext cx="6713231" cy="3287675"/>
          </a:xfrm>
          <a:prstGeom prst="rect">
            <a:avLst/>
          </a:prstGeom>
        </p:spPr>
      </p:pic>
      <p:sp>
        <p:nvSpPr>
          <p:cNvPr id="140" name="Google Shape;140;p6"/>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Inställningar</a:t>
            </a:r>
            <a:endParaRPr/>
          </a:p>
        </p:txBody>
      </p:sp>
      <p:sp>
        <p:nvSpPr>
          <p:cNvPr id="141" name="Google Shape;141;p6"/>
          <p:cNvSpPr txBox="1"/>
          <p:nvPr/>
        </p:nvSpPr>
        <p:spPr>
          <a:xfrm>
            <a:off x="825299" y="1128634"/>
            <a:ext cx="74020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dirty="0">
                <a:solidFill>
                  <a:schemeClr val="dk1"/>
                </a:solidFill>
                <a:latin typeface="Arial"/>
                <a:ea typeface="Arial"/>
                <a:cs typeface="Arial"/>
                <a:sym typeface="Arial"/>
              </a:rPr>
              <a:t>Om du klickar på ditt användarnamn högst upp får du tillgång till dina inställningar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42" name="Google Shape;142;p6"/>
          <p:cNvSpPr/>
          <p:nvPr/>
        </p:nvSpPr>
        <p:spPr>
          <a:xfrm>
            <a:off x="7483876" y="2265029"/>
            <a:ext cx="648070" cy="46041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AE581780-347C-4079-903C-D1CBE14514CA}"/>
              </a:ext>
            </a:extLst>
          </p:cNvPr>
          <p:cNvPicPr>
            <a:picLocks noChangeAspect="1"/>
          </p:cNvPicPr>
          <p:nvPr/>
        </p:nvPicPr>
        <p:blipFill>
          <a:blip r:embed="rId3"/>
          <a:stretch>
            <a:fillRect/>
          </a:stretch>
        </p:blipFill>
        <p:spPr>
          <a:xfrm>
            <a:off x="4319076" y="1278384"/>
            <a:ext cx="4389918" cy="2514949"/>
          </a:xfrm>
          <a:prstGeom prst="rect">
            <a:avLst/>
          </a:prstGeom>
        </p:spPr>
      </p:pic>
      <p:sp>
        <p:nvSpPr>
          <p:cNvPr id="149" name="Google Shape;149;p7"/>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Mitt innehåll (tidigare ”Mina mappar”)</a:t>
            </a:r>
            <a:endParaRPr/>
          </a:p>
        </p:txBody>
      </p:sp>
      <p:sp>
        <p:nvSpPr>
          <p:cNvPr id="150" name="Google Shape;150;p7"/>
          <p:cNvSpPr txBox="1"/>
          <p:nvPr/>
        </p:nvSpPr>
        <p:spPr>
          <a:xfrm>
            <a:off x="621368" y="1376068"/>
            <a:ext cx="306286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Ditt eget personliga sparade innehåll finns under knappen ”Mitt innehåll”. Det är bara du som kan komma åt detta.</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1" name="Google Shape;151;p7"/>
          <p:cNvSpPr txBox="1"/>
          <p:nvPr/>
        </p:nvSpPr>
        <p:spPr>
          <a:xfrm>
            <a:off x="815396" y="4785768"/>
            <a:ext cx="7560840" cy="120032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Noto Sans Symbols"/>
              <a:buChar char="⮚"/>
            </a:pPr>
            <a:r>
              <a:rPr lang="sv-SE" sz="1200">
                <a:solidFill>
                  <a:schemeClr val="dk1"/>
                </a:solidFill>
                <a:latin typeface="Arial"/>
                <a:ea typeface="Arial"/>
                <a:cs typeface="Arial"/>
                <a:sym typeface="Arial"/>
              </a:rPr>
              <a:t>VIS administrationen supportar vanligvis inte innehåll i Mitt innehåll</a:t>
            </a:r>
            <a:endParaRPr/>
          </a:p>
          <a:p>
            <a:pPr marL="171450" marR="0" lvl="0" indent="-95250" algn="l" rtl="0">
              <a:spcBef>
                <a:spcPts val="0"/>
              </a:spcBef>
              <a:spcAft>
                <a:spcPts val="0"/>
              </a:spcAft>
              <a:buClr>
                <a:schemeClr val="dk1"/>
              </a:buClr>
              <a:buSzPts val="1200"/>
              <a:buFont typeface="Noto Sans Symbols"/>
              <a:buNone/>
            </a:pPr>
            <a:endParaRPr sz="120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200"/>
              <a:buFont typeface="Noto Sans Symbols"/>
              <a:buChar char="⮚"/>
            </a:pPr>
            <a:r>
              <a:rPr lang="sv-SE" sz="1200">
                <a:solidFill>
                  <a:schemeClr val="dk1"/>
                </a:solidFill>
                <a:latin typeface="Arial"/>
                <a:ea typeface="Arial"/>
                <a:cs typeface="Arial"/>
                <a:sym typeface="Arial"/>
              </a:rPr>
              <a:t>Vyer och länkar till rapporter kan i vissa fall ändras </a:t>
            </a:r>
            <a:endParaRPr/>
          </a:p>
          <a:p>
            <a:pPr marL="171450" marR="0" lvl="0" indent="-95250" algn="l" rtl="0">
              <a:spcBef>
                <a:spcPts val="0"/>
              </a:spcBef>
              <a:spcAft>
                <a:spcPts val="0"/>
              </a:spcAft>
              <a:buClr>
                <a:schemeClr val="dk1"/>
              </a:buClr>
              <a:buSzPts val="1200"/>
              <a:buFont typeface="Noto Sans Symbols"/>
              <a:buNone/>
            </a:pPr>
            <a:endParaRPr sz="120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200"/>
              <a:buFont typeface="Noto Sans Symbols"/>
              <a:buChar char="⮚"/>
            </a:pPr>
            <a:r>
              <a:rPr lang="sv-SE" sz="1200">
                <a:solidFill>
                  <a:schemeClr val="dk1"/>
                </a:solidFill>
                <a:latin typeface="Arial"/>
                <a:ea typeface="Arial"/>
                <a:cs typeface="Arial"/>
                <a:sym typeface="Arial"/>
              </a:rPr>
              <a:t>Du får inte spara på något annat ställe än under Mitt innehåll eller under din skolas gemensamma mapp</a:t>
            </a:r>
            <a:endParaRPr/>
          </a:p>
          <a:p>
            <a:pPr marL="171450" marR="0" lvl="0" indent="-95250" algn="l" rtl="0">
              <a:spcBef>
                <a:spcPts val="0"/>
              </a:spcBef>
              <a:spcAft>
                <a:spcPts val="0"/>
              </a:spcAft>
              <a:buClr>
                <a:schemeClr val="dk1"/>
              </a:buClr>
              <a:buSzPts val="1200"/>
              <a:buFont typeface="Noto Sans Symbols"/>
              <a:buNone/>
            </a:pPr>
            <a:endParaRPr sz="1200">
              <a:solidFill>
                <a:schemeClr val="dk1"/>
              </a:solidFill>
              <a:latin typeface="Arial"/>
              <a:ea typeface="Arial"/>
              <a:cs typeface="Arial"/>
              <a:sym typeface="Arial"/>
            </a:endParaRPr>
          </a:p>
        </p:txBody>
      </p:sp>
      <p:sp>
        <p:nvSpPr>
          <p:cNvPr id="152" name="Google Shape;152;p7"/>
          <p:cNvSpPr/>
          <p:nvPr/>
        </p:nvSpPr>
        <p:spPr>
          <a:xfrm>
            <a:off x="4492017" y="1676910"/>
            <a:ext cx="630398" cy="29566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pic>
        <p:nvPicPr>
          <p:cNvPr id="5" name="Picture 4" descr="Graphical user interface, application&#10;&#10;Description automatically generated">
            <a:extLst>
              <a:ext uri="{FF2B5EF4-FFF2-40B4-BE49-F238E27FC236}">
                <a16:creationId xmlns:a16="http://schemas.microsoft.com/office/drawing/2014/main" id="{E6D23511-9955-4468-9D27-106020A1BB8B}"/>
              </a:ext>
            </a:extLst>
          </p:cNvPr>
          <p:cNvPicPr>
            <a:picLocks noChangeAspect="1"/>
          </p:cNvPicPr>
          <p:nvPr/>
        </p:nvPicPr>
        <p:blipFill>
          <a:blip r:embed="rId4"/>
          <a:stretch>
            <a:fillRect/>
          </a:stretch>
        </p:blipFill>
        <p:spPr>
          <a:xfrm>
            <a:off x="4473032" y="2292090"/>
            <a:ext cx="4235962" cy="2273819"/>
          </a:xfrm>
          <a:prstGeom prst="rect">
            <a:avLst/>
          </a:prstGeom>
        </p:spPr>
      </p:pic>
      <p:sp>
        <p:nvSpPr>
          <p:cNvPr id="153" name="Google Shape;153;p7"/>
          <p:cNvSpPr/>
          <p:nvPr/>
        </p:nvSpPr>
        <p:spPr>
          <a:xfrm>
            <a:off x="5122415" y="3429001"/>
            <a:ext cx="772358" cy="50380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ED97C656-EB97-4218-A6CF-7B12815168DF}"/>
              </a:ext>
            </a:extLst>
          </p:cNvPr>
          <p:cNvPicPr>
            <a:picLocks noChangeAspect="1"/>
          </p:cNvPicPr>
          <p:nvPr/>
        </p:nvPicPr>
        <p:blipFill>
          <a:blip r:embed="rId3"/>
          <a:stretch>
            <a:fillRect/>
          </a:stretch>
        </p:blipFill>
        <p:spPr>
          <a:xfrm>
            <a:off x="1130443" y="2258770"/>
            <a:ext cx="4764329" cy="2693948"/>
          </a:xfrm>
          <a:prstGeom prst="rect">
            <a:avLst/>
          </a:prstGeom>
        </p:spPr>
      </p:pic>
      <p:sp>
        <p:nvSpPr>
          <p:cNvPr id="160" name="Google Shape;160;p8"/>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Teaminnehåll</a:t>
            </a:r>
            <a:endParaRPr/>
          </a:p>
        </p:txBody>
      </p:sp>
      <p:sp>
        <p:nvSpPr>
          <p:cNvPr id="161" name="Google Shape;161;p8"/>
          <p:cNvSpPr txBox="1"/>
          <p:nvPr/>
        </p:nvSpPr>
        <p:spPr>
          <a:xfrm>
            <a:off x="978479" y="1258952"/>
            <a:ext cx="70160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Under knappen teaminnehåll finns alla fast rapporter och analyser. Här finns material som alla användare kommer åt.</a:t>
            </a:r>
            <a:endParaRPr/>
          </a:p>
        </p:txBody>
      </p:sp>
      <p:sp>
        <p:nvSpPr>
          <p:cNvPr id="162" name="Google Shape;162;p8"/>
          <p:cNvSpPr txBox="1"/>
          <p:nvPr/>
        </p:nvSpPr>
        <p:spPr>
          <a:xfrm>
            <a:off x="6637954" y="1905283"/>
            <a:ext cx="2018936"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a:solidFill>
                  <a:schemeClr val="dk1"/>
                </a:solidFill>
                <a:latin typeface="Arial"/>
                <a:ea typeface="Arial"/>
                <a:cs typeface="Arial"/>
                <a:sym typeface="Arial"/>
              </a:rPr>
              <a:t>För att spara innehåll som andra användare kan ta del av används mappen Skolgemensant – analyser och mailrapporter.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sv-SE" sz="1600">
                <a:solidFill>
                  <a:schemeClr val="dk1"/>
                </a:solidFill>
                <a:latin typeface="Arial"/>
                <a:ea typeface="Arial"/>
                <a:cs typeface="Arial"/>
                <a:sym typeface="Arial"/>
              </a:rPr>
              <a:t>Material sparas i respektive skolas undermapp. Notera att användare oftast bara har behörighet till sin skola. </a:t>
            </a:r>
            <a:endParaRPr/>
          </a:p>
        </p:txBody>
      </p:sp>
      <p:sp>
        <p:nvSpPr>
          <p:cNvPr id="163" name="Google Shape;163;p8"/>
          <p:cNvSpPr/>
          <p:nvPr/>
        </p:nvSpPr>
        <p:spPr>
          <a:xfrm>
            <a:off x="1192901" y="3310079"/>
            <a:ext cx="813451" cy="46293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5" name="Picture 4" descr="Graphical user interface, application, Teams&#10;&#10;Description automatically generated">
            <a:extLst>
              <a:ext uri="{FF2B5EF4-FFF2-40B4-BE49-F238E27FC236}">
                <a16:creationId xmlns:a16="http://schemas.microsoft.com/office/drawing/2014/main" id="{4258B86B-DE4A-46CD-AE67-4B05F2DB24C0}"/>
              </a:ext>
            </a:extLst>
          </p:cNvPr>
          <p:cNvPicPr>
            <a:picLocks noChangeAspect="1"/>
          </p:cNvPicPr>
          <p:nvPr/>
        </p:nvPicPr>
        <p:blipFill>
          <a:blip r:embed="rId3"/>
          <a:stretch>
            <a:fillRect/>
          </a:stretch>
        </p:blipFill>
        <p:spPr>
          <a:xfrm>
            <a:off x="5601687" y="3109207"/>
            <a:ext cx="2653503" cy="2392853"/>
          </a:xfrm>
          <a:prstGeom prst="rect">
            <a:avLst/>
          </a:prstGeom>
        </p:spPr>
      </p:pic>
      <p:pic>
        <p:nvPicPr>
          <p:cNvPr id="3" name="Picture 2" descr="Graphical user interface, application, website, Teams&#10;&#10;Description automatically generated">
            <a:extLst>
              <a:ext uri="{FF2B5EF4-FFF2-40B4-BE49-F238E27FC236}">
                <a16:creationId xmlns:a16="http://schemas.microsoft.com/office/drawing/2014/main" id="{A5AA516D-2157-4843-AA8B-E3AD6CF83D8A}"/>
              </a:ext>
            </a:extLst>
          </p:cNvPr>
          <p:cNvPicPr>
            <a:picLocks noChangeAspect="1"/>
          </p:cNvPicPr>
          <p:nvPr/>
        </p:nvPicPr>
        <p:blipFill>
          <a:blip r:embed="rId4"/>
          <a:stretch>
            <a:fillRect/>
          </a:stretch>
        </p:blipFill>
        <p:spPr>
          <a:xfrm>
            <a:off x="486321" y="3109404"/>
            <a:ext cx="4415454" cy="2076740"/>
          </a:xfrm>
          <a:prstGeom prst="rect">
            <a:avLst/>
          </a:prstGeom>
        </p:spPr>
      </p:pic>
      <p:sp>
        <p:nvSpPr>
          <p:cNvPr id="171" name="Google Shape;171;p9"/>
          <p:cNvSpPr txBox="1">
            <a:spLocks noGrp="1"/>
          </p:cNvSpPr>
          <p:nvPr>
            <p:ph type="title"/>
          </p:nvPr>
        </p:nvSpPr>
        <p:spPr>
          <a:xfrm>
            <a:off x="1619250" y="404870"/>
            <a:ext cx="6935788" cy="668338"/>
          </a:xfrm>
          <a:prstGeom prst="rect">
            <a:avLst/>
          </a:prstGeom>
          <a:noFill/>
          <a:ln>
            <a:noFill/>
          </a:ln>
        </p:spPr>
        <p:txBody>
          <a:bodyPr spcFirstLastPara="1" wrap="square" lIns="0" tIns="0" rIns="0" bIns="0" anchor="b" anchorCtr="0">
            <a:noAutofit/>
          </a:bodyPr>
          <a:lstStyle/>
          <a:p>
            <a:pPr marL="0" lvl="0" indent="0" algn="l" rtl="0">
              <a:lnSpc>
                <a:spcPct val="115384"/>
              </a:lnSpc>
              <a:spcBef>
                <a:spcPts val="0"/>
              </a:spcBef>
              <a:spcAft>
                <a:spcPts val="0"/>
              </a:spcAft>
              <a:buClr>
                <a:schemeClr val="dk1"/>
              </a:buClr>
              <a:buSzPts val="2600"/>
              <a:buFont typeface="Arial"/>
              <a:buNone/>
            </a:pPr>
            <a:r>
              <a:rPr lang="sv-SE"/>
              <a:t>Rapporter och analyser</a:t>
            </a:r>
            <a:endParaRPr/>
          </a:p>
        </p:txBody>
      </p:sp>
      <p:sp>
        <p:nvSpPr>
          <p:cNvPr id="172" name="Google Shape;172;p9"/>
          <p:cNvSpPr/>
          <p:nvPr/>
        </p:nvSpPr>
        <p:spPr>
          <a:xfrm>
            <a:off x="1448493" y="3191127"/>
            <a:ext cx="584730" cy="224681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73" name="Google Shape;173;p9"/>
          <p:cNvSpPr txBox="1"/>
          <p:nvPr/>
        </p:nvSpPr>
        <p:spPr>
          <a:xfrm>
            <a:off x="885147" y="1249787"/>
            <a:ext cx="701609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Rapporter ändras inte, analyser är dynamiska</a:t>
            </a:r>
            <a:endParaRPr/>
          </a:p>
          <a:p>
            <a:pPr marL="0" marR="0" lvl="0" indent="0" algn="l" rtl="0">
              <a:spcBef>
                <a:spcPts val="0"/>
              </a:spcBef>
              <a:spcAft>
                <a:spcPts val="0"/>
              </a:spcAft>
              <a:buNone/>
            </a:pPr>
            <a:r>
              <a:rPr lang="sv-SE" sz="1800">
                <a:solidFill>
                  <a:schemeClr val="dk1"/>
                </a:solidFill>
                <a:latin typeface="Arial"/>
                <a:ea typeface="Arial"/>
                <a:cs typeface="Arial"/>
                <a:sym typeface="Arial"/>
              </a:rPr>
              <a:t>Ikonen innan rapportnamnet indikerar typ och standardformat</a:t>
            </a:r>
            <a:endParaRPr/>
          </a:p>
          <a:p>
            <a:pPr marL="0" marR="0" lvl="0" indent="0" algn="l" rtl="0">
              <a:spcBef>
                <a:spcPts val="0"/>
              </a:spcBef>
              <a:spcAft>
                <a:spcPts val="0"/>
              </a:spcAft>
              <a:buNone/>
            </a:pPr>
            <a:r>
              <a:rPr lang="sv-SE" sz="1800">
                <a:solidFill>
                  <a:schemeClr val="dk1"/>
                </a:solidFill>
                <a:latin typeface="Arial"/>
                <a:ea typeface="Arial"/>
                <a:cs typeface="Arial"/>
                <a:sym typeface="Arial"/>
              </a:rPr>
              <a:t>Klicka på namnet för att köra rapporten</a:t>
            </a:r>
            <a:endParaRPr/>
          </a:p>
        </p:txBody>
      </p:sp>
      <p:sp>
        <p:nvSpPr>
          <p:cNvPr id="174" name="Google Shape;174;p9"/>
          <p:cNvSpPr/>
          <p:nvPr/>
        </p:nvSpPr>
        <p:spPr>
          <a:xfrm>
            <a:off x="6445265" y="3604698"/>
            <a:ext cx="501079" cy="219620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75" name="Google Shape;175;p9"/>
          <p:cNvSpPr txBox="1"/>
          <p:nvPr/>
        </p:nvSpPr>
        <p:spPr>
          <a:xfrm>
            <a:off x="490615" y="2665766"/>
            <a:ext cx="278242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a:solidFill>
                  <a:schemeClr val="dk1"/>
                </a:solidFill>
                <a:latin typeface="Arial"/>
                <a:ea typeface="Arial"/>
                <a:cs typeface="Arial"/>
                <a:sym typeface="Arial"/>
              </a:rPr>
              <a:t>Rapporter</a:t>
            </a:r>
            <a:endParaRPr/>
          </a:p>
        </p:txBody>
      </p:sp>
      <p:sp>
        <p:nvSpPr>
          <p:cNvPr id="176" name="Google Shape;176;p9"/>
          <p:cNvSpPr txBox="1"/>
          <p:nvPr/>
        </p:nvSpPr>
        <p:spPr>
          <a:xfrm>
            <a:off x="4937168" y="2667671"/>
            <a:ext cx="12502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600" dirty="0">
                <a:solidFill>
                  <a:schemeClr val="dk1"/>
                </a:solidFill>
                <a:latin typeface="Arial"/>
                <a:ea typeface="Arial"/>
                <a:cs typeface="Arial"/>
                <a:sym typeface="Arial"/>
              </a:rPr>
              <a:t>Analys</a:t>
            </a:r>
            <a:endParaRPr dirty="0"/>
          </a:p>
        </p:txBody>
      </p:sp>
      <p:sp>
        <p:nvSpPr>
          <p:cNvPr id="177" name="Google Shape;177;p9"/>
          <p:cNvSpPr txBox="1"/>
          <p:nvPr/>
        </p:nvSpPr>
        <p:spPr>
          <a:xfrm>
            <a:off x="2877434" y="2478959"/>
            <a:ext cx="2059733" cy="1600438"/>
          </a:xfrm>
          <a:prstGeom prst="rect">
            <a:avLst/>
          </a:prstGeom>
          <a:solidFill>
            <a:schemeClr val="bg1"/>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1400"/>
              <a:buFont typeface="Arial"/>
              <a:buChar char="•"/>
            </a:pPr>
            <a:r>
              <a:rPr lang="sv-SE" sz="1400" b="1" dirty="0">
                <a:solidFill>
                  <a:schemeClr val="tx1"/>
                </a:solidFill>
                <a:latin typeface="Arial"/>
                <a:ea typeface="Arial"/>
                <a:cs typeface="Arial"/>
                <a:sym typeface="Arial"/>
              </a:rPr>
              <a:t>Fasta (ändras inte)</a:t>
            </a:r>
            <a:endParaRPr dirty="0">
              <a:solidFill>
                <a:schemeClr val="tx1"/>
              </a:solidFill>
            </a:endParaRPr>
          </a:p>
          <a:p>
            <a:pPr marL="285750" marR="0" lvl="0" indent="-285750" algn="l" rtl="0">
              <a:spcBef>
                <a:spcPts val="0"/>
              </a:spcBef>
              <a:spcAft>
                <a:spcPts val="0"/>
              </a:spcAft>
              <a:buClr>
                <a:srgbClr val="FF0000"/>
              </a:buClr>
              <a:buSzPts val="1400"/>
              <a:buFont typeface="Arial"/>
              <a:buChar char="•"/>
            </a:pPr>
            <a:r>
              <a:rPr lang="sv-SE" sz="1400" b="1" dirty="0">
                <a:solidFill>
                  <a:schemeClr val="tx1"/>
                </a:solidFill>
                <a:latin typeface="Arial"/>
                <a:ea typeface="Arial"/>
                <a:cs typeface="Arial"/>
                <a:sym typeface="Arial"/>
              </a:rPr>
              <a:t>Skräddarsydd för ett ändamål</a:t>
            </a:r>
            <a:endParaRPr dirty="0">
              <a:solidFill>
                <a:schemeClr val="tx1"/>
              </a:solidFill>
            </a:endParaRPr>
          </a:p>
          <a:p>
            <a:pPr marL="285750" marR="0" lvl="0" indent="-285750" algn="l" rtl="0">
              <a:spcBef>
                <a:spcPts val="0"/>
              </a:spcBef>
              <a:spcAft>
                <a:spcPts val="0"/>
              </a:spcAft>
              <a:buClr>
                <a:srgbClr val="FF0000"/>
              </a:buClr>
              <a:buSzPts val="1400"/>
              <a:buFont typeface="Arial"/>
              <a:buChar char="•"/>
            </a:pPr>
            <a:r>
              <a:rPr lang="sv-SE" sz="1400" b="1" dirty="0">
                <a:solidFill>
                  <a:schemeClr val="tx1"/>
                </a:solidFill>
                <a:latin typeface="Arial"/>
                <a:ea typeface="Arial"/>
                <a:cs typeface="Arial"/>
                <a:sym typeface="Arial"/>
              </a:rPr>
              <a:t>Kan schemaläggas och skickas via mail</a:t>
            </a:r>
            <a:endParaRPr dirty="0">
              <a:solidFill>
                <a:schemeClr val="tx1"/>
              </a:solidFill>
            </a:endParaRPr>
          </a:p>
          <a:p>
            <a:pPr marL="285750" marR="0" lvl="0" indent="-285750" algn="l" rtl="0">
              <a:spcBef>
                <a:spcPts val="0"/>
              </a:spcBef>
              <a:spcAft>
                <a:spcPts val="0"/>
              </a:spcAft>
              <a:buClr>
                <a:srgbClr val="FF0000"/>
              </a:buClr>
              <a:buSzPts val="1400"/>
              <a:buFont typeface="Arial"/>
              <a:buChar char="•"/>
            </a:pPr>
            <a:r>
              <a:rPr lang="sv-SE" sz="1400" b="1" dirty="0">
                <a:solidFill>
                  <a:schemeClr val="tx1"/>
                </a:solidFill>
                <a:latin typeface="Arial"/>
                <a:ea typeface="Arial"/>
                <a:cs typeface="Arial"/>
                <a:sym typeface="Arial"/>
              </a:rPr>
              <a:t>Maildistribution</a:t>
            </a:r>
            <a:endParaRPr dirty="0">
              <a:solidFill>
                <a:schemeClr val="tx1"/>
              </a:solidFill>
            </a:endParaRPr>
          </a:p>
        </p:txBody>
      </p:sp>
      <p:sp>
        <p:nvSpPr>
          <p:cNvPr id="178" name="Google Shape;178;p9"/>
          <p:cNvSpPr txBox="1"/>
          <p:nvPr/>
        </p:nvSpPr>
        <p:spPr>
          <a:xfrm>
            <a:off x="6744001" y="2504789"/>
            <a:ext cx="2399999" cy="954107"/>
          </a:xfrm>
          <a:prstGeom prst="rect">
            <a:avLst/>
          </a:prstGeom>
          <a:solidFill>
            <a:schemeClr val="bg1"/>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1400"/>
              <a:buFont typeface="Arial"/>
              <a:buChar char="•"/>
            </a:pPr>
            <a:r>
              <a:rPr lang="sv-SE" sz="1400" b="1" dirty="0">
                <a:solidFill>
                  <a:schemeClr val="tx1"/>
                </a:solidFill>
                <a:latin typeface="Arial"/>
                <a:ea typeface="Arial"/>
                <a:cs typeface="Arial"/>
                <a:sym typeface="Arial"/>
              </a:rPr>
              <a:t>Dynamisk analys</a:t>
            </a:r>
            <a:endParaRPr dirty="0">
              <a:solidFill>
                <a:schemeClr val="tx1"/>
              </a:solidFill>
            </a:endParaRPr>
          </a:p>
          <a:p>
            <a:pPr marL="285750" marR="0" lvl="0" indent="-285750" algn="l" rtl="0">
              <a:spcBef>
                <a:spcPts val="0"/>
              </a:spcBef>
              <a:spcAft>
                <a:spcPts val="0"/>
              </a:spcAft>
              <a:buClr>
                <a:srgbClr val="FF0000"/>
              </a:buClr>
              <a:buSzPts val="1400"/>
              <a:buFont typeface="Arial"/>
              <a:buChar char="•"/>
            </a:pPr>
            <a:r>
              <a:rPr lang="sv-SE" sz="1400" b="1" dirty="0">
                <a:solidFill>
                  <a:schemeClr val="tx1"/>
                </a:solidFill>
                <a:latin typeface="Arial"/>
                <a:ea typeface="Arial"/>
                <a:cs typeface="Arial"/>
                <a:sym typeface="Arial"/>
              </a:rPr>
              <a:t>Flerdimensionell</a:t>
            </a:r>
            <a:endParaRPr dirty="0">
              <a:solidFill>
                <a:schemeClr val="tx1"/>
              </a:solidFill>
            </a:endParaRPr>
          </a:p>
          <a:p>
            <a:pPr marL="285750" marR="0" lvl="0" indent="-285750" algn="l" rtl="0">
              <a:spcBef>
                <a:spcPts val="0"/>
              </a:spcBef>
              <a:spcAft>
                <a:spcPts val="0"/>
              </a:spcAft>
              <a:buClr>
                <a:srgbClr val="FF0000"/>
              </a:buClr>
              <a:buSzPts val="1400"/>
              <a:buFont typeface="Arial"/>
              <a:buChar char="•"/>
            </a:pPr>
            <a:r>
              <a:rPr lang="sv-SE" sz="1400" b="1" dirty="0">
                <a:solidFill>
                  <a:schemeClr val="tx1"/>
                </a:solidFill>
                <a:latin typeface="Arial"/>
                <a:ea typeface="Arial"/>
                <a:cs typeface="Arial"/>
                <a:sym typeface="Arial"/>
              </a:rPr>
              <a:t>OLAP snabb </a:t>
            </a:r>
            <a:endParaRPr dirty="0">
              <a:solidFill>
                <a:schemeClr val="tx1"/>
              </a:solidFill>
            </a:endParaRPr>
          </a:p>
          <a:p>
            <a:pPr marL="0" marR="0" lvl="0" indent="0" algn="l" rtl="0">
              <a:spcBef>
                <a:spcPts val="0"/>
              </a:spcBef>
              <a:spcAft>
                <a:spcPts val="0"/>
              </a:spcAft>
              <a:buNone/>
            </a:pPr>
            <a:endParaRPr sz="1400" b="1" dirty="0">
              <a:solidFill>
                <a:schemeClr val="tx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plate_KTH_with colours and grafs">
  <a:themeElements>
    <a:clrScheme name="Anpassat 94">
      <a:dk1>
        <a:srgbClr val="000000"/>
      </a:dk1>
      <a:lt1>
        <a:srgbClr val="FFFFFF"/>
      </a:lt1>
      <a:dk2>
        <a:srgbClr val="1F497D"/>
      </a:dk2>
      <a:lt2>
        <a:srgbClr val="EEECE1"/>
      </a:lt2>
      <a:accent1>
        <a:srgbClr val="1954A6"/>
      </a:accent1>
      <a:accent2>
        <a:srgbClr val="5893E5"/>
      </a:accent2>
      <a:accent3>
        <a:srgbClr val="62922E"/>
      </a:accent3>
      <a:accent4>
        <a:srgbClr val="A1D16D"/>
      </a:accent4>
      <a:accent5>
        <a:srgbClr val="9D102D"/>
      </a:accent5>
      <a:accent6>
        <a:srgbClr val="EC4769"/>
      </a:accent6>
      <a:hlink>
        <a:srgbClr val="C2C2C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551</Words>
  <Application>Microsoft Office PowerPoint</Application>
  <PresentationFormat>On-screen Show (4:3)</PresentationFormat>
  <Paragraphs>67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Noto Sans Symbols</vt:lpstr>
      <vt:lpstr>Template_KTH_with colours and grafs</vt:lpstr>
      <vt:lpstr>VIS</vt:lpstr>
      <vt:lpstr>Startsidan - Välkommen till VIS</vt:lpstr>
      <vt:lpstr>Navigering</vt:lpstr>
      <vt:lpstr>Aktuell information</vt:lpstr>
      <vt:lpstr>Navigering</vt:lpstr>
      <vt:lpstr>Inställningar</vt:lpstr>
      <vt:lpstr>Mitt innehåll (tidigare ”Mina mappar”)</vt:lpstr>
      <vt:lpstr>Teaminnehåll</vt:lpstr>
      <vt:lpstr>Rapporter och analyser</vt:lpstr>
      <vt:lpstr>Format</vt:lpstr>
      <vt:lpstr>Köra rapport</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dc:title>
  <dc:creator>Annika Hansson</dc:creator>
  <cp:lastModifiedBy>Urban Sjöström</cp:lastModifiedBy>
  <cp:revision>7</cp:revision>
  <dcterms:created xsi:type="dcterms:W3CDTF">2014-01-30T09:56:50Z</dcterms:created>
  <dcterms:modified xsi:type="dcterms:W3CDTF">2022-04-22T11:46:53Z</dcterms:modified>
</cp:coreProperties>
</file>