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02D"/>
    <a:srgbClr val="D85497"/>
    <a:srgbClr val="E4363E"/>
    <a:srgbClr val="B0C92B"/>
    <a:srgbClr val="24A0D8"/>
    <a:srgbClr val="65656C"/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7" y="322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2020-05-05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2020-05-05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2020-05-05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2020-05-05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2020-05-05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2020-05-05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2020-05-05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2020-05-05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05/05/2020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nglish checklist"/>
          <p:cNvSpPr txBox="1">
            <a:spLocks/>
          </p:cNvSpPr>
          <p:nvPr/>
        </p:nvSpPr>
        <p:spPr>
          <a:xfrm>
            <a:off x="5020869" y="1582739"/>
            <a:ext cx="2989695" cy="4471832"/>
          </a:xfrm>
          <a:prstGeom prst="rect">
            <a:avLst/>
          </a:prstGeom>
        </p:spPr>
        <p:txBody>
          <a:bodyPr vert="horz" lIns="0" tIns="0" rIns="0" bIns="0" numCol="1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"/>
              </a:spcAft>
            </a:pPr>
            <a:r>
              <a:rPr lang="sv-SE" sz="1800" b="1" dirty="0" err="1"/>
              <a:t>Accident</a:t>
            </a:r>
            <a:endParaRPr lang="sv-SE" sz="1800" b="1" dirty="0"/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Call 112 </a:t>
            </a:r>
            <a:r>
              <a:rPr lang="sv-SE" sz="1800" dirty="0" err="1"/>
              <a:t>if</a:t>
            </a:r>
            <a:r>
              <a:rPr lang="sv-SE" sz="1800" dirty="0"/>
              <a:t> </a:t>
            </a:r>
            <a:r>
              <a:rPr lang="sv-SE" sz="1800" dirty="0" err="1"/>
              <a:t>ambulance</a:t>
            </a:r>
            <a:r>
              <a:rPr lang="sv-SE" sz="1800" dirty="0"/>
              <a:t>, </a:t>
            </a:r>
            <a:r>
              <a:rPr lang="sv-SE" sz="1800" dirty="0" err="1"/>
              <a:t>police</a:t>
            </a:r>
            <a:r>
              <a:rPr lang="sv-SE" sz="1800" dirty="0"/>
              <a:t> or </a:t>
            </a:r>
            <a:r>
              <a:rPr lang="sv-SE" sz="1800" dirty="0" err="1"/>
              <a:t>fire</a:t>
            </a:r>
            <a:r>
              <a:rPr lang="sv-SE" sz="1800" dirty="0"/>
              <a:t> </a:t>
            </a:r>
            <a:r>
              <a:rPr lang="sv-SE" sz="1800" dirty="0" err="1"/>
              <a:t>birgande</a:t>
            </a:r>
            <a:r>
              <a:rPr lang="sv-SE" sz="1800" dirty="0"/>
              <a:t> service </a:t>
            </a:r>
            <a:r>
              <a:rPr lang="sv-SE" sz="1800" dirty="0" err="1"/>
              <a:t>are</a:t>
            </a:r>
            <a:r>
              <a:rPr lang="sv-SE" sz="1800" dirty="0"/>
              <a:t> </a:t>
            </a:r>
            <a:r>
              <a:rPr lang="sv-SE" sz="1800" dirty="0" err="1"/>
              <a:t>required</a:t>
            </a:r>
            <a:r>
              <a:rPr lang="sv-SE" sz="1800" dirty="0"/>
              <a:t>.</a:t>
            </a:r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err="1"/>
              <a:t>Also</a:t>
            </a:r>
            <a:r>
              <a:rPr lang="sv-SE" sz="1800" dirty="0"/>
              <a:t> call the KTH </a:t>
            </a:r>
            <a:r>
              <a:rPr lang="sv-SE" sz="1800" dirty="0" err="1"/>
              <a:t>emergency</a:t>
            </a:r>
            <a:r>
              <a:rPr lang="sv-SE" sz="1800" dirty="0"/>
              <a:t> </a:t>
            </a:r>
            <a:r>
              <a:rPr lang="sv-SE" sz="1800" dirty="0" err="1"/>
              <a:t>number</a:t>
            </a:r>
            <a:r>
              <a:rPr lang="sv-SE" sz="1800" dirty="0"/>
              <a:t> 08-790 77 00.</a:t>
            </a:r>
          </a:p>
          <a:p>
            <a:pPr>
              <a:spcAft>
                <a:spcPts val="100"/>
              </a:spcAft>
            </a:pPr>
            <a:r>
              <a:rPr lang="sv-SE" sz="1800" b="1" dirty="0" err="1"/>
              <a:t>Fire</a:t>
            </a:r>
            <a:r>
              <a:rPr lang="sv-SE" sz="1800" b="1" dirty="0"/>
              <a:t>/</a:t>
            </a:r>
            <a:r>
              <a:rPr lang="sv-SE" sz="1800" b="1" dirty="0" err="1"/>
              <a:t>evacuation</a:t>
            </a:r>
            <a:r>
              <a:rPr lang="sv-SE" sz="1800" b="1" dirty="0"/>
              <a:t> alarm</a:t>
            </a:r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Call 112</a:t>
            </a:r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err="1"/>
              <a:t>Also</a:t>
            </a:r>
            <a:r>
              <a:rPr lang="sv-SE" sz="1800" dirty="0"/>
              <a:t> call the KTH </a:t>
            </a:r>
            <a:r>
              <a:rPr lang="sv-SE" sz="1800" dirty="0" err="1"/>
              <a:t>emergency</a:t>
            </a:r>
            <a:r>
              <a:rPr lang="sv-SE" sz="1800" dirty="0"/>
              <a:t> </a:t>
            </a:r>
            <a:r>
              <a:rPr lang="sv-SE" sz="1800" dirty="0" err="1"/>
              <a:t>number</a:t>
            </a:r>
            <a:r>
              <a:rPr lang="sv-SE" sz="1800" dirty="0"/>
              <a:t> 08-790 77 00.</a:t>
            </a:r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err="1"/>
              <a:t>Choose</a:t>
            </a:r>
            <a:r>
              <a:rPr lang="sv-SE" sz="1800" dirty="0"/>
              <a:t> the </a:t>
            </a:r>
            <a:r>
              <a:rPr lang="sv-SE" sz="1800" dirty="0" err="1"/>
              <a:t>nearest</a:t>
            </a:r>
            <a:r>
              <a:rPr lang="sv-SE" sz="1800" dirty="0"/>
              <a:t> </a:t>
            </a:r>
            <a:r>
              <a:rPr lang="sv-SE" sz="1800" dirty="0" err="1"/>
              <a:t>evacuation</a:t>
            </a:r>
            <a:r>
              <a:rPr lang="sv-SE" sz="1800" dirty="0"/>
              <a:t> route. Do not </a:t>
            </a:r>
            <a:r>
              <a:rPr lang="sv-SE" sz="1800" dirty="0" err="1"/>
              <a:t>use</a:t>
            </a:r>
            <a:r>
              <a:rPr lang="sv-SE" sz="1800" dirty="0"/>
              <a:t> the lift!</a:t>
            </a:r>
          </a:p>
          <a:p>
            <a:pPr>
              <a:spcAft>
                <a:spcPts val="100"/>
              </a:spcAft>
            </a:pPr>
            <a:r>
              <a:rPr lang="sv-SE" sz="1800" b="1" dirty="0" err="1"/>
              <a:t>Assembly</a:t>
            </a:r>
            <a:r>
              <a:rPr lang="sv-SE" sz="1800" b="1" dirty="0"/>
              <a:t> </a:t>
            </a:r>
            <a:r>
              <a:rPr lang="sv-SE" sz="1800" b="1" dirty="0" err="1"/>
              <a:t>point</a:t>
            </a:r>
            <a:r>
              <a:rPr lang="sv-SE" sz="1800" b="1" dirty="0"/>
              <a:t> </a:t>
            </a:r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X</a:t>
            </a:r>
          </a:p>
          <a:p>
            <a:pPr>
              <a:spcAft>
                <a:spcPts val="100"/>
              </a:spcAft>
            </a:pPr>
            <a:r>
              <a:rPr lang="sv-SE" sz="1800" b="1" dirty="0"/>
              <a:t>Main </a:t>
            </a:r>
            <a:r>
              <a:rPr lang="sv-SE" sz="1800" b="1" dirty="0" err="1"/>
              <a:t>assembly</a:t>
            </a:r>
            <a:r>
              <a:rPr lang="sv-SE" sz="1800" b="1" dirty="0"/>
              <a:t> </a:t>
            </a:r>
            <a:r>
              <a:rPr lang="sv-SE" sz="1800" b="1" dirty="0" err="1"/>
              <a:t>point</a:t>
            </a:r>
            <a:endParaRPr lang="sv-SE" sz="1800" b="1" dirty="0"/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err="1"/>
              <a:t>Outside</a:t>
            </a:r>
            <a:r>
              <a:rPr lang="sv-SE" sz="1800" dirty="0"/>
              <a:t> the </a:t>
            </a:r>
            <a:r>
              <a:rPr lang="sv-SE" sz="1800" dirty="0" err="1"/>
              <a:t>fitness</a:t>
            </a:r>
            <a:r>
              <a:rPr lang="sv-SE" sz="1800" dirty="0"/>
              <a:t> hall, KTH-hallen, </a:t>
            </a:r>
            <a:r>
              <a:rPr lang="sv-SE" sz="1800" dirty="0" err="1"/>
              <a:t>Brinellvägen</a:t>
            </a:r>
            <a:r>
              <a:rPr lang="sv-SE" sz="1800" dirty="0"/>
              <a:t> 38</a:t>
            </a:r>
          </a:p>
          <a:p>
            <a:pPr>
              <a:spcAft>
                <a:spcPts val="100"/>
              </a:spcAft>
            </a:pPr>
            <a:r>
              <a:rPr lang="sv-SE" sz="1800" b="1" dirty="0" err="1"/>
              <a:t>First</a:t>
            </a:r>
            <a:r>
              <a:rPr lang="sv-SE" sz="1800" b="1" dirty="0"/>
              <a:t> </a:t>
            </a:r>
            <a:r>
              <a:rPr lang="sv-SE" sz="1800" b="1" dirty="0" err="1"/>
              <a:t>aid</a:t>
            </a:r>
            <a:endParaRPr lang="sv-SE" sz="1800" b="1" dirty="0"/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Check </a:t>
            </a:r>
            <a:r>
              <a:rPr lang="sv-SE" sz="1800" dirty="0" err="1"/>
              <a:t>that</a:t>
            </a:r>
            <a:r>
              <a:rPr lang="sv-SE" sz="1800" dirty="0"/>
              <a:t> the person is </a:t>
            </a:r>
            <a:r>
              <a:rPr lang="sv-SE" sz="1800" dirty="0" err="1"/>
              <a:t>breathing</a:t>
            </a:r>
            <a:r>
              <a:rPr lang="sv-SE" sz="1800" dirty="0"/>
              <a:t>.</a:t>
            </a:r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Call 112.</a:t>
            </a:r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In </a:t>
            </a:r>
            <a:r>
              <a:rPr lang="sv-SE" sz="1800" dirty="0" err="1"/>
              <a:t>case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</a:t>
            </a:r>
            <a:r>
              <a:rPr lang="sv-SE" sz="1800" dirty="0" err="1"/>
              <a:t>cardiac</a:t>
            </a:r>
            <a:r>
              <a:rPr lang="sv-SE" sz="1800" dirty="0"/>
              <a:t> arrest – </a:t>
            </a:r>
            <a:r>
              <a:rPr lang="sv-SE" sz="1800" dirty="0" err="1"/>
              <a:t>begin</a:t>
            </a:r>
            <a:r>
              <a:rPr lang="sv-SE" sz="1800" dirty="0"/>
              <a:t> CPR and </a:t>
            </a:r>
            <a:r>
              <a:rPr lang="sv-SE" sz="1800" dirty="0" err="1"/>
              <a:t>use</a:t>
            </a:r>
            <a:r>
              <a:rPr lang="sv-SE" sz="1800" dirty="0"/>
              <a:t> the </a:t>
            </a:r>
            <a:r>
              <a:rPr lang="sv-SE" sz="1800" dirty="0" err="1"/>
              <a:t>defilibrator</a:t>
            </a:r>
            <a:r>
              <a:rPr lang="sv-SE" sz="1800" dirty="0"/>
              <a:t>.</a:t>
            </a:r>
          </a:p>
          <a:p>
            <a:pPr marL="171450" indent="-1714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A </a:t>
            </a:r>
            <a:r>
              <a:rPr lang="sv-SE" sz="1800" dirty="0" err="1"/>
              <a:t>first</a:t>
            </a:r>
            <a:r>
              <a:rPr lang="sv-SE" sz="1800" dirty="0"/>
              <a:t> </a:t>
            </a:r>
            <a:r>
              <a:rPr lang="sv-SE" sz="1800" dirty="0" err="1"/>
              <a:t>aid</a:t>
            </a:r>
            <a:r>
              <a:rPr lang="sv-SE" sz="1800" dirty="0"/>
              <a:t> kit is </a:t>
            </a:r>
            <a:r>
              <a:rPr lang="sv-SE" sz="1800" dirty="0" err="1"/>
              <a:t>avalible</a:t>
            </a:r>
            <a:r>
              <a:rPr lang="sv-SE" sz="1800" dirty="0"/>
              <a:t> on XX</a:t>
            </a:r>
          </a:p>
          <a:p>
            <a:pPr>
              <a:spcAft>
                <a:spcPts val="100"/>
              </a:spcAft>
            </a:pPr>
            <a:endParaRPr lang="sv-SE" sz="1800" dirty="0" smtClean="0"/>
          </a:p>
          <a:p>
            <a:pPr>
              <a:spcAft>
                <a:spcPts val="100"/>
              </a:spcAft>
            </a:pPr>
            <a:endParaRPr lang="sv-SE" sz="1800" dirty="0" smtClean="0"/>
          </a:p>
          <a:p>
            <a:pPr>
              <a:spcAft>
                <a:spcPts val="100"/>
              </a:spcAft>
            </a:pPr>
            <a:endParaRPr lang="sv-SE" sz="1800" dirty="0" smtClean="0"/>
          </a:p>
          <a:p>
            <a:pPr marL="171450" indent="-171450">
              <a:buFont typeface="Arial" pitchFamily="34" charset="0"/>
              <a:buChar char="•"/>
            </a:pPr>
            <a:endParaRPr lang="sv-SE" sz="1200" dirty="0" smtClean="0"/>
          </a:p>
          <a:p>
            <a:pPr marL="342900" indent="-342900">
              <a:buFont typeface="Arial" pitchFamily="34" charset="0"/>
              <a:buChar char="•"/>
            </a:pPr>
            <a:endParaRPr lang="sv-SE" sz="1200" dirty="0" smtClean="0"/>
          </a:p>
        </p:txBody>
      </p:sp>
      <p:sp>
        <p:nvSpPr>
          <p:cNvPr id="5" name="Svensk checklista"/>
          <p:cNvSpPr>
            <a:spLocks noGrp="1"/>
          </p:cNvSpPr>
          <p:nvPr>
            <p:ph idx="1"/>
          </p:nvPr>
        </p:nvSpPr>
        <p:spPr>
          <a:xfrm>
            <a:off x="1619250" y="1582739"/>
            <a:ext cx="2989695" cy="4471832"/>
          </a:xfrm>
        </p:spPr>
        <p:txBody>
          <a:bodyPr numCol="1">
            <a:normAutofit fontScale="70000" lnSpcReduction="20000"/>
          </a:bodyPr>
          <a:lstStyle/>
          <a:p>
            <a:pPr>
              <a:spcAft>
                <a:spcPts val="100"/>
              </a:spcAft>
            </a:pPr>
            <a:r>
              <a:rPr lang="sv-SE" sz="1800" b="1" dirty="0" smtClean="0"/>
              <a:t>Olycka/tillbud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Ring 112 om ambulans, polis eller brandkår behövs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Ring även KTH:s </a:t>
            </a:r>
            <a:r>
              <a:rPr lang="sv-SE" sz="1800" dirty="0" err="1" smtClean="0"/>
              <a:t>larmnr</a:t>
            </a:r>
            <a:r>
              <a:rPr lang="sv-SE" sz="1800" dirty="0" smtClean="0"/>
              <a:t>: 08-790 7700</a:t>
            </a:r>
          </a:p>
          <a:p>
            <a:pPr>
              <a:spcAft>
                <a:spcPts val="100"/>
              </a:spcAft>
            </a:pPr>
            <a:r>
              <a:rPr lang="sv-SE" sz="1800" b="1" dirty="0" smtClean="0"/>
              <a:t>Brand och utrymningslarm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Ring 112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Ring även KTH:s </a:t>
            </a:r>
            <a:r>
              <a:rPr lang="sv-SE" sz="1800" dirty="0" err="1"/>
              <a:t>larmnr</a:t>
            </a:r>
            <a:r>
              <a:rPr lang="sv-SE" sz="1800" dirty="0"/>
              <a:t>: 08-790 </a:t>
            </a:r>
            <a:r>
              <a:rPr lang="sv-SE" sz="1800" dirty="0" smtClean="0"/>
              <a:t>7700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Välj närmaste utrymningsväg. Använd inte hiss!</a:t>
            </a:r>
          </a:p>
          <a:p>
            <a:pPr>
              <a:spcAft>
                <a:spcPts val="100"/>
              </a:spcAft>
            </a:pPr>
            <a:r>
              <a:rPr lang="sv-SE" sz="1800" b="1" dirty="0" smtClean="0"/>
              <a:t>Lokal återsamlingsplats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 X</a:t>
            </a:r>
          </a:p>
          <a:p>
            <a:pPr>
              <a:spcAft>
                <a:spcPts val="100"/>
              </a:spcAft>
            </a:pPr>
            <a:r>
              <a:rPr lang="sv-SE" sz="1800" b="1" dirty="0" smtClean="0"/>
              <a:t>Central återsamlingsplats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Utanför KTH-hallen, </a:t>
            </a:r>
            <a:r>
              <a:rPr lang="sv-SE" sz="1800" dirty="0" err="1" smtClean="0"/>
              <a:t>Brinellvägen</a:t>
            </a:r>
            <a:r>
              <a:rPr lang="sv-SE" sz="1800" dirty="0" smtClean="0"/>
              <a:t> 38</a:t>
            </a:r>
          </a:p>
          <a:p>
            <a:pPr>
              <a:spcAft>
                <a:spcPts val="100"/>
              </a:spcAft>
            </a:pPr>
            <a:r>
              <a:rPr lang="sv-SE" sz="1800" b="1" dirty="0" smtClean="0"/>
              <a:t>Första hjälpen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Kontrollera andning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Ring 112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Vid hjärtstillestånd – påbörja HLR och använd hjärtstartare.</a:t>
            </a:r>
          </a:p>
          <a:p>
            <a:pPr marL="342900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Första-hjälpen-tavla finns XX</a:t>
            </a:r>
          </a:p>
          <a:p>
            <a:pPr>
              <a:spcAft>
                <a:spcPts val="100"/>
              </a:spcAft>
            </a:pPr>
            <a:endParaRPr lang="sv-SE" sz="1800" dirty="0" smtClean="0"/>
          </a:p>
          <a:p>
            <a:pPr>
              <a:spcAft>
                <a:spcPts val="100"/>
              </a:spcAft>
            </a:pPr>
            <a:endParaRPr lang="sv-SE" sz="1800" dirty="0"/>
          </a:p>
          <a:p>
            <a:pPr>
              <a:spcAft>
                <a:spcPts val="100"/>
              </a:spcAft>
            </a:pPr>
            <a:endParaRPr lang="sv-SE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9250" y="792797"/>
            <a:ext cx="6803239" cy="668338"/>
          </a:xfrm>
        </p:spPr>
        <p:txBody>
          <a:bodyPr/>
          <a:lstStyle/>
          <a:p>
            <a:r>
              <a:rPr lang="sv-SE" dirty="0" smtClean="0"/>
              <a:t>Säkerhetsföreskrifter</a:t>
            </a:r>
            <a:r>
              <a:rPr lang="sv-SE" dirty="0"/>
              <a:t>/ </a:t>
            </a:r>
            <a:r>
              <a:rPr lang="sv-SE" dirty="0" err="1"/>
              <a:t>Safety</a:t>
            </a:r>
            <a:r>
              <a:rPr lang="sv-SE" dirty="0"/>
              <a:t> </a:t>
            </a:r>
            <a:r>
              <a:rPr lang="sv-SE" dirty="0" err="1"/>
              <a:t>Measures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84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_KTH_with colours and grafs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9840</TotalTime>
  <Words>169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Template_KTH_with colours and grafs</vt:lpstr>
      <vt:lpstr>think-cell Slide</vt:lpstr>
      <vt:lpstr>Säkerhetsföreskrifter/ Safety Measures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Ulrika Georgsson</cp:lastModifiedBy>
  <cp:revision>24</cp:revision>
  <cp:lastPrinted>2013-05-27T09:10:21Z</cp:lastPrinted>
  <dcterms:created xsi:type="dcterms:W3CDTF">2014-01-30T09:56:50Z</dcterms:created>
  <dcterms:modified xsi:type="dcterms:W3CDTF">2020-05-05T14:00:12Z</dcterms:modified>
</cp:coreProperties>
</file>