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4" r:id="rId2"/>
  </p:sldIdLst>
  <p:sldSz cx="9144000" cy="6858000" type="screen4x3"/>
  <p:notesSz cx="6797675" cy="9926638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orient="horz" pos="629">
          <p15:clr>
            <a:srgbClr val="A4A3A4"/>
          </p15:clr>
        </p15:guide>
        <p15:guide id="3" orient="horz" pos="997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7">
          <p15:clr>
            <a:srgbClr val="A4A3A4"/>
          </p15:clr>
        </p15:guide>
        <p15:guide id="6" orient="horz" pos="3681">
          <p15:clr>
            <a:srgbClr val="A4A3A4"/>
          </p15:clr>
        </p15:guide>
        <p15:guide id="7" orient="horz" pos="4054">
          <p15:clr>
            <a:srgbClr val="A4A3A4"/>
          </p15:clr>
        </p15:guide>
        <p15:guide id="8" pos="631">
          <p15:clr>
            <a:srgbClr val="A4A3A4"/>
          </p15:clr>
        </p15:guide>
        <p15:guide id="9" pos="1020">
          <p15:clr>
            <a:srgbClr val="A4A3A4"/>
          </p15:clr>
        </p15:guide>
        <p15:guide id="10" pos="5389">
          <p15:clr>
            <a:srgbClr val="A4A3A4"/>
          </p15:clr>
        </p15:guide>
        <p15:guide id="11" pos="3120">
          <p15:clr>
            <a:srgbClr val="A4A3A4"/>
          </p15:clr>
        </p15:guide>
        <p15:guide id="12" pos="219">
          <p15:clr>
            <a:srgbClr val="A4A3A4"/>
          </p15:clr>
        </p15:guide>
        <p15:guide id="13" pos="32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06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758" y="66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16/06/2020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sv-SE" smtClean="0"/>
              <a:t>Klicka på ikonen för att lägga till ett diagram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2020-06-16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16/06/2020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1255183" y="428733"/>
            <a:ext cx="6935788" cy="668339"/>
          </a:xfrm>
        </p:spPr>
        <p:txBody>
          <a:bodyPr/>
          <a:lstStyle/>
          <a:p>
            <a:r>
              <a:rPr lang="sv-SE" dirty="0" smtClean="0"/>
              <a:t>Lönerevision 2020 – preliminär tidplan</a:t>
            </a:r>
            <a:endParaRPr lang="sv-SE" dirty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365245"/>
              </p:ext>
            </p:extLst>
          </p:nvPr>
        </p:nvGraphicFramePr>
        <p:xfrm>
          <a:off x="1200418" y="1241491"/>
          <a:ext cx="6014890" cy="3322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932">
                  <a:extLst>
                    <a:ext uri="{9D8B030D-6E8A-4147-A177-3AD203B41FA5}">
                      <a16:colId xmlns:a16="http://schemas.microsoft.com/office/drawing/2014/main" val="3458618107"/>
                    </a:ext>
                  </a:extLst>
                </a:gridCol>
                <a:gridCol w="4110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2020/2021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Aktivitet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8"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Juni</a:t>
                      </a:r>
                      <a:r>
                        <a:rPr lang="sv-SE" sz="1400" baseline="0" dirty="0" smtClean="0">
                          <a:solidFill>
                            <a:schemeClr val="tx1"/>
                          </a:solidFill>
                        </a:rPr>
                        <a:t> och </a:t>
                      </a: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december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Partsgemensam/partsegen information 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November/december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Infomöte om löneprocessen på APT/</a:t>
                      </a:r>
                      <a:r>
                        <a:rPr lang="sv-SE" sz="1400" dirty="0" err="1" smtClean="0">
                          <a:solidFill>
                            <a:schemeClr val="tx1"/>
                          </a:solidFill>
                        </a:rPr>
                        <a:t>Avd</a:t>
                      </a:r>
                      <a:r>
                        <a:rPr lang="sv-SE" sz="1400" baseline="0" dirty="0" smtClean="0">
                          <a:solidFill>
                            <a:schemeClr val="tx1"/>
                          </a:solidFill>
                        </a:rPr>
                        <a:t> möte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31"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Januari/februari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Lönesamtal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348"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Februari/Mars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Lönesättande samtal </a:t>
                      </a:r>
                      <a:r>
                        <a:rPr lang="sv-SE" sz="1400" dirty="0" err="1" smtClean="0">
                          <a:solidFill>
                            <a:schemeClr val="tx1"/>
                          </a:solidFill>
                        </a:rPr>
                        <a:t>Saco-S</a:t>
                      </a:r>
                      <a:endParaRPr lang="sv-SE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Februari/Mars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Förhandlingar med</a:t>
                      </a:r>
                      <a:r>
                        <a:rPr lang="sv-SE" sz="1400" baseline="0" dirty="0" smtClean="0">
                          <a:solidFill>
                            <a:schemeClr val="tx1"/>
                          </a:solidFill>
                        </a:rPr>
                        <a:t> OFR/S (</a:t>
                      </a: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ST) och SEKO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202"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Mars/April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Förhandling</a:t>
                      </a:r>
                      <a:r>
                        <a:rPr lang="sv-SE" sz="1400" baseline="0" dirty="0" smtClean="0">
                          <a:solidFill>
                            <a:schemeClr val="tx1"/>
                          </a:solidFill>
                        </a:rPr>
                        <a:t> Saco-S, oeniga lönesättande samtal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413"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Återkoppling av ny lön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782"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</a:rPr>
                        <a:t>Utbetalning av ny lön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492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plate_KTH_with colours and grafs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</TotalTime>
  <Words>49</Words>
  <Application>Microsoft Office PowerPoint</Application>
  <PresentationFormat>Bildspel på skärmen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Template_KTH_with colours and grafs</vt:lpstr>
      <vt:lpstr>think-cell Slide</vt:lpstr>
      <vt:lpstr>Lönerevision 2020 – preliminär tidplan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Annika Hansson</dc:creator>
  <cp:lastModifiedBy>Anders Jansen</cp:lastModifiedBy>
  <cp:revision>34</cp:revision>
  <cp:lastPrinted>2019-06-17T07:35:46Z</cp:lastPrinted>
  <dcterms:created xsi:type="dcterms:W3CDTF">2014-01-30T09:56:50Z</dcterms:created>
  <dcterms:modified xsi:type="dcterms:W3CDTF">2020-06-16T08:38:53Z</dcterms:modified>
</cp:coreProperties>
</file>