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4" r:id="rId2"/>
  </p:sldIdLst>
  <p:sldSz cx="9144000" cy="6858000" type="screen4x3"/>
  <p:notesSz cx="6797675" cy="9926638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orient="horz" pos="629">
          <p15:clr>
            <a:srgbClr val="A4A3A4"/>
          </p15:clr>
        </p15:guide>
        <p15:guide id="3" orient="horz" pos="997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217">
          <p15:clr>
            <a:srgbClr val="A4A3A4"/>
          </p15:clr>
        </p15:guide>
        <p15:guide id="6" orient="horz" pos="3681">
          <p15:clr>
            <a:srgbClr val="A4A3A4"/>
          </p15:clr>
        </p15:guide>
        <p15:guide id="7" orient="horz" pos="4054">
          <p15:clr>
            <a:srgbClr val="A4A3A4"/>
          </p15:clr>
        </p15:guide>
        <p15:guide id="8" pos="631">
          <p15:clr>
            <a:srgbClr val="A4A3A4"/>
          </p15:clr>
        </p15:guide>
        <p15:guide id="9" pos="1020">
          <p15:clr>
            <a:srgbClr val="A4A3A4"/>
          </p15:clr>
        </p15:guide>
        <p15:guide id="10" pos="5389">
          <p15:clr>
            <a:srgbClr val="A4A3A4"/>
          </p15:clr>
        </p15:guide>
        <p15:guide id="11" pos="3120">
          <p15:clr>
            <a:srgbClr val="A4A3A4"/>
          </p15:clr>
        </p15:guide>
        <p15:guide id="12" pos="219">
          <p15:clr>
            <a:srgbClr val="A4A3A4"/>
          </p15:clr>
        </p15:guide>
        <p15:guide id="13" pos="32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22E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06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758" y="66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orient="horz" pos="4054"/>
        <p:guide pos="631"/>
        <p:guide pos="1020"/>
        <p:guide pos="5389"/>
        <p:guide pos="3120"/>
        <p:guide pos="219"/>
        <p:guide pos="329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15106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ruta 5"/>
          <p:cNvSpPr txBox="1"/>
          <p:nvPr userDrawn="1"/>
        </p:nvSpPr>
        <p:spPr>
          <a:xfrm>
            <a:off x="7103422" y="263482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 smtClean="0"/>
              <a:t>KTH ROYAL INSTITUTE</a:t>
            </a:r>
            <a:br>
              <a:rPr lang="sv-SE" sz="1100" b="1" dirty="0" smtClean="0"/>
            </a:br>
            <a:r>
              <a:rPr lang="sv-SE" sz="1100" b="1" dirty="0" smtClean="0"/>
              <a:t>OF</a:t>
            </a:r>
            <a:r>
              <a:rPr lang="sv-SE" sz="1100" b="1" baseline="0" dirty="0" smtClean="0"/>
              <a:t> TECHNOLOGY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340480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/>
              <a:pPr/>
              <a:t>2020-06-16</a:t>
            </a:fld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9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2020-06-16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266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2020-06-16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582740"/>
            <a:ext cx="3328988" cy="4078286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sv-SE" smtClean="0"/>
              <a:t>Klicka på ikonen för att lägga till ett diagram</a:t>
            </a:r>
            <a:endParaRPr lang="en-GB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2020-06-16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2020-06-16</a:t>
            </a:fld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10639" y="1582739"/>
            <a:ext cx="9208426" cy="471385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213854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196100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65541"/>
              <a:gd name="connsiteX1" fmla="*/ 9150613 w 9152201"/>
              <a:gd name="connsiteY1" fmla="*/ 9702 h 4265541"/>
              <a:gd name="connsiteX2" fmla="*/ 9150613 w 9152201"/>
              <a:gd name="connsiteY2" fmla="*/ 89 h 4265541"/>
              <a:gd name="connsiteX3" fmla="*/ 9140347 w 9152201"/>
              <a:gd name="connsiteY3" fmla="*/ 3967387 h 4265541"/>
              <a:gd name="connsiteX4" fmla="*/ 1344317 w 9152201"/>
              <a:gd name="connsiteY4" fmla="*/ 3963016 h 4265541"/>
              <a:gd name="connsiteX5" fmla="*/ 1269350 w 9152201"/>
              <a:gd name="connsiteY5" fmla="*/ 4009885 h 4265541"/>
              <a:gd name="connsiteX6" fmla="*/ 1262230 w 9152201"/>
              <a:gd name="connsiteY6" fmla="*/ 4220084 h 4265541"/>
              <a:gd name="connsiteX7" fmla="*/ 1196100 w 9152201"/>
              <a:gd name="connsiteY7" fmla="*/ 4258492 h 4265541"/>
              <a:gd name="connsiteX8" fmla="*/ 4376 w 9152201"/>
              <a:gd name="connsiteY8" fmla="*/ 4265541 h 4265541"/>
              <a:gd name="connsiteX9" fmla="*/ 6613 w 9152201"/>
              <a:gd name="connsiteY9" fmla="*/ 718270 h 4265541"/>
              <a:gd name="connsiteX10" fmla="*/ 806 w 9152201"/>
              <a:gd name="connsiteY10" fmla="*/ 0 h 4265541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75580"/>
              <a:gd name="connsiteX1" fmla="*/ 9150613 w 9152201"/>
              <a:gd name="connsiteY1" fmla="*/ 9702 h 4275580"/>
              <a:gd name="connsiteX2" fmla="*/ 9150613 w 9152201"/>
              <a:gd name="connsiteY2" fmla="*/ 89 h 4275580"/>
              <a:gd name="connsiteX3" fmla="*/ 9140347 w 9152201"/>
              <a:gd name="connsiteY3" fmla="*/ 3967387 h 4275580"/>
              <a:gd name="connsiteX4" fmla="*/ 1344317 w 9152201"/>
              <a:gd name="connsiteY4" fmla="*/ 3963016 h 4275580"/>
              <a:gd name="connsiteX5" fmla="*/ 1269350 w 9152201"/>
              <a:gd name="connsiteY5" fmla="*/ 4009885 h 4275580"/>
              <a:gd name="connsiteX6" fmla="*/ 1262230 w 9152201"/>
              <a:gd name="connsiteY6" fmla="*/ 4220084 h 4275580"/>
              <a:gd name="connsiteX7" fmla="*/ 1173736 w 9152201"/>
              <a:gd name="connsiteY7" fmla="*/ 4268653 h 4275580"/>
              <a:gd name="connsiteX8" fmla="*/ 4376 w 9152201"/>
              <a:gd name="connsiteY8" fmla="*/ 4265541 h 4275580"/>
              <a:gd name="connsiteX9" fmla="*/ 6613 w 9152201"/>
              <a:gd name="connsiteY9" fmla="*/ 718270 h 4275580"/>
              <a:gd name="connsiteX10" fmla="*/ 806 w 9152201"/>
              <a:gd name="connsiteY10" fmla="*/ 0 h 4275580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90821"/>
              <a:gd name="connsiteX1" fmla="*/ 9150613 w 9152201"/>
              <a:gd name="connsiteY1" fmla="*/ 9702 h 4290821"/>
              <a:gd name="connsiteX2" fmla="*/ 9150613 w 9152201"/>
              <a:gd name="connsiteY2" fmla="*/ 89 h 4290821"/>
              <a:gd name="connsiteX3" fmla="*/ 9140347 w 9152201"/>
              <a:gd name="connsiteY3" fmla="*/ 3967387 h 4290821"/>
              <a:gd name="connsiteX4" fmla="*/ 1344317 w 9152201"/>
              <a:gd name="connsiteY4" fmla="*/ 3963016 h 4290821"/>
              <a:gd name="connsiteX5" fmla="*/ 1269350 w 9152201"/>
              <a:gd name="connsiteY5" fmla="*/ 4009885 h 4290821"/>
              <a:gd name="connsiteX6" fmla="*/ 1262230 w 9152201"/>
              <a:gd name="connsiteY6" fmla="*/ 4220084 h 4290821"/>
              <a:gd name="connsiteX7" fmla="*/ 1173736 w 9152201"/>
              <a:gd name="connsiteY7" fmla="*/ 4268653 h 4290821"/>
              <a:gd name="connsiteX8" fmla="*/ 4376 w 9152201"/>
              <a:gd name="connsiteY8" fmla="*/ 4265541 h 4290821"/>
              <a:gd name="connsiteX9" fmla="*/ 6613 w 9152201"/>
              <a:gd name="connsiteY9" fmla="*/ 718270 h 4290821"/>
              <a:gd name="connsiteX10" fmla="*/ 806 w 9152201"/>
              <a:gd name="connsiteY10" fmla="*/ 0 h 4290821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4376 w 9152201"/>
              <a:gd name="connsiteY8" fmla="*/ 4265541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2201"/>
              <a:gd name="connsiteY0" fmla="*/ 0 h 4275702"/>
              <a:gd name="connsiteX1" fmla="*/ 9150613 w 9152201"/>
              <a:gd name="connsiteY1" fmla="*/ 9702 h 4275702"/>
              <a:gd name="connsiteX2" fmla="*/ 9150613 w 9152201"/>
              <a:gd name="connsiteY2" fmla="*/ 89 h 4275702"/>
              <a:gd name="connsiteX3" fmla="*/ 9140347 w 9152201"/>
              <a:gd name="connsiteY3" fmla="*/ 3967387 h 4275702"/>
              <a:gd name="connsiteX4" fmla="*/ 1344317 w 9152201"/>
              <a:gd name="connsiteY4" fmla="*/ 3963016 h 4275702"/>
              <a:gd name="connsiteX5" fmla="*/ 1269350 w 9152201"/>
              <a:gd name="connsiteY5" fmla="*/ 4009885 h 4275702"/>
              <a:gd name="connsiteX6" fmla="*/ 1262230 w 9152201"/>
              <a:gd name="connsiteY6" fmla="*/ 4220084 h 4275702"/>
              <a:gd name="connsiteX7" fmla="*/ 1173736 w 9152201"/>
              <a:gd name="connsiteY7" fmla="*/ 4268653 h 4275702"/>
              <a:gd name="connsiteX8" fmla="*/ 0 w 9152201"/>
              <a:gd name="connsiteY8" fmla="*/ 4275702 h 4275702"/>
              <a:gd name="connsiteX9" fmla="*/ 6613 w 9152201"/>
              <a:gd name="connsiteY9" fmla="*/ 718270 h 4275702"/>
              <a:gd name="connsiteX10" fmla="*/ 806 w 9152201"/>
              <a:gd name="connsiteY10" fmla="*/ 0 h 4275702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0 w 9152201"/>
              <a:gd name="connsiteY8" fmla="*/ 4265542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45123 w 9153007"/>
              <a:gd name="connsiteY4" fmla="*/ 396301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39531 w 9153007"/>
              <a:gd name="connsiteY4" fmla="*/ 3968097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1134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4881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67917"/>
              <a:gd name="connsiteY0" fmla="*/ 0 h 4276230"/>
              <a:gd name="connsiteX1" fmla="*/ 9151419 w 9167917"/>
              <a:gd name="connsiteY1" fmla="*/ 9702 h 4276230"/>
              <a:gd name="connsiteX2" fmla="*/ 9151419 w 9167917"/>
              <a:gd name="connsiteY2" fmla="*/ 89 h 4276230"/>
              <a:gd name="connsiteX3" fmla="*/ 9167917 w 9167917"/>
              <a:gd name="connsiteY3" fmla="*/ 3974881 h 4276230"/>
              <a:gd name="connsiteX4" fmla="*/ 1352489 w 9167917"/>
              <a:gd name="connsiteY4" fmla="*/ 3975946 h 4276230"/>
              <a:gd name="connsiteX5" fmla="*/ 1270156 w 9167917"/>
              <a:gd name="connsiteY5" fmla="*/ 4009885 h 4276230"/>
              <a:gd name="connsiteX6" fmla="*/ 1263036 w 9167917"/>
              <a:gd name="connsiteY6" fmla="*/ 4220084 h 4276230"/>
              <a:gd name="connsiteX7" fmla="*/ 1174542 w 9167917"/>
              <a:gd name="connsiteY7" fmla="*/ 4268653 h 4276230"/>
              <a:gd name="connsiteX8" fmla="*/ 806 w 9167917"/>
              <a:gd name="connsiteY8" fmla="*/ 4265543 h 4276230"/>
              <a:gd name="connsiteX9" fmla="*/ 7419 w 9167917"/>
              <a:gd name="connsiteY9" fmla="*/ 718270 h 4276230"/>
              <a:gd name="connsiteX10" fmla="*/ 806 w 9167917"/>
              <a:gd name="connsiteY10" fmla="*/ 0 h 4276230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6 w 9167917"/>
              <a:gd name="connsiteY8" fmla="*/ 4250555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90722 w 9257833"/>
              <a:gd name="connsiteY0" fmla="*/ 0 h 4268653"/>
              <a:gd name="connsiteX1" fmla="*/ 9241335 w 9257833"/>
              <a:gd name="connsiteY1" fmla="*/ 9702 h 4268653"/>
              <a:gd name="connsiteX2" fmla="*/ 9241335 w 9257833"/>
              <a:gd name="connsiteY2" fmla="*/ 89 h 4268653"/>
              <a:gd name="connsiteX3" fmla="*/ 9257833 w 9257833"/>
              <a:gd name="connsiteY3" fmla="*/ 3974881 h 4268653"/>
              <a:gd name="connsiteX4" fmla="*/ 1442405 w 9257833"/>
              <a:gd name="connsiteY4" fmla="*/ 3975946 h 4268653"/>
              <a:gd name="connsiteX5" fmla="*/ 1360072 w 9257833"/>
              <a:gd name="connsiteY5" fmla="*/ 4009885 h 4268653"/>
              <a:gd name="connsiteX6" fmla="*/ 1352952 w 9257833"/>
              <a:gd name="connsiteY6" fmla="*/ 4220084 h 4268653"/>
              <a:gd name="connsiteX7" fmla="*/ 1264458 w 9257833"/>
              <a:gd name="connsiteY7" fmla="*/ 4268653 h 4268653"/>
              <a:gd name="connsiteX8" fmla="*/ 0 w 9257833"/>
              <a:gd name="connsiteY8" fmla="*/ 4246809 h 4268653"/>
              <a:gd name="connsiteX9" fmla="*/ 97335 w 9257833"/>
              <a:gd name="connsiteY9" fmla="*/ 718270 h 4268653"/>
              <a:gd name="connsiteX10" fmla="*/ 90722 w 9257833"/>
              <a:gd name="connsiteY10" fmla="*/ 0 h 4268653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7 w 9167917"/>
              <a:gd name="connsiteY8" fmla="*/ 4261796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70102 w 9237213"/>
              <a:gd name="connsiteY0" fmla="*/ 0 h 4273036"/>
              <a:gd name="connsiteX1" fmla="*/ 9220715 w 9237213"/>
              <a:gd name="connsiteY1" fmla="*/ 9702 h 4273036"/>
              <a:gd name="connsiteX2" fmla="*/ 9220715 w 9237213"/>
              <a:gd name="connsiteY2" fmla="*/ 89 h 4273036"/>
              <a:gd name="connsiteX3" fmla="*/ 9237213 w 9237213"/>
              <a:gd name="connsiteY3" fmla="*/ 3974881 h 4273036"/>
              <a:gd name="connsiteX4" fmla="*/ 1421785 w 9237213"/>
              <a:gd name="connsiteY4" fmla="*/ 3975946 h 4273036"/>
              <a:gd name="connsiteX5" fmla="*/ 1339452 w 9237213"/>
              <a:gd name="connsiteY5" fmla="*/ 4009885 h 4273036"/>
              <a:gd name="connsiteX6" fmla="*/ 1332332 w 9237213"/>
              <a:gd name="connsiteY6" fmla="*/ 4220084 h 4273036"/>
              <a:gd name="connsiteX7" fmla="*/ 1243838 w 9237213"/>
              <a:gd name="connsiteY7" fmla="*/ 4268653 h 4273036"/>
              <a:gd name="connsiteX8" fmla="*/ 0 w 9237213"/>
              <a:gd name="connsiteY8" fmla="*/ 4273036 h 4273036"/>
              <a:gd name="connsiteX9" fmla="*/ 76715 w 9237213"/>
              <a:gd name="connsiteY9" fmla="*/ 718270 h 4273036"/>
              <a:gd name="connsiteX10" fmla="*/ 70102 w 9237213"/>
              <a:gd name="connsiteY10" fmla="*/ 0 h 4273036"/>
              <a:gd name="connsiteX0" fmla="*/ 53607 w 9220718"/>
              <a:gd name="connsiteY0" fmla="*/ 0 h 4268653"/>
              <a:gd name="connsiteX1" fmla="*/ 9204220 w 9220718"/>
              <a:gd name="connsiteY1" fmla="*/ 9702 h 4268653"/>
              <a:gd name="connsiteX2" fmla="*/ 9204220 w 9220718"/>
              <a:gd name="connsiteY2" fmla="*/ 89 h 4268653"/>
              <a:gd name="connsiteX3" fmla="*/ 9220718 w 9220718"/>
              <a:gd name="connsiteY3" fmla="*/ 3974881 h 4268653"/>
              <a:gd name="connsiteX4" fmla="*/ 1405290 w 9220718"/>
              <a:gd name="connsiteY4" fmla="*/ 3975946 h 4268653"/>
              <a:gd name="connsiteX5" fmla="*/ 1322957 w 9220718"/>
              <a:gd name="connsiteY5" fmla="*/ 4009885 h 4268653"/>
              <a:gd name="connsiteX6" fmla="*/ 1315837 w 9220718"/>
              <a:gd name="connsiteY6" fmla="*/ 4220084 h 4268653"/>
              <a:gd name="connsiteX7" fmla="*/ 1227343 w 9220718"/>
              <a:gd name="connsiteY7" fmla="*/ 4268653 h 4268653"/>
              <a:gd name="connsiteX8" fmla="*/ 0 w 9220718"/>
              <a:gd name="connsiteY8" fmla="*/ 4265542 h 4268653"/>
              <a:gd name="connsiteX9" fmla="*/ 60220 w 9220718"/>
              <a:gd name="connsiteY9" fmla="*/ 718270 h 4268653"/>
              <a:gd name="connsiteX10" fmla="*/ 53607 w 9220718"/>
              <a:gd name="connsiteY10" fmla="*/ 0 h 4268653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27343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06724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17785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1084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8 w 9220718"/>
              <a:gd name="connsiteY0" fmla="*/ 0 h 4271068"/>
              <a:gd name="connsiteX1" fmla="*/ 9204220 w 9220718"/>
              <a:gd name="connsiteY1" fmla="*/ 9701 h 4271068"/>
              <a:gd name="connsiteX2" fmla="*/ 9204220 w 9220718"/>
              <a:gd name="connsiteY2" fmla="*/ 88 h 4271068"/>
              <a:gd name="connsiteX3" fmla="*/ 9220718 w 9220718"/>
              <a:gd name="connsiteY3" fmla="*/ 3974880 h 4271068"/>
              <a:gd name="connsiteX4" fmla="*/ 1405290 w 9220718"/>
              <a:gd name="connsiteY4" fmla="*/ 3975945 h 4271068"/>
              <a:gd name="connsiteX5" fmla="*/ 1322957 w 9220718"/>
              <a:gd name="connsiteY5" fmla="*/ 4009884 h 4271068"/>
              <a:gd name="connsiteX6" fmla="*/ 1315837 w 9220718"/>
              <a:gd name="connsiteY6" fmla="*/ 4220083 h 4271068"/>
              <a:gd name="connsiteX7" fmla="*/ 1210847 w 9220718"/>
              <a:gd name="connsiteY7" fmla="*/ 4268652 h 4271068"/>
              <a:gd name="connsiteX8" fmla="*/ 0 w 9220718"/>
              <a:gd name="connsiteY8" fmla="*/ 4265541 h 4271068"/>
              <a:gd name="connsiteX9" fmla="*/ 60220 w 9220718"/>
              <a:gd name="connsiteY9" fmla="*/ 718269 h 4271068"/>
              <a:gd name="connsiteX10" fmla="*/ 53608 w 9220718"/>
              <a:gd name="connsiteY10" fmla="*/ 0 h 4271068"/>
              <a:gd name="connsiteX0" fmla="*/ 92467 w 9259577"/>
              <a:gd name="connsiteY0" fmla="*/ 0 h 4271068"/>
              <a:gd name="connsiteX1" fmla="*/ 9243079 w 9259577"/>
              <a:gd name="connsiteY1" fmla="*/ 9701 h 4271068"/>
              <a:gd name="connsiteX2" fmla="*/ 9243079 w 9259577"/>
              <a:gd name="connsiteY2" fmla="*/ 88 h 4271068"/>
              <a:gd name="connsiteX3" fmla="*/ 9259577 w 9259577"/>
              <a:gd name="connsiteY3" fmla="*/ 3974880 h 4271068"/>
              <a:gd name="connsiteX4" fmla="*/ 1444149 w 9259577"/>
              <a:gd name="connsiteY4" fmla="*/ 3975945 h 4271068"/>
              <a:gd name="connsiteX5" fmla="*/ 1361816 w 9259577"/>
              <a:gd name="connsiteY5" fmla="*/ 4009884 h 4271068"/>
              <a:gd name="connsiteX6" fmla="*/ 1354696 w 9259577"/>
              <a:gd name="connsiteY6" fmla="*/ 4220083 h 4271068"/>
              <a:gd name="connsiteX7" fmla="*/ 1249706 w 9259577"/>
              <a:gd name="connsiteY7" fmla="*/ 4268652 h 4271068"/>
              <a:gd name="connsiteX8" fmla="*/ 38859 w 9259577"/>
              <a:gd name="connsiteY8" fmla="*/ 4265541 h 4271068"/>
              <a:gd name="connsiteX9" fmla="*/ 4233 w 9259577"/>
              <a:gd name="connsiteY9" fmla="*/ 718269 h 4271068"/>
              <a:gd name="connsiteX10" fmla="*/ 92467 w 9259577"/>
              <a:gd name="connsiteY10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246481 w 9413591"/>
              <a:gd name="connsiteY0" fmla="*/ 0 h 4271068"/>
              <a:gd name="connsiteX1" fmla="*/ 9397093 w 9413591"/>
              <a:gd name="connsiteY1" fmla="*/ 9701 h 4271068"/>
              <a:gd name="connsiteX2" fmla="*/ 9397093 w 9413591"/>
              <a:gd name="connsiteY2" fmla="*/ 88 h 4271068"/>
              <a:gd name="connsiteX3" fmla="*/ 9413591 w 9413591"/>
              <a:gd name="connsiteY3" fmla="*/ 3974880 h 4271068"/>
              <a:gd name="connsiteX4" fmla="*/ 1598163 w 9413591"/>
              <a:gd name="connsiteY4" fmla="*/ 3975945 h 4271068"/>
              <a:gd name="connsiteX5" fmla="*/ 1515830 w 9413591"/>
              <a:gd name="connsiteY5" fmla="*/ 4009884 h 4271068"/>
              <a:gd name="connsiteX6" fmla="*/ 1508710 w 9413591"/>
              <a:gd name="connsiteY6" fmla="*/ 4220083 h 4271068"/>
              <a:gd name="connsiteX7" fmla="*/ 1403720 w 9413591"/>
              <a:gd name="connsiteY7" fmla="*/ 4268652 h 4271068"/>
              <a:gd name="connsiteX8" fmla="*/ 192873 w 9413591"/>
              <a:gd name="connsiteY8" fmla="*/ 4265541 h 4271068"/>
              <a:gd name="connsiteX9" fmla="*/ 246481 w 9413591"/>
              <a:gd name="connsiteY9" fmla="*/ 0 h 4271068"/>
              <a:gd name="connsiteX0" fmla="*/ 64211 w 9231321"/>
              <a:gd name="connsiteY0" fmla="*/ 0 h 4271068"/>
              <a:gd name="connsiteX1" fmla="*/ 9214823 w 9231321"/>
              <a:gd name="connsiteY1" fmla="*/ 9701 h 4271068"/>
              <a:gd name="connsiteX2" fmla="*/ 9214823 w 9231321"/>
              <a:gd name="connsiteY2" fmla="*/ 88 h 4271068"/>
              <a:gd name="connsiteX3" fmla="*/ 9231321 w 9231321"/>
              <a:gd name="connsiteY3" fmla="*/ 3974880 h 4271068"/>
              <a:gd name="connsiteX4" fmla="*/ 1415893 w 9231321"/>
              <a:gd name="connsiteY4" fmla="*/ 3975945 h 4271068"/>
              <a:gd name="connsiteX5" fmla="*/ 1333560 w 9231321"/>
              <a:gd name="connsiteY5" fmla="*/ 4009884 h 4271068"/>
              <a:gd name="connsiteX6" fmla="*/ 1326440 w 9231321"/>
              <a:gd name="connsiteY6" fmla="*/ 4220083 h 4271068"/>
              <a:gd name="connsiteX7" fmla="*/ 1221450 w 9231321"/>
              <a:gd name="connsiteY7" fmla="*/ 4268652 h 4271068"/>
              <a:gd name="connsiteX8" fmla="*/ 10603 w 9231321"/>
              <a:gd name="connsiteY8" fmla="*/ 4265541 h 4271068"/>
              <a:gd name="connsiteX9" fmla="*/ 64211 w 9231321"/>
              <a:gd name="connsiteY9" fmla="*/ 0 h 4271068"/>
              <a:gd name="connsiteX0" fmla="*/ 10604 w 9177714"/>
              <a:gd name="connsiteY0" fmla="*/ 0 h 4276228"/>
              <a:gd name="connsiteX1" fmla="*/ 9161216 w 9177714"/>
              <a:gd name="connsiteY1" fmla="*/ 9701 h 4276228"/>
              <a:gd name="connsiteX2" fmla="*/ 9161216 w 9177714"/>
              <a:gd name="connsiteY2" fmla="*/ 88 h 4276228"/>
              <a:gd name="connsiteX3" fmla="*/ 9177714 w 9177714"/>
              <a:gd name="connsiteY3" fmla="*/ 3974880 h 4276228"/>
              <a:gd name="connsiteX4" fmla="*/ 1362286 w 9177714"/>
              <a:gd name="connsiteY4" fmla="*/ 3975945 h 4276228"/>
              <a:gd name="connsiteX5" fmla="*/ 1279953 w 9177714"/>
              <a:gd name="connsiteY5" fmla="*/ 4009884 h 4276228"/>
              <a:gd name="connsiteX6" fmla="*/ 1272833 w 9177714"/>
              <a:gd name="connsiteY6" fmla="*/ 4220083 h 4276228"/>
              <a:gd name="connsiteX7" fmla="*/ 1167843 w 9177714"/>
              <a:gd name="connsiteY7" fmla="*/ 4268652 h 4276228"/>
              <a:gd name="connsiteX8" fmla="*/ 10603 w 9177714"/>
              <a:gd name="connsiteY8" fmla="*/ 4265541 h 4276228"/>
              <a:gd name="connsiteX9" fmla="*/ 10604 w 9177714"/>
              <a:gd name="connsiteY9" fmla="*/ 0 h 4276228"/>
              <a:gd name="connsiteX0" fmla="*/ 10604 w 9177714"/>
              <a:gd name="connsiteY0" fmla="*/ 0 h 4268609"/>
              <a:gd name="connsiteX1" fmla="*/ 9161216 w 9177714"/>
              <a:gd name="connsiteY1" fmla="*/ 9701 h 4268609"/>
              <a:gd name="connsiteX2" fmla="*/ 9161216 w 9177714"/>
              <a:gd name="connsiteY2" fmla="*/ 88 h 4268609"/>
              <a:gd name="connsiteX3" fmla="*/ 9177714 w 9177714"/>
              <a:gd name="connsiteY3" fmla="*/ 3974880 h 4268609"/>
              <a:gd name="connsiteX4" fmla="*/ 1362286 w 9177714"/>
              <a:gd name="connsiteY4" fmla="*/ 3975945 h 4268609"/>
              <a:gd name="connsiteX5" fmla="*/ 1279953 w 9177714"/>
              <a:gd name="connsiteY5" fmla="*/ 4009884 h 4268609"/>
              <a:gd name="connsiteX6" fmla="*/ 1272833 w 9177714"/>
              <a:gd name="connsiteY6" fmla="*/ 4220083 h 4268609"/>
              <a:gd name="connsiteX7" fmla="*/ 1206981 w 9177714"/>
              <a:gd name="connsiteY7" fmla="*/ 4261033 h 4268609"/>
              <a:gd name="connsiteX8" fmla="*/ 10603 w 9177714"/>
              <a:gd name="connsiteY8" fmla="*/ 4265541 h 4268609"/>
              <a:gd name="connsiteX9" fmla="*/ 10604 w 9177714"/>
              <a:gd name="connsiteY9" fmla="*/ 0 h 4268609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184616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8698"/>
              <a:gd name="connsiteX1" fmla="*/ 9161216 w 9177714"/>
              <a:gd name="connsiteY1" fmla="*/ 9701 h 4268698"/>
              <a:gd name="connsiteX2" fmla="*/ 9161216 w 9177714"/>
              <a:gd name="connsiteY2" fmla="*/ 88 h 4268698"/>
              <a:gd name="connsiteX3" fmla="*/ 9177714 w 9177714"/>
              <a:gd name="connsiteY3" fmla="*/ 3974880 h 4268698"/>
              <a:gd name="connsiteX4" fmla="*/ 1362286 w 9177714"/>
              <a:gd name="connsiteY4" fmla="*/ 3975945 h 4268698"/>
              <a:gd name="connsiteX5" fmla="*/ 1279953 w 9177714"/>
              <a:gd name="connsiteY5" fmla="*/ 4009884 h 4268698"/>
              <a:gd name="connsiteX6" fmla="*/ 1272833 w 9177714"/>
              <a:gd name="connsiteY6" fmla="*/ 4197223 h 4268698"/>
              <a:gd name="connsiteX7" fmla="*/ 1173434 w 9177714"/>
              <a:gd name="connsiteY7" fmla="*/ 4266113 h 4268698"/>
              <a:gd name="connsiteX8" fmla="*/ 10603 w 9177714"/>
              <a:gd name="connsiteY8" fmla="*/ 4265541 h 4268698"/>
              <a:gd name="connsiteX9" fmla="*/ 10604 w 9177714"/>
              <a:gd name="connsiteY9" fmla="*/ 0 h 426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7714" h="4268698">
                <a:moveTo>
                  <a:pt x="10604" y="0"/>
                </a:moveTo>
                <a:lnTo>
                  <a:pt x="9161216" y="9701"/>
                </a:lnTo>
                <a:lnTo>
                  <a:pt x="9161216" y="88"/>
                </a:lnTo>
                <a:cubicBezTo>
                  <a:pt x="9162804" y="1317689"/>
                  <a:pt x="9176126" y="2657279"/>
                  <a:pt x="9177714" y="3974880"/>
                </a:cubicBezTo>
                <a:lnTo>
                  <a:pt x="1362286" y="3975945"/>
                </a:lnTo>
                <a:cubicBezTo>
                  <a:pt x="1324129" y="3980616"/>
                  <a:pt x="1294862" y="3973004"/>
                  <a:pt x="1279953" y="4009884"/>
                </a:cubicBezTo>
                <a:cubicBezTo>
                  <a:pt x="1265044" y="4046764"/>
                  <a:pt x="1276941" y="4145761"/>
                  <a:pt x="1272833" y="4197223"/>
                </a:cubicBezTo>
                <a:cubicBezTo>
                  <a:pt x="1272365" y="4244226"/>
                  <a:pt x="1221664" y="4268698"/>
                  <a:pt x="1173434" y="4266113"/>
                </a:cubicBezTo>
                <a:lnTo>
                  <a:pt x="10603" y="4265541"/>
                </a:lnTo>
                <a:cubicBezTo>
                  <a:pt x="0" y="3520977"/>
                  <a:pt x="7635" y="788799"/>
                  <a:pt x="10604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404870"/>
            <a:ext cx="6935788" cy="66833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err="1" smtClean="0"/>
              <a:t>Chapter</a:t>
            </a:r>
            <a:r>
              <a:rPr lang="sv-SE" dirty="0" smtClean="0"/>
              <a:t> </a:t>
            </a:r>
            <a:r>
              <a:rPr lang="sv-SE" dirty="0" err="1" smtClean="0"/>
              <a:t>heading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2020-06-16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582738"/>
            <a:ext cx="6935788" cy="4078287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2020-06-16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2020-06-16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1582739"/>
            <a:ext cx="6935788" cy="40782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16/06/2020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77" r:id="rId3"/>
    <p:sldLayoutId id="2147483668" r:id="rId4"/>
    <p:sldLayoutId id="2147483669" r:id="rId5"/>
    <p:sldLayoutId id="2147483670" r:id="rId6"/>
    <p:sldLayoutId id="2147483674" r:id="rId7"/>
    <p:sldLayoutId id="2147483672" r:id="rId8"/>
    <p:sldLayoutId id="2147483673" r:id="rId9"/>
    <p:sldLayoutId id="2147483665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255183" y="428733"/>
            <a:ext cx="6935788" cy="668339"/>
          </a:xfrm>
        </p:spPr>
        <p:txBody>
          <a:bodyPr/>
          <a:lstStyle/>
          <a:p>
            <a:r>
              <a:rPr lang="sv-SE" dirty="0" smtClean="0"/>
              <a:t>Lönerevision 2020 – preliminär tidplan</a:t>
            </a:r>
            <a:endParaRPr lang="sv-SE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365245"/>
              </p:ext>
            </p:extLst>
          </p:nvPr>
        </p:nvGraphicFramePr>
        <p:xfrm>
          <a:off x="1200418" y="1241491"/>
          <a:ext cx="6014890" cy="3322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3932">
                  <a:extLst>
                    <a:ext uri="{9D8B030D-6E8A-4147-A177-3AD203B41FA5}">
                      <a16:colId xmlns:a16="http://schemas.microsoft.com/office/drawing/2014/main" val="3458618107"/>
                    </a:ext>
                  </a:extLst>
                </a:gridCol>
                <a:gridCol w="4110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2020/2021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Aktivitet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58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Juni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och 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december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Partsgemensam/partsegen information 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November/december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Infomöte om löneprocessen på APT/</a:t>
                      </a:r>
                      <a:r>
                        <a:rPr lang="sv-SE" sz="1400" dirty="0" err="1" smtClean="0">
                          <a:solidFill>
                            <a:schemeClr val="tx1"/>
                          </a:solidFill>
                        </a:rPr>
                        <a:t>Avd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möte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531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Januari/februari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Lönesamtal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348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Februari/Mars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Lönesättande samtal </a:t>
                      </a:r>
                      <a:r>
                        <a:rPr lang="sv-SE" sz="1400" dirty="0" err="1" smtClean="0">
                          <a:solidFill>
                            <a:schemeClr val="tx1"/>
                          </a:solidFill>
                        </a:rPr>
                        <a:t>Saco-S</a:t>
                      </a:r>
                      <a:endParaRPr lang="sv-S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Februari/Mars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Förhandlingar med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OFR/S (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ST) och SEKO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202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Mars/April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Förhandling</a:t>
                      </a:r>
                      <a:r>
                        <a:rPr lang="sv-SE" sz="1400" baseline="0" dirty="0" smtClean="0">
                          <a:solidFill>
                            <a:schemeClr val="tx1"/>
                          </a:solidFill>
                        </a:rPr>
                        <a:t> Saco-S, oeniga lönesättande samtal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413">
                <a:tc>
                  <a:txBody>
                    <a:bodyPr/>
                    <a:lstStyle/>
                    <a:p>
                      <a:endParaRPr lang="sv-SE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Återkoppling av ny lön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782">
                <a:tc>
                  <a:txBody>
                    <a:bodyPr/>
                    <a:lstStyle/>
                    <a:p>
                      <a:endParaRPr lang="sv-SE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Utbetalning av ny lön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492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ISPRING_RESOURCE_PATHS_HASH" val="fcb025ba9a6ccf8fed139b5222f2a63b17a479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plate_KTH_with colours and grafs">
  <a:themeElements>
    <a:clrScheme name="Anpassat 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893E5"/>
      </a:accent2>
      <a:accent3>
        <a:srgbClr val="62922E"/>
      </a:accent3>
      <a:accent4>
        <a:srgbClr val="A1D16D"/>
      </a:accent4>
      <a:accent5>
        <a:srgbClr val="9D102D"/>
      </a:accent5>
      <a:accent6>
        <a:srgbClr val="EC4769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</TotalTime>
  <Words>49</Words>
  <Application>Microsoft Office PowerPoint</Application>
  <PresentationFormat>Bildspel på skärmen (4:3)</PresentationFormat>
  <Paragraphs>17</Paragraphs>
  <Slides>1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Template_KTH_with colours and grafs</vt:lpstr>
      <vt:lpstr>think-cell Slide</vt:lpstr>
      <vt:lpstr>Lönerevision 2020 – preliminär tidplan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Annika Hansson</dc:creator>
  <cp:lastModifiedBy>Anders Jansen</cp:lastModifiedBy>
  <cp:revision>34</cp:revision>
  <cp:lastPrinted>2019-06-17T07:35:46Z</cp:lastPrinted>
  <dcterms:created xsi:type="dcterms:W3CDTF">2014-01-30T09:56:50Z</dcterms:created>
  <dcterms:modified xsi:type="dcterms:W3CDTF">2020-06-16T08:38:53Z</dcterms:modified>
</cp:coreProperties>
</file>