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5" r:id="rId2"/>
    <p:sldId id="375" r:id="rId3"/>
    <p:sldId id="323" r:id="rId4"/>
    <p:sldId id="373" r:id="rId5"/>
    <p:sldId id="363" r:id="rId6"/>
    <p:sldId id="374" r:id="rId7"/>
    <p:sldId id="380" r:id="rId8"/>
    <p:sldId id="381" r:id="rId9"/>
    <p:sldId id="333" r:id="rId10"/>
    <p:sldId id="365" r:id="rId11"/>
    <p:sldId id="355" r:id="rId12"/>
    <p:sldId id="379" r:id="rId13"/>
    <p:sldId id="32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pos="631">
          <p15:clr>
            <a:srgbClr val="A4A3A4"/>
          </p15:clr>
        </p15:guide>
        <p15:guide id="8" pos="1020">
          <p15:clr>
            <a:srgbClr val="A4A3A4"/>
          </p15:clr>
        </p15:guide>
        <p15:guide id="9" pos="5389">
          <p15:clr>
            <a:srgbClr val="A4A3A4"/>
          </p15:clr>
        </p15:guide>
        <p15:guide id="10" pos="3120">
          <p15:clr>
            <a:srgbClr val="A4A3A4"/>
          </p15:clr>
        </p15:guide>
        <p15:guide id="11" pos="219">
          <p15:clr>
            <a:srgbClr val="A4A3A4"/>
          </p15:clr>
        </p15:guide>
        <p15:guide id="12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66"/>
    <a:srgbClr val="FF99FF"/>
    <a:srgbClr val="65656C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8" autoAdjust="0"/>
    <p:restoredTop sz="86796" autoAdjust="0"/>
  </p:normalViewPr>
  <p:slideViewPr>
    <p:cSldViewPr snapToGrid="0" showGuides="1">
      <p:cViewPr varScale="1">
        <p:scale>
          <a:sx n="83" d="100"/>
          <a:sy n="83" d="100"/>
        </p:scale>
        <p:origin x="1712" y="200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9058A-16E2-448A-BBCA-8DCBCB1F06BE}" type="doc">
      <dgm:prSet loTypeId="urn:microsoft.com/office/officeart/2005/8/layout/cycle4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6D4071C3-F216-4E9B-8F3A-B71CCA28C3FD}">
      <dgm:prSet phldrT="[Text]" custT="1"/>
      <dgm:spPr/>
      <dgm:t>
        <a:bodyPr/>
        <a:lstStyle/>
        <a:p>
          <a:r>
            <a:rPr lang="en-GB" sz="1400" b="1" dirty="0"/>
            <a:t>Act</a:t>
          </a:r>
        </a:p>
      </dgm:t>
    </dgm:pt>
    <dgm:pt modelId="{869E1F23-1FD1-43B8-A7ED-F67819992A01}" type="parTrans" cxnId="{0AE72980-F26C-4C76-BCD9-7996B1DD441C}">
      <dgm:prSet/>
      <dgm:spPr/>
      <dgm:t>
        <a:bodyPr/>
        <a:lstStyle/>
        <a:p>
          <a:endParaRPr lang="en-GB"/>
        </a:p>
      </dgm:t>
    </dgm:pt>
    <dgm:pt modelId="{D76361E1-8A7E-45AE-AEEC-AF715C08333E}" type="sibTrans" cxnId="{0AE72980-F26C-4C76-BCD9-7996B1DD441C}">
      <dgm:prSet/>
      <dgm:spPr/>
      <dgm:t>
        <a:bodyPr/>
        <a:lstStyle/>
        <a:p>
          <a:endParaRPr lang="en-GB"/>
        </a:p>
      </dgm:t>
    </dgm:pt>
    <dgm:pt modelId="{FD41DC27-EC99-4DA0-9ABD-1D2B3BEB2BD2}">
      <dgm:prSet phldrT="[Text]" custT="1"/>
      <dgm:spPr/>
      <dgm:t>
        <a:bodyPr/>
        <a:lstStyle/>
        <a:p>
          <a:r>
            <a:rPr lang="en-GB" sz="1400" b="1" dirty="0"/>
            <a:t>Plan</a:t>
          </a:r>
        </a:p>
      </dgm:t>
    </dgm:pt>
    <dgm:pt modelId="{722C20E2-6E9D-4A1F-A910-72A5F3731F87}" type="parTrans" cxnId="{26EE269E-E1DE-42EC-8601-1B14DA17FB25}">
      <dgm:prSet/>
      <dgm:spPr/>
      <dgm:t>
        <a:bodyPr/>
        <a:lstStyle/>
        <a:p>
          <a:endParaRPr lang="en-GB"/>
        </a:p>
      </dgm:t>
    </dgm:pt>
    <dgm:pt modelId="{C1227E1C-6050-4A98-AA20-56D2F4DED4BC}" type="sibTrans" cxnId="{26EE269E-E1DE-42EC-8601-1B14DA17FB25}">
      <dgm:prSet/>
      <dgm:spPr/>
      <dgm:t>
        <a:bodyPr/>
        <a:lstStyle/>
        <a:p>
          <a:endParaRPr lang="en-GB"/>
        </a:p>
      </dgm:t>
    </dgm:pt>
    <dgm:pt modelId="{BDBBD876-25D4-44CE-88E8-2EC65F1BC0F2}">
      <dgm:prSet phldrT="[Text]" custT="1"/>
      <dgm:spPr/>
      <dgm:t>
        <a:bodyPr/>
        <a:lstStyle/>
        <a:p>
          <a:endParaRPr lang="en-GB" sz="1600" b="1" dirty="0"/>
        </a:p>
        <a:p>
          <a:r>
            <a:rPr lang="en-GB" sz="1400" b="1" dirty="0"/>
            <a:t>Do</a:t>
          </a:r>
        </a:p>
        <a:p>
          <a:endParaRPr lang="en-GB" sz="2000" b="1" dirty="0"/>
        </a:p>
      </dgm:t>
    </dgm:pt>
    <dgm:pt modelId="{71177FAB-A4B0-48E6-9ABD-5DD46CA36D1B}" type="parTrans" cxnId="{806FA634-C7E4-42F2-8E12-4720E95224B9}">
      <dgm:prSet/>
      <dgm:spPr/>
      <dgm:t>
        <a:bodyPr/>
        <a:lstStyle/>
        <a:p>
          <a:endParaRPr lang="en-GB"/>
        </a:p>
      </dgm:t>
    </dgm:pt>
    <dgm:pt modelId="{1892C28E-67DF-4EC0-88E4-DA7280C3955C}" type="sibTrans" cxnId="{806FA634-C7E4-42F2-8E12-4720E95224B9}">
      <dgm:prSet/>
      <dgm:spPr/>
      <dgm:t>
        <a:bodyPr/>
        <a:lstStyle/>
        <a:p>
          <a:endParaRPr lang="en-GB"/>
        </a:p>
      </dgm:t>
    </dgm:pt>
    <dgm:pt modelId="{CF14E818-7D8A-4D8D-90C0-99BA77FE1846}">
      <dgm:prSet phldrT="[Text]" custT="1"/>
      <dgm:spPr/>
      <dgm:t>
        <a:bodyPr/>
        <a:lstStyle/>
        <a:p>
          <a:r>
            <a:rPr lang="en-GB" sz="1400" b="1" dirty="0"/>
            <a:t>Check</a:t>
          </a:r>
        </a:p>
      </dgm:t>
    </dgm:pt>
    <dgm:pt modelId="{AF53E3B7-47A5-46DE-8A6A-D4433F32F89A}" type="parTrans" cxnId="{DF907EE4-3C26-47F8-9787-CA4A03465297}">
      <dgm:prSet/>
      <dgm:spPr/>
      <dgm:t>
        <a:bodyPr/>
        <a:lstStyle/>
        <a:p>
          <a:endParaRPr lang="en-GB"/>
        </a:p>
      </dgm:t>
    </dgm:pt>
    <dgm:pt modelId="{24932D32-CD30-4E1A-9BF6-979A67280B3F}" type="sibTrans" cxnId="{DF907EE4-3C26-47F8-9787-CA4A03465297}">
      <dgm:prSet/>
      <dgm:spPr/>
      <dgm:t>
        <a:bodyPr/>
        <a:lstStyle/>
        <a:p>
          <a:endParaRPr lang="en-GB"/>
        </a:p>
      </dgm:t>
    </dgm:pt>
    <dgm:pt modelId="{D071466F-2790-4596-8ECE-662E95E4A70B}">
      <dgm:prSet phldrT="[Text]" custScaleX="115190" custScaleY="118031" custLinFactNeighborX="23103" custLinFactNeighborY="35653"/>
      <dgm:spPr/>
      <dgm:t>
        <a:bodyPr/>
        <a:lstStyle/>
        <a:p>
          <a:endParaRPr lang="en-GB" b="1" dirty="0"/>
        </a:p>
      </dgm:t>
    </dgm:pt>
    <dgm:pt modelId="{47F5BFEE-DE90-4B5B-BA79-76B2ACF066E1}" type="parTrans" cxnId="{93A0699B-CA49-4493-96E1-6AB6C744776E}">
      <dgm:prSet/>
      <dgm:spPr/>
      <dgm:t>
        <a:bodyPr/>
        <a:lstStyle/>
        <a:p>
          <a:endParaRPr lang="en-US"/>
        </a:p>
      </dgm:t>
    </dgm:pt>
    <dgm:pt modelId="{1840DBB1-2206-44DA-BAC6-87BFA4A35C19}" type="sibTrans" cxnId="{93A0699B-CA49-4493-96E1-6AB6C744776E}">
      <dgm:prSet/>
      <dgm:spPr/>
      <dgm:t>
        <a:bodyPr/>
        <a:lstStyle/>
        <a:p>
          <a:endParaRPr lang="en-US"/>
        </a:p>
      </dgm:t>
    </dgm:pt>
    <dgm:pt modelId="{D9722DC1-3233-42BB-AF57-B8DBF8E1680B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FA6C9823-92A4-43CE-AAB3-5EEBBE6EAC0F}" type="parTrans" cxnId="{BF60BB6C-DDD1-44B4-8B79-5FD1AC950100}">
      <dgm:prSet/>
      <dgm:spPr/>
      <dgm:t>
        <a:bodyPr/>
        <a:lstStyle/>
        <a:p>
          <a:endParaRPr lang="en-US"/>
        </a:p>
      </dgm:t>
    </dgm:pt>
    <dgm:pt modelId="{6DEDC1DD-0B7C-4548-9A23-E0A9F2BDCDDA}" type="sibTrans" cxnId="{BF60BB6C-DDD1-44B4-8B79-5FD1AC950100}">
      <dgm:prSet/>
      <dgm:spPr/>
      <dgm:t>
        <a:bodyPr/>
        <a:lstStyle/>
        <a:p>
          <a:endParaRPr lang="en-US"/>
        </a:p>
      </dgm:t>
    </dgm:pt>
    <dgm:pt modelId="{471F386F-D80B-4A82-981B-DF1C5DC99AAC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F7BBCB90-9D8C-4726-8D1C-D96572D83F8A}" type="parTrans" cxnId="{6F3FDAAB-5CFB-4DC2-A37D-BBD4A1EF32A0}">
      <dgm:prSet/>
      <dgm:spPr/>
      <dgm:t>
        <a:bodyPr/>
        <a:lstStyle/>
        <a:p>
          <a:endParaRPr lang="en-US"/>
        </a:p>
      </dgm:t>
    </dgm:pt>
    <dgm:pt modelId="{15941C31-303E-4368-9D1D-CC7E4E6541A7}" type="sibTrans" cxnId="{6F3FDAAB-5CFB-4DC2-A37D-BBD4A1EF32A0}">
      <dgm:prSet/>
      <dgm:spPr/>
      <dgm:t>
        <a:bodyPr/>
        <a:lstStyle/>
        <a:p>
          <a:endParaRPr lang="en-US"/>
        </a:p>
      </dgm:t>
    </dgm:pt>
    <dgm:pt modelId="{467F51D6-277A-4D9F-AF82-06C136E61192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8279DA65-B540-496E-9F07-E971BF7A85B8}" type="parTrans" cxnId="{6F3E1AB8-1257-414F-A1CB-8CEAE2EC2670}">
      <dgm:prSet/>
      <dgm:spPr/>
      <dgm:t>
        <a:bodyPr/>
        <a:lstStyle/>
        <a:p>
          <a:endParaRPr lang="en-US"/>
        </a:p>
      </dgm:t>
    </dgm:pt>
    <dgm:pt modelId="{4DA4CDD6-0DF3-4CE2-A2E1-DE83C9E84666}" type="sibTrans" cxnId="{6F3E1AB8-1257-414F-A1CB-8CEAE2EC2670}">
      <dgm:prSet/>
      <dgm:spPr/>
      <dgm:t>
        <a:bodyPr/>
        <a:lstStyle/>
        <a:p>
          <a:endParaRPr lang="en-US"/>
        </a:p>
      </dgm:t>
    </dgm:pt>
    <dgm:pt modelId="{3C4B84D9-49C6-4F00-BCD0-568EAF27CD01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B27E0846-E345-4710-B2F6-DB67A525659C}" type="parTrans" cxnId="{AAEEEE78-F12F-41EB-8324-42A78800176E}">
      <dgm:prSet/>
      <dgm:spPr/>
      <dgm:t>
        <a:bodyPr/>
        <a:lstStyle/>
        <a:p>
          <a:endParaRPr lang="en-US"/>
        </a:p>
      </dgm:t>
    </dgm:pt>
    <dgm:pt modelId="{9C48804E-B8DA-4765-B6F5-495CDA57A363}" type="sibTrans" cxnId="{AAEEEE78-F12F-41EB-8324-42A78800176E}">
      <dgm:prSet/>
      <dgm:spPr/>
      <dgm:t>
        <a:bodyPr/>
        <a:lstStyle/>
        <a:p>
          <a:endParaRPr lang="en-US"/>
        </a:p>
      </dgm:t>
    </dgm:pt>
    <dgm:pt modelId="{B3987880-EDFB-4E91-9E37-DCE9DE5BE31C}">
      <dgm:prSet phldrT="[Text]" custScaleX="115190" custScaleY="118031" custLinFactNeighborX="23103" custLinFactNeighborY="35653"/>
      <dgm:spPr/>
      <dgm:t>
        <a:bodyPr/>
        <a:lstStyle/>
        <a:p>
          <a:endParaRPr lang="en-GB" b="1" dirty="0"/>
        </a:p>
      </dgm:t>
    </dgm:pt>
    <dgm:pt modelId="{CDCD6CF0-704F-4250-B14E-019C275B6249}" type="parTrans" cxnId="{3B83A96E-E63D-4906-BCF9-C8241429A1C3}">
      <dgm:prSet/>
      <dgm:spPr/>
      <dgm:t>
        <a:bodyPr/>
        <a:lstStyle/>
        <a:p>
          <a:endParaRPr lang="en-US"/>
        </a:p>
      </dgm:t>
    </dgm:pt>
    <dgm:pt modelId="{03E5F500-35F6-4BD9-A4FD-56A89184B82A}" type="sibTrans" cxnId="{3B83A96E-E63D-4906-BCF9-C8241429A1C3}">
      <dgm:prSet/>
      <dgm:spPr/>
      <dgm:t>
        <a:bodyPr/>
        <a:lstStyle/>
        <a:p>
          <a:endParaRPr lang="en-US"/>
        </a:p>
      </dgm:t>
    </dgm:pt>
    <dgm:pt modelId="{CE134C4E-79FD-474C-825E-644D296BFD71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39DE2597-B119-456A-8949-6369AA48EA77}" type="parTrans" cxnId="{7612E087-8F6F-4951-8FAA-224660C44458}">
      <dgm:prSet/>
      <dgm:spPr/>
      <dgm:t>
        <a:bodyPr/>
        <a:lstStyle/>
        <a:p>
          <a:endParaRPr lang="en-US"/>
        </a:p>
      </dgm:t>
    </dgm:pt>
    <dgm:pt modelId="{2DCC867D-16A7-4171-9F15-CAC0AE7BA136}" type="sibTrans" cxnId="{7612E087-8F6F-4951-8FAA-224660C44458}">
      <dgm:prSet/>
      <dgm:spPr/>
      <dgm:t>
        <a:bodyPr/>
        <a:lstStyle/>
        <a:p>
          <a:endParaRPr lang="en-US"/>
        </a:p>
      </dgm:t>
    </dgm:pt>
    <dgm:pt modelId="{F4D0918D-9FCF-4D8A-BD2F-0DB894972172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6008157C-64EC-42A4-91AB-51E4F93DA7C2}" type="parTrans" cxnId="{F3277B13-AF98-46BC-A10D-7A302EEA283D}">
      <dgm:prSet/>
      <dgm:spPr/>
      <dgm:t>
        <a:bodyPr/>
        <a:lstStyle/>
        <a:p>
          <a:endParaRPr lang="en-US"/>
        </a:p>
      </dgm:t>
    </dgm:pt>
    <dgm:pt modelId="{D7C25D95-7E88-426A-828D-FB504A1E33E8}" type="sibTrans" cxnId="{F3277B13-AF98-46BC-A10D-7A302EEA283D}">
      <dgm:prSet/>
      <dgm:spPr/>
      <dgm:t>
        <a:bodyPr/>
        <a:lstStyle/>
        <a:p>
          <a:endParaRPr lang="en-US"/>
        </a:p>
      </dgm:t>
    </dgm:pt>
    <dgm:pt modelId="{F6DB97FA-AD09-4D7E-AB28-761A16760508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C1DE7841-5FCD-4EEC-A835-E9550F36B7D7}" type="parTrans" cxnId="{16E6CE19-0636-4B45-AC37-B8097062C58F}">
      <dgm:prSet/>
      <dgm:spPr/>
      <dgm:t>
        <a:bodyPr/>
        <a:lstStyle/>
        <a:p>
          <a:endParaRPr lang="en-US"/>
        </a:p>
      </dgm:t>
    </dgm:pt>
    <dgm:pt modelId="{ADE9B8BC-B850-418D-8BFC-1B749EB1E90F}" type="sibTrans" cxnId="{16E6CE19-0636-4B45-AC37-B8097062C58F}">
      <dgm:prSet/>
      <dgm:spPr/>
      <dgm:t>
        <a:bodyPr/>
        <a:lstStyle/>
        <a:p>
          <a:endParaRPr lang="en-US"/>
        </a:p>
      </dgm:t>
    </dgm:pt>
    <dgm:pt modelId="{0986EFE2-755D-46A4-97B4-1BA66FAE1637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579FE45E-4BB6-4E69-B41A-47BA0BED5932}" type="parTrans" cxnId="{1324AA28-FE5A-4422-BC33-E8F1589CF140}">
      <dgm:prSet/>
      <dgm:spPr/>
      <dgm:t>
        <a:bodyPr/>
        <a:lstStyle/>
        <a:p>
          <a:endParaRPr lang="en-US"/>
        </a:p>
      </dgm:t>
    </dgm:pt>
    <dgm:pt modelId="{858429E0-0371-4B70-AAE0-859E95A2171C}" type="sibTrans" cxnId="{1324AA28-FE5A-4422-BC33-E8F1589CF140}">
      <dgm:prSet/>
      <dgm:spPr/>
      <dgm:t>
        <a:bodyPr/>
        <a:lstStyle/>
        <a:p>
          <a:endParaRPr lang="en-US"/>
        </a:p>
      </dgm:t>
    </dgm:pt>
    <dgm:pt modelId="{E7807D75-6A76-4978-B251-6420A7411470}">
      <dgm:prSet phldrT="[Text]" custScaleX="122290" custScaleY="109701" custLinFactNeighborX="-14876" custLinFactNeighborY="42659"/>
      <dgm:spPr/>
      <dgm:t>
        <a:bodyPr/>
        <a:lstStyle/>
        <a:p>
          <a:endParaRPr lang="en-GB" b="1" dirty="0"/>
        </a:p>
      </dgm:t>
    </dgm:pt>
    <dgm:pt modelId="{1979F4E2-A13A-47E5-B5E7-B46397EE3F71}" type="parTrans" cxnId="{0AF031E5-FFE5-4FAC-BA80-33A12E612839}">
      <dgm:prSet/>
      <dgm:spPr/>
      <dgm:t>
        <a:bodyPr/>
        <a:lstStyle/>
        <a:p>
          <a:endParaRPr lang="en-US"/>
        </a:p>
      </dgm:t>
    </dgm:pt>
    <dgm:pt modelId="{6E51D8CA-9D78-4248-AD46-116400D48748}" type="sibTrans" cxnId="{0AF031E5-FFE5-4FAC-BA80-33A12E612839}">
      <dgm:prSet/>
      <dgm:spPr/>
      <dgm:t>
        <a:bodyPr/>
        <a:lstStyle/>
        <a:p>
          <a:endParaRPr lang="en-US"/>
        </a:p>
      </dgm:t>
    </dgm:pt>
    <dgm:pt modelId="{DA284BAE-A939-4463-BF79-29D7EEE4EE6D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4062048-49BB-4B38-89CD-0D67E1A74587}" type="parTrans" cxnId="{78FD55DA-5A24-4988-97B8-B0BF3EA2EED0}">
      <dgm:prSet/>
      <dgm:spPr/>
      <dgm:t>
        <a:bodyPr/>
        <a:lstStyle/>
        <a:p>
          <a:endParaRPr lang="en-US"/>
        </a:p>
      </dgm:t>
    </dgm:pt>
    <dgm:pt modelId="{B67E924C-E08D-4BC0-AE04-99B8815FF79C}" type="sibTrans" cxnId="{78FD55DA-5A24-4988-97B8-B0BF3EA2EED0}">
      <dgm:prSet/>
      <dgm:spPr/>
      <dgm:t>
        <a:bodyPr/>
        <a:lstStyle/>
        <a:p>
          <a:endParaRPr lang="en-US"/>
        </a:p>
      </dgm:t>
    </dgm:pt>
    <dgm:pt modelId="{E02276B2-0C19-41B2-99A3-F8A6DEFC4EBD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FD59C64-343F-45EF-836C-500CC50D9949}" type="parTrans" cxnId="{0F48404F-0E46-4B74-8348-B7CB8FF43010}">
      <dgm:prSet/>
      <dgm:spPr/>
      <dgm:t>
        <a:bodyPr/>
        <a:lstStyle/>
        <a:p>
          <a:endParaRPr lang="en-US"/>
        </a:p>
      </dgm:t>
    </dgm:pt>
    <dgm:pt modelId="{D2E60427-073C-4D6C-9324-2BEDCEA6F0A3}" type="sibTrans" cxnId="{0F48404F-0E46-4B74-8348-B7CB8FF43010}">
      <dgm:prSet/>
      <dgm:spPr/>
      <dgm:t>
        <a:bodyPr/>
        <a:lstStyle/>
        <a:p>
          <a:endParaRPr lang="en-US"/>
        </a:p>
      </dgm:t>
    </dgm:pt>
    <dgm:pt modelId="{2B4B6C9C-19B5-4673-A32F-6311898C281D}">
      <dgm:prSet phldrT="[Text]" custScaleX="122290" custScaleY="109701" custLinFactNeighborX="-14876" custLinFactNeighborY="42659"/>
      <dgm:spPr/>
      <dgm:t>
        <a:bodyPr/>
        <a:lstStyle/>
        <a:p>
          <a:endParaRPr lang="en-GB" dirty="0"/>
        </a:p>
      </dgm:t>
    </dgm:pt>
    <dgm:pt modelId="{EBC8652D-15AD-4719-B447-7D79FB49649D}" type="parTrans" cxnId="{9B88E61C-C450-4A29-B842-73FBC415D752}">
      <dgm:prSet/>
      <dgm:spPr/>
      <dgm:t>
        <a:bodyPr/>
        <a:lstStyle/>
        <a:p>
          <a:endParaRPr lang="en-US"/>
        </a:p>
      </dgm:t>
    </dgm:pt>
    <dgm:pt modelId="{4E5A995A-0A32-4456-BC11-FAD9F6D6897C}" type="sibTrans" cxnId="{9B88E61C-C450-4A29-B842-73FBC415D752}">
      <dgm:prSet/>
      <dgm:spPr/>
      <dgm:t>
        <a:bodyPr/>
        <a:lstStyle/>
        <a:p>
          <a:endParaRPr lang="en-US"/>
        </a:p>
      </dgm:t>
    </dgm:pt>
    <dgm:pt modelId="{F2364E6C-2AC7-4705-AF9E-AC4EC34CFE93}">
      <dgm:prSet phldrT="[Text]" custScaleX="122290" custScaleY="109701" custLinFactNeighborX="-14876" custLinFactNeighborY="42659"/>
      <dgm:spPr/>
      <dgm:t>
        <a:bodyPr/>
        <a:lstStyle/>
        <a:p>
          <a:endParaRPr lang="en-GB" b="1" dirty="0"/>
        </a:p>
      </dgm:t>
    </dgm:pt>
    <dgm:pt modelId="{F2949645-3F06-4DBF-B620-B86535BA5DEA}" type="parTrans" cxnId="{D007F508-408A-4225-9983-C4E024062BD9}">
      <dgm:prSet/>
      <dgm:spPr/>
      <dgm:t>
        <a:bodyPr/>
        <a:lstStyle/>
        <a:p>
          <a:endParaRPr lang="en-US"/>
        </a:p>
      </dgm:t>
    </dgm:pt>
    <dgm:pt modelId="{C4716ECA-2299-4EAF-A028-858C7B3F5649}" type="sibTrans" cxnId="{D007F508-408A-4225-9983-C4E024062BD9}">
      <dgm:prSet/>
      <dgm:spPr/>
      <dgm:t>
        <a:bodyPr/>
        <a:lstStyle/>
        <a:p>
          <a:endParaRPr lang="en-US"/>
        </a:p>
      </dgm:t>
    </dgm:pt>
    <dgm:pt modelId="{3F314A87-B4D1-4591-B9E4-F0F8E169AF34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D29018F-C98B-4E9A-9796-9F016C37692E}" type="parTrans" cxnId="{1813CB9C-EE6C-4049-8F9B-1E520737A982}">
      <dgm:prSet/>
      <dgm:spPr/>
      <dgm:t>
        <a:bodyPr/>
        <a:lstStyle/>
        <a:p>
          <a:endParaRPr lang="en-US"/>
        </a:p>
      </dgm:t>
    </dgm:pt>
    <dgm:pt modelId="{1DA85A6F-ABA4-4A1D-A545-213542FA3440}" type="sibTrans" cxnId="{1813CB9C-EE6C-4049-8F9B-1E520737A982}">
      <dgm:prSet/>
      <dgm:spPr/>
      <dgm:t>
        <a:bodyPr/>
        <a:lstStyle/>
        <a:p>
          <a:endParaRPr lang="en-US"/>
        </a:p>
      </dgm:t>
    </dgm:pt>
    <dgm:pt modelId="{99734279-87BE-43F3-8CF0-3667CF1730D6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4A1B8423-9303-4C87-B9C9-04BDEDFDE238}" type="parTrans" cxnId="{945886F7-AD21-4DA7-A513-E783E03E502C}">
      <dgm:prSet/>
      <dgm:spPr/>
      <dgm:t>
        <a:bodyPr/>
        <a:lstStyle/>
        <a:p>
          <a:endParaRPr lang="en-US"/>
        </a:p>
      </dgm:t>
    </dgm:pt>
    <dgm:pt modelId="{60ACE4FE-A974-4548-AC24-03193A2A0153}" type="sibTrans" cxnId="{945886F7-AD21-4DA7-A513-E783E03E502C}">
      <dgm:prSet/>
      <dgm:spPr/>
      <dgm:t>
        <a:bodyPr/>
        <a:lstStyle/>
        <a:p>
          <a:endParaRPr lang="en-US"/>
        </a:p>
      </dgm:t>
    </dgm:pt>
    <dgm:pt modelId="{88E5A9FE-D36E-4103-8078-36C4EED6104E}">
      <dgm:prSet phldrT="[Text]" custScaleX="122290" custScaleY="109701" custLinFactNeighborX="-14876" custLinFactNeighborY="42659"/>
      <dgm:spPr/>
      <dgm:t>
        <a:bodyPr/>
        <a:lstStyle/>
        <a:p>
          <a:endParaRPr lang="en-GB" dirty="0"/>
        </a:p>
      </dgm:t>
    </dgm:pt>
    <dgm:pt modelId="{02E21544-787D-41E1-A8D0-AEAC6803D2D7}" type="parTrans" cxnId="{C6EC9951-C536-42CF-B7F7-B47D157D47A1}">
      <dgm:prSet/>
      <dgm:spPr/>
      <dgm:t>
        <a:bodyPr/>
        <a:lstStyle/>
        <a:p>
          <a:endParaRPr lang="en-US"/>
        </a:p>
      </dgm:t>
    </dgm:pt>
    <dgm:pt modelId="{78FE9B7C-B8E3-43B1-A880-2A7F268A5F6A}" type="sibTrans" cxnId="{C6EC9951-C536-42CF-B7F7-B47D157D47A1}">
      <dgm:prSet/>
      <dgm:spPr/>
      <dgm:t>
        <a:bodyPr/>
        <a:lstStyle/>
        <a:p>
          <a:endParaRPr lang="en-US"/>
        </a:p>
      </dgm:t>
    </dgm:pt>
    <dgm:pt modelId="{07B6DD52-19DF-47E2-9E82-EDA7735D763A}">
      <dgm:prSet/>
      <dgm:spPr/>
      <dgm:t>
        <a:bodyPr/>
        <a:lstStyle/>
        <a:p>
          <a:endParaRPr lang="en-US"/>
        </a:p>
      </dgm:t>
    </dgm:pt>
    <dgm:pt modelId="{CAF96A0D-3C62-4CBA-BB4E-FC1123C0C60F}" type="parTrans" cxnId="{038C9C13-05FB-4903-9208-1E32417069C8}">
      <dgm:prSet/>
      <dgm:spPr/>
      <dgm:t>
        <a:bodyPr/>
        <a:lstStyle/>
        <a:p>
          <a:endParaRPr lang="en-US"/>
        </a:p>
      </dgm:t>
    </dgm:pt>
    <dgm:pt modelId="{497E4FE5-0CF1-41B3-ACE9-7AF85727C4C0}" type="sibTrans" cxnId="{038C9C13-05FB-4903-9208-1E32417069C8}">
      <dgm:prSet/>
      <dgm:spPr/>
      <dgm:t>
        <a:bodyPr/>
        <a:lstStyle/>
        <a:p>
          <a:endParaRPr lang="en-US"/>
        </a:p>
      </dgm:t>
    </dgm:pt>
    <dgm:pt modelId="{1CBE5BFC-5579-442A-9CD2-B25AC09E31D2}">
      <dgm:prSet/>
      <dgm:spPr/>
      <dgm:t>
        <a:bodyPr/>
        <a:lstStyle/>
        <a:p>
          <a:endParaRPr lang="en-US"/>
        </a:p>
      </dgm:t>
    </dgm:pt>
    <dgm:pt modelId="{D4D4915C-DE0E-49D1-B0D6-472C4C684E1A}" type="parTrans" cxnId="{EBB5443F-CCD3-41DB-9E49-7EAC91DE9254}">
      <dgm:prSet/>
      <dgm:spPr/>
      <dgm:t>
        <a:bodyPr/>
        <a:lstStyle/>
        <a:p>
          <a:endParaRPr lang="en-US"/>
        </a:p>
      </dgm:t>
    </dgm:pt>
    <dgm:pt modelId="{38C8E145-4B0A-4F69-8413-148D7D3F6F31}" type="sibTrans" cxnId="{EBB5443F-CCD3-41DB-9E49-7EAC91DE9254}">
      <dgm:prSet/>
      <dgm:spPr/>
      <dgm:t>
        <a:bodyPr/>
        <a:lstStyle/>
        <a:p>
          <a:endParaRPr lang="en-US"/>
        </a:p>
      </dgm:t>
    </dgm:pt>
    <dgm:pt modelId="{97F15E76-15D3-47A8-87D3-09B0B92420A0}">
      <dgm:prSet/>
      <dgm:spPr/>
      <dgm:t>
        <a:bodyPr/>
        <a:lstStyle/>
        <a:p>
          <a:endParaRPr lang="en-US"/>
        </a:p>
      </dgm:t>
    </dgm:pt>
    <dgm:pt modelId="{0570F904-17EA-49C2-9894-B804AC3C1F6E}" type="parTrans" cxnId="{CD412BC1-901E-443C-94F5-EB6613738568}">
      <dgm:prSet/>
      <dgm:spPr/>
      <dgm:t>
        <a:bodyPr/>
        <a:lstStyle/>
        <a:p>
          <a:endParaRPr lang="en-US"/>
        </a:p>
      </dgm:t>
    </dgm:pt>
    <dgm:pt modelId="{F2268698-652A-4E6B-9D11-FBDFA203613F}" type="sibTrans" cxnId="{CD412BC1-901E-443C-94F5-EB6613738568}">
      <dgm:prSet/>
      <dgm:spPr/>
      <dgm:t>
        <a:bodyPr/>
        <a:lstStyle/>
        <a:p>
          <a:endParaRPr lang="en-US"/>
        </a:p>
      </dgm:t>
    </dgm:pt>
    <dgm:pt modelId="{85F78A90-BF01-4352-A665-1BF09FDA2A1A}">
      <dgm:prSet/>
      <dgm:spPr/>
      <dgm:t>
        <a:bodyPr/>
        <a:lstStyle/>
        <a:p>
          <a:endParaRPr lang="en-US"/>
        </a:p>
      </dgm:t>
    </dgm:pt>
    <dgm:pt modelId="{876A0E15-E13E-48F3-A1B6-69444EDC46A2}" type="parTrans" cxnId="{3A5B2D3B-27AF-41B6-86DD-8636DB4B0230}">
      <dgm:prSet/>
      <dgm:spPr/>
      <dgm:t>
        <a:bodyPr/>
        <a:lstStyle/>
        <a:p>
          <a:endParaRPr lang="en-US"/>
        </a:p>
      </dgm:t>
    </dgm:pt>
    <dgm:pt modelId="{40274867-E0C3-497C-9DB7-C694EAF7FAE3}" type="sibTrans" cxnId="{3A5B2D3B-27AF-41B6-86DD-8636DB4B0230}">
      <dgm:prSet/>
      <dgm:spPr/>
      <dgm:t>
        <a:bodyPr/>
        <a:lstStyle/>
        <a:p>
          <a:endParaRPr lang="en-US"/>
        </a:p>
      </dgm:t>
    </dgm:pt>
    <dgm:pt modelId="{03DCDC29-27CD-49F6-843A-1358995ACB0F}">
      <dgm:prSet/>
      <dgm:spPr/>
      <dgm:t>
        <a:bodyPr/>
        <a:lstStyle/>
        <a:p>
          <a:endParaRPr lang="en-US"/>
        </a:p>
      </dgm:t>
    </dgm:pt>
    <dgm:pt modelId="{77242208-6C92-444F-9023-3271F8ED4BFA}" type="parTrans" cxnId="{21308289-CA89-4CA3-9FCD-FB8EDD27D712}">
      <dgm:prSet/>
      <dgm:spPr/>
      <dgm:t>
        <a:bodyPr/>
        <a:lstStyle/>
        <a:p>
          <a:endParaRPr lang="en-US"/>
        </a:p>
      </dgm:t>
    </dgm:pt>
    <dgm:pt modelId="{6133EC78-B878-499A-82AF-5CE138C5F43C}" type="sibTrans" cxnId="{21308289-CA89-4CA3-9FCD-FB8EDD27D712}">
      <dgm:prSet/>
      <dgm:spPr/>
      <dgm:t>
        <a:bodyPr/>
        <a:lstStyle/>
        <a:p>
          <a:endParaRPr lang="en-US"/>
        </a:p>
      </dgm:t>
    </dgm:pt>
    <dgm:pt modelId="{D71D342D-B015-4CAE-B522-F113965A6065}" type="pres">
      <dgm:prSet presAssocID="{D569058A-16E2-448A-BBCA-8DCBCB1F06B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338C0C3-3A61-48D2-ABC6-0EAB71B262A3}" type="pres">
      <dgm:prSet presAssocID="{D569058A-16E2-448A-BBCA-8DCBCB1F06BE}" presName="children" presStyleCnt="0"/>
      <dgm:spPr/>
    </dgm:pt>
    <dgm:pt modelId="{CD0ABD63-5FDB-459C-A0B8-A1F758438481}" type="pres">
      <dgm:prSet presAssocID="{D569058A-16E2-448A-BBCA-8DCBCB1F06BE}" presName="childPlaceholder" presStyleCnt="0"/>
      <dgm:spPr/>
    </dgm:pt>
    <dgm:pt modelId="{318E92EB-01F5-4D66-95CB-D9A1C22704B6}" type="pres">
      <dgm:prSet presAssocID="{D569058A-16E2-448A-BBCA-8DCBCB1F06BE}" presName="circle" presStyleCnt="0"/>
      <dgm:spPr/>
    </dgm:pt>
    <dgm:pt modelId="{9C76C78F-C40D-48A4-BC00-08BEB22E136A}" type="pres">
      <dgm:prSet presAssocID="{D569058A-16E2-448A-BBCA-8DCBCB1F06BE}" presName="quadrant1" presStyleLbl="node1" presStyleIdx="0" presStyleCnt="4" custScaleY="98361">
        <dgm:presLayoutVars>
          <dgm:chMax val="1"/>
          <dgm:bulletEnabled val="1"/>
        </dgm:presLayoutVars>
      </dgm:prSet>
      <dgm:spPr/>
    </dgm:pt>
    <dgm:pt modelId="{D4E53DD1-30C7-41D6-BD92-F67468B939B5}" type="pres">
      <dgm:prSet presAssocID="{D569058A-16E2-448A-BBCA-8DCBCB1F06BE}" presName="quadrant2" presStyleLbl="node1" presStyleIdx="1" presStyleCnt="4" custScaleY="98361" custLinFactNeighborX="1517" custLinFactNeighborY="972">
        <dgm:presLayoutVars>
          <dgm:chMax val="1"/>
          <dgm:bulletEnabled val="1"/>
        </dgm:presLayoutVars>
      </dgm:prSet>
      <dgm:spPr/>
    </dgm:pt>
    <dgm:pt modelId="{E5E73876-7560-4C87-ADBD-8CD76DBC3190}" type="pres">
      <dgm:prSet presAssocID="{D569058A-16E2-448A-BBCA-8DCBCB1F06BE}" presName="quadrant3" presStyleLbl="node1" presStyleIdx="2" presStyleCnt="4" custScaleX="103279" custLinFactNeighborX="1934" custLinFactNeighborY="-187">
        <dgm:presLayoutVars>
          <dgm:chMax val="1"/>
          <dgm:bulletEnabled val="1"/>
        </dgm:presLayoutVars>
      </dgm:prSet>
      <dgm:spPr/>
    </dgm:pt>
    <dgm:pt modelId="{003E4297-21B0-44C4-98FA-8C6E15BC88CC}" type="pres">
      <dgm:prSet presAssocID="{D569058A-16E2-448A-BBCA-8DCBCB1F06B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E2F2634-52B4-42E5-9705-7A4F2A645B1D}" type="pres">
      <dgm:prSet presAssocID="{D569058A-16E2-448A-BBCA-8DCBCB1F06BE}" presName="quadrantPlaceholder" presStyleCnt="0"/>
      <dgm:spPr/>
    </dgm:pt>
    <dgm:pt modelId="{C6222509-6ACA-45E4-ADD4-925CC2B4141C}" type="pres">
      <dgm:prSet presAssocID="{D569058A-16E2-448A-BBCA-8DCBCB1F06BE}" presName="center1" presStyleLbl="fgShp" presStyleIdx="0" presStyleCnt="2"/>
      <dgm:spPr/>
    </dgm:pt>
    <dgm:pt modelId="{7F2FC720-08B2-489A-AD5E-4EABBB1CA7AB}" type="pres">
      <dgm:prSet presAssocID="{D569058A-16E2-448A-BBCA-8DCBCB1F06BE}" presName="center2" presStyleLbl="fgShp" presStyleIdx="1" presStyleCnt="2"/>
      <dgm:spPr/>
    </dgm:pt>
  </dgm:ptLst>
  <dgm:cxnLst>
    <dgm:cxn modelId="{D007F508-408A-4225-9983-C4E024062BD9}" srcId="{D569058A-16E2-448A-BBCA-8DCBCB1F06BE}" destId="{F2364E6C-2AC7-4705-AF9E-AC4EC34CFE93}" srcOrd="18" destOrd="0" parTransId="{F2949645-3F06-4DBF-B620-B86535BA5DEA}" sibTransId="{C4716ECA-2299-4EAF-A028-858C7B3F5649}"/>
    <dgm:cxn modelId="{F3277B13-AF98-46BC-A10D-7A302EEA283D}" srcId="{D569058A-16E2-448A-BBCA-8DCBCB1F06BE}" destId="{F4D0918D-9FCF-4D8A-BD2F-0DB894972172}" srcOrd="11" destOrd="0" parTransId="{6008157C-64EC-42A4-91AB-51E4F93DA7C2}" sibTransId="{D7C25D95-7E88-426A-828D-FB504A1E33E8}"/>
    <dgm:cxn modelId="{038C9C13-05FB-4903-9208-1E32417069C8}" srcId="{D569058A-16E2-448A-BBCA-8DCBCB1F06BE}" destId="{07B6DD52-19DF-47E2-9E82-EDA7735D763A}" srcOrd="22" destOrd="0" parTransId="{CAF96A0D-3C62-4CBA-BB4E-FC1123C0C60F}" sibTransId="{497E4FE5-0CF1-41B3-ACE9-7AF85727C4C0}"/>
    <dgm:cxn modelId="{16E6CE19-0636-4B45-AC37-B8097062C58F}" srcId="{D569058A-16E2-448A-BBCA-8DCBCB1F06BE}" destId="{F6DB97FA-AD09-4D7E-AB28-761A16760508}" srcOrd="12" destOrd="0" parTransId="{C1DE7841-5FCD-4EEC-A835-E9550F36B7D7}" sibTransId="{ADE9B8BC-B850-418D-8BFC-1B749EB1E90F}"/>
    <dgm:cxn modelId="{9B88E61C-C450-4A29-B842-73FBC415D752}" srcId="{D569058A-16E2-448A-BBCA-8DCBCB1F06BE}" destId="{2B4B6C9C-19B5-4673-A32F-6311898C281D}" srcOrd="17" destOrd="0" parTransId="{EBC8652D-15AD-4719-B447-7D79FB49649D}" sibTransId="{4E5A995A-0A32-4456-BC11-FAD9F6D6897C}"/>
    <dgm:cxn modelId="{1324AA28-FE5A-4422-BC33-E8F1589CF140}" srcId="{D569058A-16E2-448A-BBCA-8DCBCB1F06BE}" destId="{0986EFE2-755D-46A4-97B4-1BA66FAE1637}" srcOrd="13" destOrd="0" parTransId="{579FE45E-4BB6-4E69-B41A-47BA0BED5932}" sibTransId="{858429E0-0371-4B70-AAE0-859E95A2171C}"/>
    <dgm:cxn modelId="{EDADF22F-F8B9-6945-AF4B-93E48511B68D}" type="presOf" srcId="{6D4071C3-F216-4E9B-8F3A-B71CCA28C3FD}" destId="{9C76C78F-C40D-48A4-BC00-08BEB22E136A}" srcOrd="0" destOrd="0" presId="urn:microsoft.com/office/officeart/2005/8/layout/cycle4"/>
    <dgm:cxn modelId="{D3273E32-D261-7B40-85C4-C6F4B920C543}" type="presOf" srcId="{BDBBD876-25D4-44CE-88E8-2EC65F1BC0F2}" destId="{E5E73876-7560-4C87-ADBD-8CD76DBC3190}" srcOrd="0" destOrd="0" presId="urn:microsoft.com/office/officeart/2005/8/layout/cycle4"/>
    <dgm:cxn modelId="{806FA634-C7E4-42F2-8E12-4720E95224B9}" srcId="{D569058A-16E2-448A-BBCA-8DCBCB1F06BE}" destId="{BDBBD876-25D4-44CE-88E8-2EC65F1BC0F2}" srcOrd="2" destOrd="0" parTransId="{71177FAB-A4B0-48E6-9ABD-5DD46CA36D1B}" sibTransId="{1892C28E-67DF-4EC0-88E4-DA7280C3955C}"/>
    <dgm:cxn modelId="{3A5B2D3B-27AF-41B6-86DD-8636DB4B0230}" srcId="{D569058A-16E2-448A-BBCA-8DCBCB1F06BE}" destId="{85F78A90-BF01-4352-A665-1BF09FDA2A1A}" srcOrd="25" destOrd="0" parTransId="{876A0E15-E13E-48F3-A1B6-69444EDC46A2}" sibTransId="{40274867-E0C3-497C-9DB7-C694EAF7FAE3}"/>
    <dgm:cxn modelId="{1580693E-894C-A24F-8644-4D0C4809FE53}" type="presOf" srcId="{D569058A-16E2-448A-BBCA-8DCBCB1F06BE}" destId="{D71D342D-B015-4CAE-B522-F113965A6065}" srcOrd="0" destOrd="0" presId="urn:microsoft.com/office/officeart/2005/8/layout/cycle4"/>
    <dgm:cxn modelId="{EBB5443F-CCD3-41DB-9E49-7EAC91DE9254}" srcId="{D569058A-16E2-448A-BBCA-8DCBCB1F06BE}" destId="{1CBE5BFC-5579-442A-9CD2-B25AC09E31D2}" srcOrd="23" destOrd="0" parTransId="{D4D4915C-DE0E-49D1-B0D6-472C4C684E1A}" sibTransId="{38C8E145-4B0A-4F69-8413-148D7D3F6F31}"/>
    <dgm:cxn modelId="{0F48404F-0E46-4B74-8348-B7CB8FF43010}" srcId="{D569058A-16E2-448A-BBCA-8DCBCB1F06BE}" destId="{E02276B2-0C19-41B2-99A3-F8A6DEFC4EBD}" srcOrd="16" destOrd="0" parTransId="{6FD59C64-343F-45EF-836C-500CC50D9949}" sibTransId="{D2E60427-073C-4D6C-9324-2BEDCEA6F0A3}"/>
    <dgm:cxn modelId="{C6EC9951-C536-42CF-B7F7-B47D157D47A1}" srcId="{D569058A-16E2-448A-BBCA-8DCBCB1F06BE}" destId="{88E5A9FE-D36E-4103-8078-36C4EED6104E}" srcOrd="21" destOrd="0" parTransId="{02E21544-787D-41E1-A8D0-AEAC6803D2D7}" sibTransId="{78FE9B7C-B8E3-43B1-A880-2A7F268A5F6A}"/>
    <dgm:cxn modelId="{BF60BB6C-DDD1-44B4-8B79-5FD1AC950100}" srcId="{D569058A-16E2-448A-BBCA-8DCBCB1F06BE}" destId="{D9722DC1-3233-42BB-AF57-B8DBF8E1680B}" srcOrd="5" destOrd="0" parTransId="{FA6C9823-92A4-43CE-AAB3-5EEBBE6EAC0F}" sibTransId="{6DEDC1DD-0B7C-4548-9A23-E0A9F2BDCDDA}"/>
    <dgm:cxn modelId="{3B83A96E-E63D-4906-BCF9-C8241429A1C3}" srcId="{D569058A-16E2-448A-BBCA-8DCBCB1F06BE}" destId="{B3987880-EDFB-4E91-9E37-DCE9DE5BE31C}" srcOrd="9" destOrd="0" parTransId="{CDCD6CF0-704F-4250-B14E-019C275B6249}" sibTransId="{03E5F500-35F6-4BD9-A4FD-56A89184B82A}"/>
    <dgm:cxn modelId="{AAEEEE78-F12F-41EB-8324-42A78800176E}" srcId="{D569058A-16E2-448A-BBCA-8DCBCB1F06BE}" destId="{3C4B84D9-49C6-4F00-BCD0-568EAF27CD01}" srcOrd="8" destOrd="0" parTransId="{B27E0846-E345-4710-B2F6-DB67A525659C}" sibTransId="{9C48804E-B8DA-4765-B6F5-495CDA57A363}"/>
    <dgm:cxn modelId="{0AE72980-F26C-4C76-BCD9-7996B1DD441C}" srcId="{D569058A-16E2-448A-BBCA-8DCBCB1F06BE}" destId="{6D4071C3-F216-4E9B-8F3A-B71CCA28C3FD}" srcOrd="0" destOrd="0" parTransId="{869E1F23-1FD1-43B8-A7ED-F67819992A01}" sibTransId="{D76361E1-8A7E-45AE-AEEC-AF715C08333E}"/>
    <dgm:cxn modelId="{7612E087-8F6F-4951-8FAA-224660C44458}" srcId="{D569058A-16E2-448A-BBCA-8DCBCB1F06BE}" destId="{CE134C4E-79FD-474C-825E-644D296BFD71}" srcOrd="10" destOrd="0" parTransId="{39DE2597-B119-456A-8949-6369AA48EA77}" sibTransId="{2DCC867D-16A7-4171-9F15-CAC0AE7BA136}"/>
    <dgm:cxn modelId="{21308289-CA89-4CA3-9FCD-FB8EDD27D712}" srcId="{D569058A-16E2-448A-BBCA-8DCBCB1F06BE}" destId="{03DCDC29-27CD-49F6-843A-1358995ACB0F}" srcOrd="26" destOrd="0" parTransId="{77242208-6C92-444F-9023-3271F8ED4BFA}" sibTransId="{6133EC78-B878-499A-82AF-5CE138C5F43C}"/>
    <dgm:cxn modelId="{93A0699B-CA49-4493-96E1-6AB6C744776E}" srcId="{D569058A-16E2-448A-BBCA-8DCBCB1F06BE}" destId="{D071466F-2790-4596-8ECE-662E95E4A70B}" srcOrd="4" destOrd="0" parTransId="{47F5BFEE-DE90-4B5B-BA79-76B2ACF066E1}" sibTransId="{1840DBB1-2206-44DA-BAC6-87BFA4A35C19}"/>
    <dgm:cxn modelId="{1813CB9C-EE6C-4049-8F9B-1E520737A982}" srcId="{D569058A-16E2-448A-BBCA-8DCBCB1F06BE}" destId="{3F314A87-B4D1-4591-B9E4-F0F8E169AF34}" srcOrd="19" destOrd="0" parTransId="{6D29018F-C98B-4E9A-9796-9F016C37692E}" sibTransId="{1DA85A6F-ABA4-4A1D-A545-213542FA3440}"/>
    <dgm:cxn modelId="{26EE269E-E1DE-42EC-8601-1B14DA17FB25}" srcId="{D569058A-16E2-448A-BBCA-8DCBCB1F06BE}" destId="{FD41DC27-EC99-4DA0-9ABD-1D2B3BEB2BD2}" srcOrd="1" destOrd="0" parTransId="{722C20E2-6E9D-4A1F-A910-72A5F3731F87}" sibTransId="{C1227E1C-6050-4A98-AA20-56D2F4DED4BC}"/>
    <dgm:cxn modelId="{6F3FDAAB-5CFB-4DC2-A37D-BBD4A1EF32A0}" srcId="{D569058A-16E2-448A-BBCA-8DCBCB1F06BE}" destId="{471F386F-D80B-4A82-981B-DF1C5DC99AAC}" srcOrd="6" destOrd="0" parTransId="{F7BBCB90-9D8C-4726-8D1C-D96572D83F8A}" sibTransId="{15941C31-303E-4368-9D1D-CC7E4E6541A7}"/>
    <dgm:cxn modelId="{6FBDF5AF-161A-DC47-964B-7B8A9C8C049A}" type="presOf" srcId="{CF14E818-7D8A-4D8D-90C0-99BA77FE1846}" destId="{003E4297-21B0-44C4-98FA-8C6E15BC88CC}" srcOrd="0" destOrd="0" presId="urn:microsoft.com/office/officeart/2005/8/layout/cycle4"/>
    <dgm:cxn modelId="{6F3E1AB8-1257-414F-A1CB-8CEAE2EC2670}" srcId="{D569058A-16E2-448A-BBCA-8DCBCB1F06BE}" destId="{467F51D6-277A-4D9F-AF82-06C136E61192}" srcOrd="7" destOrd="0" parTransId="{8279DA65-B540-496E-9F07-E971BF7A85B8}" sibTransId="{4DA4CDD6-0DF3-4CE2-A2E1-DE83C9E84666}"/>
    <dgm:cxn modelId="{CD412BC1-901E-443C-94F5-EB6613738568}" srcId="{D569058A-16E2-448A-BBCA-8DCBCB1F06BE}" destId="{97F15E76-15D3-47A8-87D3-09B0B92420A0}" srcOrd="24" destOrd="0" parTransId="{0570F904-17EA-49C2-9894-B804AC3C1F6E}" sibTransId="{F2268698-652A-4E6B-9D11-FBDFA203613F}"/>
    <dgm:cxn modelId="{05A06EC4-24DC-4E47-ACB5-7CDAA27FED7C}" type="presOf" srcId="{FD41DC27-EC99-4DA0-9ABD-1D2B3BEB2BD2}" destId="{D4E53DD1-30C7-41D6-BD92-F67468B939B5}" srcOrd="0" destOrd="0" presId="urn:microsoft.com/office/officeart/2005/8/layout/cycle4"/>
    <dgm:cxn modelId="{78FD55DA-5A24-4988-97B8-B0BF3EA2EED0}" srcId="{D569058A-16E2-448A-BBCA-8DCBCB1F06BE}" destId="{DA284BAE-A939-4463-BF79-29D7EEE4EE6D}" srcOrd="15" destOrd="0" parTransId="{64062048-49BB-4B38-89CD-0D67E1A74587}" sibTransId="{B67E924C-E08D-4BC0-AE04-99B8815FF79C}"/>
    <dgm:cxn modelId="{DF907EE4-3C26-47F8-9787-CA4A03465297}" srcId="{D569058A-16E2-448A-BBCA-8DCBCB1F06BE}" destId="{CF14E818-7D8A-4D8D-90C0-99BA77FE1846}" srcOrd="3" destOrd="0" parTransId="{AF53E3B7-47A5-46DE-8A6A-D4433F32F89A}" sibTransId="{24932D32-CD30-4E1A-9BF6-979A67280B3F}"/>
    <dgm:cxn modelId="{0AF031E5-FFE5-4FAC-BA80-33A12E612839}" srcId="{D569058A-16E2-448A-BBCA-8DCBCB1F06BE}" destId="{E7807D75-6A76-4978-B251-6420A7411470}" srcOrd="14" destOrd="0" parTransId="{1979F4E2-A13A-47E5-B5E7-B46397EE3F71}" sibTransId="{6E51D8CA-9D78-4248-AD46-116400D48748}"/>
    <dgm:cxn modelId="{945886F7-AD21-4DA7-A513-E783E03E502C}" srcId="{D569058A-16E2-448A-BBCA-8DCBCB1F06BE}" destId="{99734279-87BE-43F3-8CF0-3667CF1730D6}" srcOrd="20" destOrd="0" parTransId="{4A1B8423-9303-4C87-B9C9-04BDEDFDE238}" sibTransId="{60ACE4FE-A974-4548-AC24-03193A2A0153}"/>
    <dgm:cxn modelId="{7937AC28-867E-0441-988C-9C71CE326BF7}" type="presParOf" srcId="{D71D342D-B015-4CAE-B522-F113965A6065}" destId="{0338C0C3-3A61-48D2-ABC6-0EAB71B262A3}" srcOrd="0" destOrd="0" presId="urn:microsoft.com/office/officeart/2005/8/layout/cycle4"/>
    <dgm:cxn modelId="{4AB6575F-07CC-7345-B948-A4B3E4C93FEC}" type="presParOf" srcId="{0338C0C3-3A61-48D2-ABC6-0EAB71B262A3}" destId="{CD0ABD63-5FDB-459C-A0B8-A1F758438481}" srcOrd="0" destOrd="0" presId="urn:microsoft.com/office/officeart/2005/8/layout/cycle4"/>
    <dgm:cxn modelId="{215588DF-8A94-2849-8DAF-9756051ECAAE}" type="presParOf" srcId="{D71D342D-B015-4CAE-B522-F113965A6065}" destId="{318E92EB-01F5-4D66-95CB-D9A1C22704B6}" srcOrd="1" destOrd="0" presId="urn:microsoft.com/office/officeart/2005/8/layout/cycle4"/>
    <dgm:cxn modelId="{A08EC848-631F-554B-B5C7-2FC7311620AD}" type="presParOf" srcId="{318E92EB-01F5-4D66-95CB-D9A1C22704B6}" destId="{9C76C78F-C40D-48A4-BC00-08BEB22E136A}" srcOrd="0" destOrd="0" presId="urn:microsoft.com/office/officeart/2005/8/layout/cycle4"/>
    <dgm:cxn modelId="{D1547AC9-3577-3F49-BCA2-83B4061AA2DE}" type="presParOf" srcId="{318E92EB-01F5-4D66-95CB-D9A1C22704B6}" destId="{D4E53DD1-30C7-41D6-BD92-F67468B939B5}" srcOrd="1" destOrd="0" presId="urn:microsoft.com/office/officeart/2005/8/layout/cycle4"/>
    <dgm:cxn modelId="{3E9F7C3E-4D83-634C-A6DA-C37771496804}" type="presParOf" srcId="{318E92EB-01F5-4D66-95CB-D9A1C22704B6}" destId="{E5E73876-7560-4C87-ADBD-8CD76DBC3190}" srcOrd="2" destOrd="0" presId="urn:microsoft.com/office/officeart/2005/8/layout/cycle4"/>
    <dgm:cxn modelId="{B2ACBF0C-382F-484F-80CD-32ECB64A48B6}" type="presParOf" srcId="{318E92EB-01F5-4D66-95CB-D9A1C22704B6}" destId="{003E4297-21B0-44C4-98FA-8C6E15BC88CC}" srcOrd="3" destOrd="0" presId="urn:microsoft.com/office/officeart/2005/8/layout/cycle4"/>
    <dgm:cxn modelId="{5314C108-FC0C-2742-BC00-2A2B89BCA0BD}" type="presParOf" srcId="{318E92EB-01F5-4D66-95CB-D9A1C22704B6}" destId="{EE2F2634-52B4-42E5-9705-7A4F2A645B1D}" srcOrd="4" destOrd="0" presId="urn:microsoft.com/office/officeart/2005/8/layout/cycle4"/>
    <dgm:cxn modelId="{9A88B58C-9DE5-EE42-A2C0-05F430DE2667}" type="presParOf" srcId="{D71D342D-B015-4CAE-B522-F113965A6065}" destId="{C6222509-6ACA-45E4-ADD4-925CC2B4141C}" srcOrd="2" destOrd="0" presId="urn:microsoft.com/office/officeart/2005/8/layout/cycle4"/>
    <dgm:cxn modelId="{BDC73054-D3F2-2F41-9FB2-F48BD74EA68A}" type="presParOf" srcId="{D71D342D-B015-4CAE-B522-F113965A6065}" destId="{7F2FC720-08B2-489A-AD5E-4EABBB1CA7A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C78F-C40D-48A4-BC00-08BEB22E136A}">
      <dsp:nvSpPr>
        <dsp:cNvPr id="0" name=""/>
        <dsp:cNvSpPr/>
      </dsp:nvSpPr>
      <dsp:spPr>
        <a:xfrm>
          <a:off x="1885368" y="304372"/>
          <a:ext cx="2176655" cy="214098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Act</a:t>
          </a:r>
        </a:p>
      </dsp:txBody>
      <dsp:txXfrm>
        <a:off x="2522895" y="931451"/>
        <a:ext cx="1539128" cy="1513901"/>
      </dsp:txXfrm>
    </dsp:sp>
    <dsp:sp modelId="{D4E53DD1-30C7-41D6-BD92-F67468B939B5}">
      <dsp:nvSpPr>
        <dsp:cNvPr id="0" name=""/>
        <dsp:cNvSpPr/>
      </dsp:nvSpPr>
      <dsp:spPr>
        <a:xfrm rot="5400000">
          <a:off x="4213420" y="307691"/>
          <a:ext cx="2140980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Plan</a:t>
          </a:r>
        </a:p>
      </dsp:txBody>
      <dsp:txXfrm rot="-5400000">
        <a:off x="4195583" y="952607"/>
        <a:ext cx="1539128" cy="1513901"/>
      </dsp:txXfrm>
    </dsp:sp>
    <dsp:sp modelId="{E5E73876-7560-4C87-ADBD-8CD76DBC3190}">
      <dsp:nvSpPr>
        <dsp:cNvPr id="0" name=""/>
        <dsp:cNvSpPr/>
      </dsp:nvSpPr>
      <dsp:spPr>
        <a:xfrm rot="10800000">
          <a:off x="4168973" y="2559658"/>
          <a:ext cx="2248028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Do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b="1" kern="1200" dirty="0"/>
        </a:p>
      </dsp:txBody>
      <dsp:txXfrm rot="10800000">
        <a:off x="4168973" y="2559658"/>
        <a:ext cx="1589596" cy="1539128"/>
      </dsp:txXfrm>
    </dsp:sp>
    <dsp:sp modelId="{003E4297-21B0-44C4-98FA-8C6E15BC88CC}">
      <dsp:nvSpPr>
        <dsp:cNvPr id="0" name=""/>
        <dsp:cNvSpPr/>
      </dsp:nvSpPr>
      <dsp:spPr>
        <a:xfrm rot="16200000">
          <a:off x="1885368" y="2563728"/>
          <a:ext cx="2176655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Check</a:t>
          </a:r>
        </a:p>
      </dsp:txBody>
      <dsp:txXfrm rot="5400000">
        <a:off x="2522895" y="2563728"/>
        <a:ext cx="1539128" cy="1539128"/>
      </dsp:txXfrm>
    </dsp:sp>
    <dsp:sp modelId="{C6222509-6ACA-45E4-ADD4-925CC2B4141C}">
      <dsp:nvSpPr>
        <dsp:cNvPr id="0" name=""/>
        <dsp:cNvSpPr/>
      </dsp:nvSpPr>
      <dsp:spPr>
        <a:xfrm>
          <a:off x="3736531" y="2061036"/>
          <a:ext cx="751524" cy="653499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7F2FC720-08B2-489A-AD5E-4EABBB1CA7AB}">
      <dsp:nvSpPr>
        <dsp:cNvPr id="0" name=""/>
        <dsp:cNvSpPr/>
      </dsp:nvSpPr>
      <dsp:spPr>
        <a:xfrm rot="10800000">
          <a:off x="3736531" y="2312382"/>
          <a:ext cx="751524" cy="653499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1D663-8C22-4A3D-92FB-1C1C6351A58B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88B21-5045-46ED-9D2B-1C5E505E74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93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4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25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US" baseline="0" dirty="0"/>
          </a:p>
          <a:p>
            <a:pPr marL="228600" indent="-228600"/>
            <a:endParaRPr lang="en-US" baseline="0" dirty="0"/>
          </a:p>
          <a:p>
            <a:pPr marL="228600" indent="-228600"/>
            <a:endParaRPr lang="en-US" baseline="0" dirty="0"/>
          </a:p>
          <a:p>
            <a:pPr marL="228600" indent="-2286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80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42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823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75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656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6935788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2057400"/>
            <a:ext cx="3328988" cy="36036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/>
              <a:t>Klicka på ikonen för att lägga till ett diagram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651" y="2067717"/>
            <a:ext cx="9180625" cy="4219952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50006" h="4281672">
                <a:moveTo>
                  <a:pt x="69" y="0"/>
                </a:moveTo>
                <a:lnTo>
                  <a:pt x="9149876" y="9702"/>
                </a:lnTo>
                <a:lnTo>
                  <a:pt x="9149876" y="89"/>
                </a:lnTo>
                <a:cubicBezTo>
                  <a:pt x="9151464" y="1317690"/>
                  <a:pt x="9138022" y="2649786"/>
                  <a:pt x="9139610" y="3967387"/>
                </a:cubicBezTo>
                <a:lnTo>
                  <a:pt x="1343580" y="3963016"/>
                </a:lnTo>
                <a:cubicBezTo>
                  <a:pt x="1305423" y="3967687"/>
                  <a:pt x="1277548" y="3969456"/>
                  <a:pt x="1268613" y="4009885"/>
                </a:cubicBezTo>
                <a:cubicBezTo>
                  <a:pt x="1259678" y="4050314"/>
                  <a:pt x="1265601" y="4168622"/>
                  <a:pt x="1261493" y="4220084"/>
                </a:cubicBezTo>
                <a:cubicBezTo>
                  <a:pt x="1252639" y="4259467"/>
                  <a:pt x="1251642" y="4256446"/>
                  <a:pt x="1213117" y="4280000"/>
                </a:cubicBezTo>
                <a:lnTo>
                  <a:pt x="5075" y="4281672"/>
                </a:lnTo>
                <a:cubicBezTo>
                  <a:pt x="9308" y="3094403"/>
                  <a:pt x="1643" y="1905539"/>
                  <a:pt x="5876" y="718270"/>
                </a:cubicBezTo>
                <a:cubicBezTo>
                  <a:pt x="5876" y="326939"/>
                  <a:pt x="-737" y="428625"/>
                  <a:pt x="6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2057401"/>
            <a:ext cx="6935788" cy="3603624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6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69"/>
            <a:ext cx="6935788" cy="66833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10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>
                <a:solidFill>
                  <a:prstClr val="black"/>
                </a:solidFill>
              </a:rPr>
              <a:pPr/>
              <a:t>2018-08-22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1" y="6301411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2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2057399"/>
            <a:ext cx="6935788" cy="3603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22/08/2018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656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3" r:id="rId5"/>
    <p:sldLayoutId id="2147483661" r:id="rId6"/>
    <p:sldLayoutId id="2147483662" r:id="rId7"/>
    <p:sldLayoutId id="2147483655" r:id="rId8"/>
    <p:sldLayoutId id="2147483665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80711" y="672666"/>
            <a:ext cx="6984337" cy="1043684"/>
          </a:xfrm>
        </p:spPr>
        <p:txBody>
          <a:bodyPr>
            <a:normAutofit/>
          </a:bodyPr>
          <a:lstStyle/>
          <a:p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CBH </a:t>
            </a:r>
            <a:r>
              <a:rPr lang="sv-S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</a:t>
            </a:r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</a:t>
            </a:r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meeting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80489" y="1725727"/>
            <a:ext cx="6987075" cy="936104"/>
          </a:xfrm>
        </p:spPr>
        <p:txBody>
          <a:bodyPr>
            <a:noAutofit/>
          </a:bodyPr>
          <a:lstStyle/>
          <a:p>
            <a:endParaRPr lang="sv-SE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v-S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2018-09-06</a:t>
            </a:r>
          </a:p>
        </p:txBody>
      </p:sp>
    </p:spTree>
    <p:extLst>
      <p:ext uri="{BB962C8B-B14F-4D97-AF65-F5344CB8AC3E}">
        <p14:creationId xmlns:p14="http://schemas.microsoft.com/office/powerpoint/2010/main" val="309829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0200" y="372856"/>
            <a:ext cx="6935788" cy="668338"/>
          </a:xfrm>
        </p:spPr>
        <p:txBody>
          <a:bodyPr/>
          <a:lstStyle/>
          <a:p>
            <a:r>
              <a:rPr lang="en-US" sz="2400" dirty="0"/>
              <a:t>Information from Sustainability office</a:t>
            </a:r>
            <a:br>
              <a:rPr lang="sv-SE" sz="2400" dirty="0"/>
            </a:br>
            <a:endParaRPr lang="sv-SE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EA6A1D-5BF9-A84A-AC8C-A5E45A389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16" y="1235989"/>
            <a:ext cx="6935788" cy="36036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Information from the meeting 2018-09-05</a:t>
            </a:r>
          </a:p>
        </p:txBody>
      </p:sp>
    </p:spTree>
    <p:extLst>
      <p:ext uri="{BB962C8B-B14F-4D97-AF65-F5344CB8AC3E}">
        <p14:creationId xmlns:p14="http://schemas.microsoft.com/office/powerpoint/2010/main" val="55096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Nonconformities and suggestions for improvement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sv-SE" dirty="0" err="1"/>
              <a:t>Any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532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637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Next</a:t>
            </a:r>
            <a:r>
              <a:rPr lang="sv-SE" dirty="0"/>
              <a:t> meeting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/>
              <a:t>2018-11-28 </a:t>
            </a:r>
            <a:r>
              <a:rPr lang="sv-SE"/>
              <a:t>i</a:t>
            </a:r>
            <a:r>
              <a:rPr lang="sv-SE" dirty="0"/>
              <a:t>n</a:t>
            </a:r>
            <a:r>
              <a:rPr lang="sv-SE"/>
              <a:t> </a:t>
            </a:r>
            <a:r>
              <a:rPr lang="sv-SE" dirty="0"/>
              <a:t>Flemingsberg, Hälsovägen 11C, plan 7, konferensrum 7320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228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091D-1B5B-DA49-8998-F51AB100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Safety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455E9-B0EB-AD4F-93D7-7E1C956B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Escape routes – use one of the two staircases in the corridor.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Assembly-point – </a:t>
            </a:r>
            <a:r>
              <a:rPr lang="en-GB" dirty="0" err="1"/>
              <a:t>Nobelsväg</a:t>
            </a:r>
            <a:r>
              <a:rPr lang="en-GB" dirty="0"/>
              <a:t> 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case of emergency call 112</a:t>
            </a:r>
          </a:p>
        </p:txBody>
      </p:sp>
    </p:spTree>
    <p:extLst>
      <p:ext uri="{BB962C8B-B14F-4D97-AF65-F5344CB8AC3E}">
        <p14:creationId xmlns:p14="http://schemas.microsoft.com/office/powerpoint/2010/main" val="234874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0795"/>
            <a:ext cx="7869238" cy="401023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Presentation of group members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Purpose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meeting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Follow up from last meeting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Status actions environmental goals CBH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Information from Sustainability office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Nonconformities and suggestions for improvement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Internal audit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Other questions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Next</a:t>
            </a:r>
            <a:r>
              <a:rPr lang="sv-SE" dirty="0"/>
              <a:t> meeting 2018-11-28, 13:30-15:30, Flemingsberg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7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0795"/>
            <a:ext cx="7869238" cy="401023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Secretary</a:t>
            </a:r>
            <a:r>
              <a:rPr lang="sv-SE" dirty="0"/>
              <a:t> for </a:t>
            </a:r>
            <a:r>
              <a:rPr lang="sv-SE"/>
              <a:t>the meeting.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CBH </a:t>
            </a:r>
            <a:r>
              <a:rPr lang="sv-SE" dirty="0" err="1"/>
              <a:t>Intranet</a:t>
            </a:r>
            <a:r>
              <a:rPr lang="sv-SE" dirty="0"/>
              <a:t> </a:t>
            </a:r>
            <a:r>
              <a:rPr lang="sv-SE" dirty="0" err="1"/>
              <a:t>https</a:t>
            </a:r>
            <a:r>
              <a:rPr lang="sv-SE" dirty="0"/>
              <a:t>://</a:t>
            </a:r>
            <a:r>
              <a:rPr lang="sv-SE" dirty="0" err="1"/>
              <a:t>intra.kth.se</a:t>
            </a:r>
            <a:r>
              <a:rPr lang="sv-SE" dirty="0"/>
              <a:t>/</a:t>
            </a:r>
            <a:r>
              <a:rPr lang="sv-SE" dirty="0" err="1"/>
              <a:t>cbh</a:t>
            </a:r>
            <a:r>
              <a:rPr lang="sv-SE" dirty="0"/>
              <a:t>/</a:t>
            </a:r>
            <a:r>
              <a:rPr lang="sv-SE" dirty="0" err="1"/>
              <a:t>miljoarbete</a:t>
            </a:r>
            <a:r>
              <a:rPr lang="sv-SE" dirty="0"/>
              <a:t>/miljoorganisationen-vid-cbh-skolan-1.817335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Presentation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flipV="1">
            <a:off x="3248169" y="1501256"/>
            <a:ext cx="1924335" cy="81485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</p:txBody>
      </p:sp>
      <p:sp>
        <p:nvSpPr>
          <p:cNvPr id="33796" name="Titre 1"/>
          <p:cNvSpPr>
            <a:spLocks noGrp="1"/>
          </p:cNvSpPr>
          <p:nvPr>
            <p:ph type="title"/>
          </p:nvPr>
        </p:nvSpPr>
        <p:spPr>
          <a:xfrm>
            <a:off x="1619252" y="404871"/>
            <a:ext cx="4135439" cy="1182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400" b="1" dirty="0"/>
              <a:t>	</a:t>
            </a:r>
            <a:endParaRPr lang="en-GB" sz="2400" dirty="0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2238" y="3663951"/>
            <a:ext cx="24923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Mission or Camp</a:t>
            </a:r>
            <a:r>
              <a:rPr lang="en-US" sz="2400" b="1" dirty="0">
                <a:solidFill>
                  <a:srgbClr val="FFFFFF"/>
                </a:solidFill>
                <a:latin typeface="Calibri" pitchFamily="34" charset="0"/>
              </a:rPr>
              <a:t> </a:t>
            </a:r>
            <a:br>
              <a:rPr lang="en-US" sz="24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life-cycle</a:t>
            </a:r>
          </a:p>
        </p:txBody>
      </p:sp>
      <p:sp>
        <p:nvSpPr>
          <p:cNvPr id="33798" name="Espace réservé du contenu 2"/>
          <p:cNvSpPr>
            <a:spLocks/>
          </p:cNvSpPr>
          <p:nvPr/>
        </p:nvSpPr>
        <p:spPr bwMode="auto">
          <a:xfrm>
            <a:off x="899592" y="1885160"/>
            <a:ext cx="75834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None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</p:txBody>
      </p:sp>
      <p:sp>
        <p:nvSpPr>
          <p:cNvPr id="33815" name="Text Box 43"/>
          <p:cNvSpPr txBox="1">
            <a:spLocks noChangeArrowheads="1"/>
          </p:cNvSpPr>
          <p:nvPr/>
        </p:nvSpPr>
        <p:spPr bwMode="auto">
          <a:xfrm>
            <a:off x="3367089" y="1949452"/>
            <a:ext cx="238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FFFFFF"/>
                </a:solidFill>
              </a:rPr>
              <a:t>Overall Objectives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87024" y="1949455"/>
          <a:ext cx="8224588" cy="502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upp 8"/>
          <p:cNvGrpSpPr/>
          <p:nvPr/>
        </p:nvGrpSpPr>
        <p:grpSpPr>
          <a:xfrm>
            <a:off x="1148949" y="142423"/>
            <a:ext cx="7717244" cy="798349"/>
            <a:chOff x="344570" y="-5223848"/>
            <a:chExt cx="5036342" cy="4159476"/>
          </a:xfrm>
        </p:grpSpPr>
        <p:sp>
          <p:nvSpPr>
            <p:cNvPr id="10" name="Rektangel med rundade hörn 9"/>
            <p:cNvSpPr/>
            <p:nvPr/>
          </p:nvSpPr>
          <p:spPr>
            <a:xfrm>
              <a:off x="344570" y="-5223848"/>
              <a:ext cx="5036342" cy="415947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ktangel 10"/>
            <p:cNvSpPr/>
            <p:nvPr/>
          </p:nvSpPr>
          <p:spPr>
            <a:xfrm>
              <a:off x="417772" y="-5031526"/>
              <a:ext cx="4735217" cy="3967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600" b="1" dirty="0">
                  <a:solidFill>
                    <a:prstClr val="black"/>
                  </a:solidFill>
                </a:rPr>
                <a:t>	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600" b="1" dirty="0">
                  <a:solidFill>
                    <a:prstClr val="black"/>
                  </a:solidFill>
                </a:rPr>
                <a:t>	External factors, demands and expectations from stakeholders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1935875" y="1241428"/>
            <a:ext cx="5629263" cy="708024"/>
            <a:chOff x="-20338" y="-3220196"/>
            <a:chExt cx="3286157" cy="6761977"/>
          </a:xfrm>
        </p:grpSpPr>
        <p:sp>
          <p:nvSpPr>
            <p:cNvPr id="16" name="Rektangel med rundade hörn 15"/>
            <p:cNvSpPr/>
            <p:nvPr/>
          </p:nvSpPr>
          <p:spPr>
            <a:xfrm>
              <a:off x="-20338" y="-3220196"/>
              <a:ext cx="3254100" cy="676197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sz="1400" b="1" dirty="0">
                  <a:solidFill>
                    <a:prstClr val="black"/>
                  </a:solidFill>
                </a:rPr>
                <a:t>Leadership and their commitment</a:t>
              </a:r>
            </a:p>
            <a:p>
              <a:pPr algn="ctr"/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Vision, sustainability Policy, roles, responsibility and authority</a:t>
              </a:r>
            </a:p>
          </p:txBody>
        </p:sp>
        <p:sp>
          <p:nvSpPr>
            <p:cNvPr id="17" name="Rektangel 16"/>
            <p:cNvSpPr/>
            <p:nvPr/>
          </p:nvSpPr>
          <p:spPr>
            <a:xfrm>
              <a:off x="347654" y="-1372634"/>
              <a:ext cx="2918165" cy="236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8" name="textruta 17"/>
          <p:cNvSpPr txBox="1"/>
          <p:nvPr/>
        </p:nvSpPr>
        <p:spPr>
          <a:xfrm>
            <a:off x="6732240" y="4509122"/>
            <a:ext cx="24117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Support and activities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Resources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Competence and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</a:rPr>
              <a:t>Communication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Documentation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>
                <a:solidFill>
                  <a:prstClr val="black"/>
                </a:solidFill>
              </a:rPr>
              <a:t>Processes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6782940" y="2193925"/>
            <a:ext cx="2037535" cy="20087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Plan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Risk and opportunities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Significant environmental aspects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Laws and other requirements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Goals and actions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539553" y="2274986"/>
            <a:ext cx="1799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</a:rPr>
              <a:t>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Deviations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Corrective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Constant improvement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67116" y="4281457"/>
            <a:ext cx="22487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1400" dirty="0"/>
            </a:br>
            <a:r>
              <a:rPr lang="en-US" sz="1400" b="1" dirty="0"/>
              <a:t>Evaluation environmental performance</a:t>
            </a:r>
            <a:endParaRPr lang="en-US" sz="1400" b="1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Monitoring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Measurement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Internal revision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Management review</a:t>
            </a:r>
          </a:p>
          <a:p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>
            <a:endCxn id="16" idx="1"/>
          </p:cNvCxnSpPr>
          <p:nvPr/>
        </p:nvCxnSpPr>
        <p:spPr>
          <a:xfrm>
            <a:off x="1375252" y="940772"/>
            <a:ext cx="560623" cy="6546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7" idx="3"/>
          </p:cNvCxnSpPr>
          <p:nvPr/>
        </p:nvCxnSpPr>
        <p:spPr>
          <a:xfrm>
            <a:off x="7500519" y="1020915"/>
            <a:ext cx="64619" cy="5377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 descr="https://intra.kth.se/polopoly_fs/1.589842!/image/ISO%2014001%20jpe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2" y="1198507"/>
            <a:ext cx="992191" cy="104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34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meeting/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0795"/>
            <a:ext cx="7869238" cy="4010230"/>
          </a:xfrm>
        </p:spPr>
        <p:txBody>
          <a:bodyPr vert="horz" lIns="0" tIns="0" rIns="0" bIns="0" rtlCol="0" anchor="t"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regular</a:t>
            </a:r>
            <a:r>
              <a:rPr lang="sv-SE" dirty="0"/>
              <a:t> meetings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Communicate</a:t>
            </a:r>
            <a:r>
              <a:rPr lang="sv-SE" dirty="0"/>
              <a:t>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to the </a:t>
            </a:r>
            <a:r>
              <a:rPr lang="sv-SE" dirty="0" err="1"/>
              <a:t>department's</a:t>
            </a:r>
            <a:r>
              <a:rPr lang="sv-SE" dirty="0"/>
              <a:t> </a:t>
            </a:r>
            <a:r>
              <a:rPr lang="sv-SE" dirty="0" err="1"/>
              <a:t>employees</a:t>
            </a:r>
            <a:r>
              <a:rPr lang="sv-SE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Communicate</a:t>
            </a:r>
            <a:r>
              <a:rPr lang="sv-SE" dirty="0"/>
              <a:t> </a:t>
            </a:r>
            <a:r>
              <a:rPr lang="sv-SE" dirty="0" err="1"/>
              <a:t>issues</a:t>
            </a:r>
            <a:r>
              <a:rPr lang="sv-SE" dirty="0"/>
              <a:t> and suggestions for </a:t>
            </a:r>
            <a:r>
              <a:rPr lang="sv-SE" dirty="0" err="1"/>
              <a:t>improvements</a:t>
            </a:r>
            <a:r>
              <a:rPr lang="sv-SE" dirty="0"/>
              <a:t> from operations to </a:t>
            </a:r>
            <a:r>
              <a:rPr lang="sv-SE" dirty="0" err="1"/>
              <a:t>environmental</a:t>
            </a:r>
            <a:r>
              <a:rPr lang="sv-SE" dirty="0"/>
              <a:t> representatives</a:t>
            </a:r>
            <a:endParaRPr lang="sv-SE" dirty="0">
              <a:cs typeface="Arial"/>
            </a:endParaRPr>
          </a:p>
          <a:p>
            <a:pPr marL="342900" indent="-342900">
              <a:buChar char="•"/>
            </a:pPr>
            <a:r>
              <a:rPr lang="sv-SE" dirty="0" err="1"/>
              <a:t>Report</a:t>
            </a:r>
            <a:r>
              <a:rPr lang="sv-SE" dirty="0"/>
              <a:t> the status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workat</a:t>
            </a:r>
            <a:r>
              <a:rPr lang="sv-SE" dirty="0"/>
              <a:t> the </a:t>
            </a:r>
            <a:r>
              <a:rPr lang="sv-SE" dirty="0" err="1"/>
              <a:t>workplace</a:t>
            </a:r>
            <a:r>
              <a:rPr lang="sv-SE" dirty="0"/>
              <a:t> to </a:t>
            </a:r>
            <a:r>
              <a:rPr lang="sv-SE" dirty="0" err="1"/>
              <a:t>environmental</a:t>
            </a:r>
            <a:r>
              <a:rPr lang="sv-SE" dirty="0"/>
              <a:t> representatives.</a:t>
            </a:r>
            <a:endParaRPr lang="sv-SE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Contribute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department's</a:t>
            </a:r>
            <a:r>
              <a:rPr lang="sv-SE" dirty="0"/>
              <a:t> </a:t>
            </a:r>
            <a:r>
              <a:rPr lang="sv-SE" dirty="0" err="1"/>
              <a:t>specific</a:t>
            </a:r>
            <a:r>
              <a:rPr lang="sv-SE" dirty="0"/>
              <a:t> information to the </a:t>
            </a:r>
            <a:r>
              <a:rPr lang="sv-SE" dirty="0" err="1"/>
              <a:t>environmental</a:t>
            </a:r>
            <a:r>
              <a:rPr lang="sv-SE" dirty="0"/>
              <a:t> management system </a:t>
            </a:r>
            <a:r>
              <a:rPr lang="sv-SE" dirty="0" err="1"/>
              <a:t>routines</a:t>
            </a:r>
            <a:r>
              <a:rPr lang="sv-SE" dirty="0"/>
              <a:t>.</a:t>
            </a:r>
            <a:endParaRPr lang="sv-SE" dirty="0">
              <a:cs typeface="Arial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Contribute</a:t>
            </a:r>
            <a:r>
              <a:rPr lang="sv-SE" dirty="0"/>
              <a:t> to the </a:t>
            </a:r>
            <a:r>
              <a:rPr lang="sv-SE" dirty="0" err="1"/>
              <a:t>work</a:t>
            </a:r>
            <a:r>
              <a:rPr lang="sv-SE" dirty="0"/>
              <a:t> on </a:t>
            </a:r>
            <a:r>
              <a:rPr lang="sv-SE" dirty="0" err="1"/>
              <a:t>drafting</a:t>
            </a:r>
            <a:r>
              <a:rPr lang="sv-SE" dirty="0"/>
              <a:t> </a:t>
            </a:r>
            <a:r>
              <a:rPr lang="sv-SE" dirty="0" err="1"/>
              <a:t>proposals</a:t>
            </a:r>
            <a:r>
              <a:rPr lang="sv-SE" dirty="0"/>
              <a:t>, as </a:t>
            </a:r>
            <a:r>
              <a:rPr lang="sv-SE" dirty="0" err="1"/>
              <a:t>well</a:t>
            </a:r>
            <a:r>
              <a:rPr lang="sv-SE" dirty="0"/>
              <a:t> as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the CBH </a:t>
            </a:r>
            <a:r>
              <a:rPr lang="sv-SE" dirty="0" err="1"/>
              <a:t>School's</a:t>
            </a:r>
            <a:r>
              <a:rPr lang="sv-SE" dirty="0"/>
              <a:t>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objectives</a:t>
            </a:r>
            <a:r>
              <a:rPr lang="sv-SE" dirty="0"/>
              <a:t>.</a:t>
            </a:r>
            <a:endParaRPr lang="sv-SE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meet</a:t>
            </a:r>
            <a:r>
              <a:rPr lang="sv-SE" dirty="0"/>
              <a:t> </a:t>
            </a:r>
            <a:r>
              <a:rPr lang="sv-SE" dirty="0" err="1"/>
              <a:t>twice</a:t>
            </a:r>
            <a:r>
              <a:rPr lang="sv-SE" dirty="0"/>
              <a:t> a semester.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19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41E0-D103-A947-BC9F-CBC3D4C2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from last meeting</a:t>
            </a:r>
            <a:br>
              <a:rPr lang="sv-SE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143-AA44-DB42-AC7D-F5DC38F78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External audit</a:t>
            </a:r>
          </a:p>
          <a:p>
            <a:pPr lvl="1" indent="0">
              <a:buNone/>
            </a:pPr>
            <a:r>
              <a:rPr lang="en-GB" u="sng" dirty="0"/>
              <a:t>Deviation</a:t>
            </a:r>
            <a:r>
              <a:rPr lang="en-GB" dirty="0"/>
              <a:t> (Transport document hazardous waste can not be shown to be established) is closed.</a:t>
            </a:r>
          </a:p>
          <a:p>
            <a:pPr marL="698500" lvl="1" indent="-342900">
              <a:buFontTx/>
              <a:buChar char="-"/>
            </a:pPr>
            <a:r>
              <a:rPr lang="en-GB" dirty="0"/>
              <a:t>documentation finished</a:t>
            </a:r>
          </a:p>
          <a:p>
            <a:pPr marL="698500" lvl="1" indent="-342900">
              <a:buFontTx/>
              <a:buChar char="-"/>
            </a:pPr>
            <a:r>
              <a:rPr lang="en-GB" dirty="0"/>
              <a:t>follow – up (Daniel) that we now follow the regulation</a:t>
            </a:r>
          </a:p>
          <a:p>
            <a:r>
              <a:rPr lang="en-GB" dirty="0"/>
              <a:t>     </a:t>
            </a:r>
            <a:r>
              <a:rPr lang="en-GB" u="sng" dirty="0"/>
              <a:t>Improvement proposals</a:t>
            </a:r>
            <a:r>
              <a:rPr lang="en-GB" dirty="0"/>
              <a:t> </a:t>
            </a:r>
          </a:p>
          <a:p>
            <a:r>
              <a:rPr lang="en-GB" dirty="0"/>
              <a:t>    - we have sent in responses to 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Nonconformities and suggestions for improvement</a:t>
            </a:r>
            <a:endParaRPr lang="en-US" dirty="0"/>
          </a:p>
          <a:p>
            <a:pPr marL="698500" lvl="1" indent="-342900"/>
            <a:r>
              <a:rPr lang="en-US" dirty="0"/>
              <a:t>Link to</a:t>
            </a:r>
            <a:r>
              <a:rPr lang="en-US" b="1" dirty="0"/>
              <a:t> </a:t>
            </a:r>
            <a:r>
              <a:rPr lang="en-US" dirty="0"/>
              <a:t>Nonconformities and suggestions for improvement</a:t>
            </a:r>
            <a:r>
              <a:rPr lang="sv-SE" dirty="0"/>
              <a:t> on the </a:t>
            </a:r>
            <a:r>
              <a:rPr lang="sv-SE" dirty="0" err="1"/>
              <a:t>intranet</a:t>
            </a:r>
            <a:r>
              <a:rPr lang="sv-SE" dirty="0"/>
              <a:t> is </a:t>
            </a:r>
            <a:r>
              <a:rPr lang="sv-SE" dirty="0" err="1"/>
              <a:t>done</a:t>
            </a:r>
            <a:r>
              <a:rPr lang="sv-SE" dirty="0"/>
              <a:t>.</a:t>
            </a:r>
          </a:p>
          <a:p>
            <a:pPr marL="698500" lvl="1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1" indent="0">
              <a:buNone/>
            </a:pPr>
            <a:endParaRPr lang="en-GB" dirty="0"/>
          </a:p>
          <a:p>
            <a:pPr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9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41E0-D103-A947-BC9F-CBC3D4C2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from last meeting</a:t>
            </a:r>
            <a:br>
              <a:rPr lang="sv-SE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143-AA44-DB42-AC7D-F5DC38F78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Nonconformities and suggestions for improvement</a:t>
            </a:r>
            <a:endParaRPr lang="en-US" dirty="0"/>
          </a:p>
          <a:p>
            <a:pPr marL="698500" lvl="1" indent="-342900"/>
            <a:r>
              <a:rPr lang="en-US" dirty="0"/>
              <a:t>The issue of rooms to keep the bicycles in has been submitted to KTH centrally</a:t>
            </a:r>
            <a:r>
              <a:rPr lang="sv-SE" dirty="0"/>
              <a:t>.</a:t>
            </a:r>
          </a:p>
          <a:p>
            <a:pPr marL="698500" lvl="1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1" indent="0">
              <a:buNone/>
            </a:pPr>
            <a:endParaRPr lang="en-GB" dirty="0"/>
          </a:p>
          <a:p>
            <a:pPr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88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865472"/>
            <a:ext cx="6935788" cy="668338"/>
          </a:xfrm>
        </p:spPr>
        <p:txBody>
          <a:bodyPr/>
          <a:lstStyle/>
          <a:p>
            <a:r>
              <a:rPr lang="en-US" dirty="0"/>
              <a:t>Status actions environmental goals CBH</a:t>
            </a:r>
            <a:r>
              <a:rPr lang="sv-SE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6A6433-D2BC-C647-B923-E9D2F8001ECC}"/>
              </a:ext>
            </a:extLst>
          </p:cNvPr>
          <p:cNvSpPr txBox="1"/>
          <p:nvPr/>
        </p:nvSpPr>
        <p:spPr>
          <a:xfrm>
            <a:off x="294468" y="2030278"/>
            <a:ext cx="81056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Travels</a:t>
            </a:r>
            <a:r>
              <a:rPr lang="en-GB" dirty="0"/>
              <a:t> </a:t>
            </a:r>
          </a:p>
          <a:p>
            <a:r>
              <a:rPr lang="en-GB" dirty="0"/>
              <a:t>- Information regarding meeting room equipped with possibilities to have meeting via link will be presented at the intranet - </a:t>
            </a:r>
            <a:r>
              <a:rPr lang="en-GB" dirty="0" err="1"/>
              <a:t>Kicki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Chemicals</a:t>
            </a:r>
            <a:r>
              <a:rPr lang="en-GB" dirty="0"/>
              <a:t> </a:t>
            </a:r>
          </a:p>
          <a:p>
            <a:r>
              <a:rPr lang="en-GB" dirty="0"/>
              <a:t>- implementation of barcodes in KLARA  - Daniel</a:t>
            </a:r>
          </a:p>
          <a:p>
            <a:pPr marL="285750" indent="-285750">
              <a:buFontTx/>
              <a:buChar char="-"/>
            </a:pPr>
            <a:r>
              <a:rPr lang="en-GB" dirty="0" err="1"/>
              <a:t>Riskassessment</a:t>
            </a:r>
            <a:r>
              <a:rPr lang="en-GB" dirty="0"/>
              <a:t> – group members and head of department</a:t>
            </a:r>
          </a:p>
          <a:p>
            <a:pPr marL="285750" indent="-285750">
              <a:buFontTx/>
              <a:buChar char="-"/>
            </a:pPr>
            <a:r>
              <a:rPr lang="en-GB" dirty="0"/>
              <a:t>CMR – group members, head of department and Mia H</a:t>
            </a:r>
          </a:p>
          <a:p>
            <a:endParaRPr lang="en-GB" dirty="0"/>
          </a:p>
          <a:p>
            <a:r>
              <a:rPr lang="en-GB" dirty="0"/>
              <a:t>Deadline for this is 2018-10-15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972684"/>
      </p:ext>
    </p:extLst>
  </p:cSld>
  <p:clrMapOvr>
    <a:masterClrMapping/>
  </p:clrMapOvr>
</p:sld>
</file>

<file path=ppt/theme/theme1.xml><?xml version="1.0" encoding="utf-8"?>
<a:theme xmlns:a="http://schemas.openxmlformats.org/drawingml/2006/main" name="KTH_PPT template grey">
  <a:themeElements>
    <a:clrScheme name="Anpassat 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E87C1"/>
      </a:accent2>
      <a:accent3>
        <a:srgbClr val="A3BBDB"/>
      </a:accent3>
      <a:accent4>
        <a:srgbClr val="65656C"/>
      </a:accent4>
      <a:accent5>
        <a:srgbClr val="939398"/>
      </a:accent5>
      <a:accent6>
        <a:srgbClr val="C2C2C4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grey</Template>
  <TotalTime>11922</TotalTime>
  <Words>381</Words>
  <Application>Microsoft Macintosh PowerPoint</Application>
  <PresentationFormat>On-screen Show (4:3)</PresentationFormat>
  <Paragraphs>110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Verdana</vt:lpstr>
      <vt:lpstr>Wingdings 2</vt:lpstr>
      <vt:lpstr>KTH_PPT template grey</vt:lpstr>
      <vt:lpstr>CBH environmental group meeting</vt:lpstr>
      <vt:lpstr>Safety information</vt:lpstr>
      <vt:lpstr>Agenda</vt:lpstr>
      <vt:lpstr>Presentation</vt:lpstr>
      <vt:lpstr> </vt:lpstr>
      <vt:lpstr>Purpose of this meeting/ group</vt:lpstr>
      <vt:lpstr>Follow up from last meeting </vt:lpstr>
      <vt:lpstr>Follow up from last meeting </vt:lpstr>
      <vt:lpstr>Status actions environmental goals CBH </vt:lpstr>
      <vt:lpstr>Information from Sustainability office </vt:lpstr>
      <vt:lpstr>Nonconformities and suggestions for improvement</vt:lpstr>
      <vt:lpstr>Other questions?</vt:lpstr>
      <vt:lpstr>Next meeting</vt:lpstr>
    </vt:vector>
  </TitlesOfParts>
  <Company>Kungliga Tekniska Högskolan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Birgitta Westin</dc:creator>
  <cp:lastModifiedBy>Kicki Holmberg</cp:lastModifiedBy>
  <cp:revision>294</cp:revision>
  <cp:lastPrinted>2017-04-11T15:35:02Z</cp:lastPrinted>
  <dcterms:created xsi:type="dcterms:W3CDTF">2013-11-28T19:49:52Z</dcterms:created>
  <dcterms:modified xsi:type="dcterms:W3CDTF">2018-08-22T07:26:18Z</dcterms:modified>
</cp:coreProperties>
</file>