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handoutMasterIdLst>
    <p:handoutMasterId r:id="rId21"/>
  </p:handoutMasterIdLst>
  <p:sldIdLst>
    <p:sldId id="305" r:id="rId2"/>
    <p:sldId id="375" r:id="rId3"/>
    <p:sldId id="373" r:id="rId4"/>
    <p:sldId id="323" r:id="rId5"/>
    <p:sldId id="363" r:id="rId6"/>
    <p:sldId id="374" r:id="rId7"/>
    <p:sldId id="380" r:id="rId8"/>
    <p:sldId id="333" r:id="rId9"/>
    <p:sldId id="365" r:id="rId10"/>
    <p:sldId id="383" r:id="rId11"/>
    <p:sldId id="381" r:id="rId12"/>
    <p:sldId id="384" r:id="rId13"/>
    <p:sldId id="385" r:id="rId14"/>
    <p:sldId id="386" r:id="rId15"/>
    <p:sldId id="387" r:id="rId16"/>
    <p:sldId id="388" r:id="rId17"/>
    <p:sldId id="379" r:id="rId18"/>
    <p:sldId id="329" r:id="rId19"/>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296">
          <p15:clr>
            <a:srgbClr val="A4A3A4"/>
          </p15:clr>
        </p15:guide>
        <p15:guide id="2" orient="horz" pos="629">
          <p15:clr>
            <a:srgbClr val="A4A3A4"/>
          </p15:clr>
        </p15:guide>
        <p15:guide id="3" orient="horz" pos="997">
          <p15:clr>
            <a:srgbClr val="A4A3A4"/>
          </p15:clr>
        </p15:guide>
        <p15:guide id="4" orient="horz">
          <p15:clr>
            <a:srgbClr val="A4A3A4"/>
          </p15:clr>
        </p15:guide>
        <p15:guide id="5" orient="horz" pos="217">
          <p15:clr>
            <a:srgbClr val="A4A3A4"/>
          </p15:clr>
        </p15:guide>
        <p15:guide id="6" orient="horz" pos="3681">
          <p15:clr>
            <a:srgbClr val="A4A3A4"/>
          </p15:clr>
        </p15:guide>
        <p15:guide id="7" pos="631">
          <p15:clr>
            <a:srgbClr val="A4A3A4"/>
          </p15:clr>
        </p15:guide>
        <p15:guide id="8" pos="1020">
          <p15:clr>
            <a:srgbClr val="A4A3A4"/>
          </p15:clr>
        </p15:guide>
        <p15:guide id="9" pos="5389">
          <p15:clr>
            <a:srgbClr val="A4A3A4"/>
          </p15:clr>
        </p15:guide>
        <p15:guide id="10" pos="3120">
          <p15:clr>
            <a:srgbClr val="A4A3A4"/>
          </p15:clr>
        </p15:guide>
        <p15:guide id="11" pos="219">
          <p15:clr>
            <a:srgbClr val="A4A3A4"/>
          </p15:clr>
        </p15:guide>
        <p15:guide id="12" pos="3292">
          <p15:clr>
            <a:srgbClr val="A4A3A4"/>
          </p15:clr>
        </p15:guide>
      </p15:sldGuideLst>
    </p:ext>
    <p:ext uri="{2D200454-40CA-4A62-9FC3-DE9A4176ACB9}">
      <p15:notesGuideLst xmlns:p15="http://schemas.microsoft.com/office/powerpoint/2012/main">
        <p15:guide id="1" orient="horz" pos="3127">
          <p15:clr>
            <a:srgbClr val="A4A3A4"/>
          </p15:clr>
        </p15:guide>
        <p15:guide id="2"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FF99"/>
    <a:srgbClr val="FFFF66"/>
    <a:srgbClr val="FF99FF"/>
    <a:srgbClr val="65656C"/>
    <a:srgbClr val="1954A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llanmörkt format 2 - Dekorfär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llanmörkt format 2 - Dekorfärg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D5ABB26-0587-4C30-8999-92F81FD0307C}" styleName="Inget format, inget rutnät">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078" autoAdjust="0"/>
    <p:restoredTop sz="86796" autoAdjust="0"/>
  </p:normalViewPr>
  <p:slideViewPr>
    <p:cSldViewPr snapToGrid="0" showGuides="1">
      <p:cViewPr varScale="1">
        <p:scale>
          <a:sx n="83" d="100"/>
          <a:sy n="83" d="100"/>
        </p:scale>
        <p:origin x="1712" y="200"/>
      </p:cViewPr>
      <p:guideLst>
        <p:guide orient="horz" pos="1296"/>
        <p:guide orient="horz" pos="629"/>
        <p:guide orient="horz" pos="997"/>
        <p:guide orient="horz"/>
        <p:guide orient="horz" pos="217"/>
        <p:guide orient="horz" pos="3681"/>
        <p:guide pos="631"/>
        <p:guide pos="1020"/>
        <p:guide pos="5389"/>
        <p:guide pos="3120"/>
        <p:guide pos="219"/>
        <p:guide pos="3292"/>
      </p:guideLst>
    </p:cSldViewPr>
  </p:slideViewPr>
  <p:notesTextViewPr>
    <p:cViewPr>
      <p:scale>
        <a:sx n="75" d="100"/>
        <a:sy n="75" d="100"/>
      </p:scale>
      <p:origin x="0" y="0"/>
    </p:cViewPr>
  </p:notesTextViewPr>
  <p:sorterViewPr>
    <p:cViewPr>
      <p:scale>
        <a:sx n="100" d="100"/>
        <a:sy n="100" d="100"/>
      </p:scale>
      <p:origin x="0" y="0"/>
    </p:cViewPr>
  </p:sorterViewPr>
  <p:notesViewPr>
    <p:cSldViewPr snapToGrid="0" showGuides="1">
      <p:cViewPr varScale="1">
        <p:scale>
          <a:sx n="80" d="100"/>
          <a:sy n="80" d="100"/>
        </p:scale>
        <p:origin x="-3174" y="-78"/>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569058A-16E2-448A-BBCA-8DCBCB1F06BE}" type="doc">
      <dgm:prSet loTypeId="urn:microsoft.com/office/officeart/2005/8/layout/cycle4" loCatId="cycle" qsTypeId="urn:microsoft.com/office/officeart/2005/8/quickstyle/simple5" qsCatId="simple" csTypeId="urn:microsoft.com/office/officeart/2005/8/colors/accent2_2" csCatId="accent2" phldr="1"/>
      <dgm:spPr/>
      <dgm:t>
        <a:bodyPr/>
        <a:lstStyle/>
        <a:p>
          <a:endParaRPr lang="en-GB"/>
        </a:p>
      </dgm:t>
    </dgm:pt>
    <dgm:pt modelId="{6D4071C3-F216-4E9B-8F3A-B71CCA28C3FD}">
      <dgm:prSet phldrT="[Text]" custT="1"/>
      <dgm:spPr/>
      <dgm:t>
        <a:bodyPr/>
        <a:lstStyle/>
        <a:p>
          <a:r>
            <a:rPr lang="en-GB" sz="1400" b="1" dirty="0"/>
            <a:t>Act</a:t>
          </a:r>
        </a:p>
      </dgm:t>
    </dgm:pt>
    <dgm:pt modelId="{869E1F23-1FD1-43B8-A7ED-F67819992A01}" type="parTrans" cxnId="{0AE72980-F26C-4C76-BCD9-7996B1DD441C}">
      <dgm:prSet/>
      <dgm:spPr/>
      <dgm:t>
        <a:bodyPr/>
        <a:lstStyle/>
        <a:p>
          <a:endParaRPr lang="en-GB"/>
        </a:p>
      </dgm:t>
    </dgm:pt>
    <dgm:pt modelId="{D76361E1-8A7E-45AE-AEEC-AF715C08333E}" type="sibTrans" cxnId="{0AE72980-F26C-4C76-BCD9-7996B1DD441C}">
      <dgm:prSet/>
      <dgm:spPr/>
      <dgm:t>
        <a:bodyPr/>
        <a:lstStyle/>
        <a:p>
          <a:endParaRPr lang="en-GB"/>
        </a:p>
      </dgm:t>
    </dgm:pt>
    <dgm:pt modelId="{FD41DC27-EC99-4DA0-9ABD-1D2B3BEB2BD2}">
      <dgm:prSet phldrT="[Text]" custT="1"/>
      <dgm:spPr/>
      <dgm:t>
        <a:bodyPr/>
        <a:lstStyle/>
        <a:p>
          <a:r>
            <a:rPr lang="en-GB" sz="1400" b="1" dirty="0"/>
            <a:t>Plan</a:t>
          </a:r>
        </a:p>
      </dgm:t>
    </dgm:pt>
    <dgm:pt modelId="{722C20E2-6E9D-4A1F-A910-72A5F3731F87}" type="parTrans" cxnId="{26EE269E-E1DE-42EC-8601-1B14DA17FB25}">
      <dgm:prSet/>
      <dgm:spPr/>
      <dgm:t>
        <a:bodyPr/>
        <a:lstStyle/>
        <a:p>
          <a:endParaRPr lang="en-GB"/>
        </a:p>
      </dgm:t>
    </dgm:pt>
    <dgm:pt modelId="{C1227E1C-6050-4A98-AA20-56D2F4DED4BC}" type="sibTrans" cxnId="{26EE269E-E1DE-42EC-8601-1B14DA17FB25}">
      <dgm:prSet/>
      <dgm:spPr/>
      <dgm:t>
        <a:bodyPr/>
        <a:lstStyle/>
        <a:p>
          <a:endParaRPr lang="en-GB"/>
        </a:p>
      </dgm:t>
    </dgm:pt>
    <dgm:pt modelId="{BDBBD876-25D4-44CE-88E8-2EC65F1BC0F2}">
      <dgm:prSet phldrT="[Text]" custT="1"/>
      <dgm:spPr/>
      <dgm:t>
        <a:bodyPr/>
        <a:lstStyle/>
        <a:p>
          <a:endParaRPr lang="en-GB" sz="1600" b="1" dirty="0"/>
        </a:p>
        <a:p>
          <a:r>
            <a:rPr lang="en-GB" sz="1400" b="1" dirty="0"/>
            <a:t>Do</a:t>
          </a:r>
        </a:p>
        <a:p>
          <a:endParaRPr lang="en-GB" sz="2000" b="1" dirty="0"/>
        </a:p>
      </dgm:t>
    </dgm:pt>
    <dgm:pt modelId="{71177FAB-A4B0-48E6-9ABD-5DD46CA36D1B}" type="parTrans" cxnId="{806FA634-C7E4-42F2-8E12-4720E95224B9}">
      <dgm:prSet/>
      <dgm:spPr/>
      <dgm:t>
        <a:bodyPr/>
        <a:lstStyle/>
        <a:p>
          <a:endParaRPr lang="en-GB"/>
        </a:p>
      </dgm:t>
    </dgm:pt>
    <dgm:pt modelId="{1892C28E-67DF-4EC0-88E4-DA7280C3955C}" type="sibTrans" cxnId="{806FA634-C7E4-42F2-8E12-4720E95224B9}">
      <dgm:prSet/>
      <dgm:spPr/>
      <dgm:t>
        <a:bodyPr/>
        <a:lstStyle/>
        <a:p>
          <a:endParaRPr lang="en-GB"/>
        </a:p>
      </dgm:t>
    </dgm:pt>
    <dgm:pt modelId="{CF14E818-7D8A-4D8D-90C0-99BA77FE1846}">
      <dgm:prSet phldrT="[Text]" custT="1"/>
      <dgm:spPr/>
      <dgm:t>
        <a:bodyPr/>
        <a:lstStyle/>
        <a:p>
          <a:r>
            <a:rPr lang="en-GB" sz="1400" b="1" dirty="0"/>
            <a:t>Check</a:t>
          </a:r>
        </a:p>
      </dgm:t>
    </dgm:pt>
    <dgm:pt modelId="{AF53E3B7-47A5-46DE-8A6A-D4433F32F89A}" type="parTrans" cxnId="{DF907EE4-3C26-47F8-9787-CA4A03465297}">
      <dgm:prSet/>
      <dgm:spPr/>
      <dgm:t>
        <a:bodyPr/>
        <a:lstStyle/>
        <a:p>
          <a:endParaRPr lang="en-GB"/>
        </a:p>
      </dgm:t>
    </dgm:pt>
    <dgm:pt modelId="{24932D32-CD30-4E1A-9BF6-979A67280B3F}" type="sibTrans" cxnId="{DF907EE4-3C26-47F8-9787-CA4A03465297}">
      <dgm:prSet/>
      <dgm:spPr/>
      <dgm:t>
        <a:bodyPr/>
        <a:lstStyle/>
        <a:p>
          <a:endParaRPr lang="en-GB"/>
        </a:p>
      </dgm:t>
    </dgm:pt>
    <dgm:pt modelId="{D071466F-2790-4596-8ECE-662E95E4A70B}">
      <dgm:prSet phldrT="[Text]" custScaleX="115190" custScaleY="118031" custLinFactNeighborX="23103" custLinFactNeighborY="35653"/>
      <dgm:spPr/>
      <dgm:t>
        <a:bodyPr/>
        <a:lstStyle/>
        <a:p>
          <a:endParaRPr lang="en-GB" b="1" dirty="0"/>
        </a:p>
      </dgm:t>
    </dgm:pt>
    <dgm:pt modelId="{47F5BFEE-DE90-4B5B-BA79-76B2ACF066E1}" type="parTrans" cxnId="{93A0699B-CA49-4493-96E1-6AB6C744776E}">
      <dgm:prSet/>
      <dgm:spPr/>
      <dgm:t>
        <a:bodyPr/>
        <a:lstStyle/>
        <a:p>
          <a:endParaRPr lang="en-US"/>
        </a:p>
      </dgm:t>
    </dgm:pt>
    <dgm:pt modelId="{1840DBB1-2206-44DA-BAC6-87BFA4A35C19}" type="sibTrans" cxnId="{93A0699B-CA49-4493-96E1-6AB6C744776E}">
      <dgm:prSet/>
      <dgm:spPr/>
      <dgm:t>
        <a:bodyPr/>
        <a:lstStyle/>
        <a:p>
          <a:endParaRPr lang="en-US"/>
        </a:p>
      </dgm:t>
    </dgm:pt>
    <dgm:pt modelId="{D9722DC1-3233-42BB-AF57-B8DBF8E1680B}">
      <dgm:prSet phldrT="[Text]" custScaleX="115190" custScaleY="118031" custLinFactNeighborX="23103" custLinFactNeighborY="35653"/>
      <dgm:spPr/>
      <dgm:t>
        <a:bodyPr/>
        <a:lstStyle/>
        <a:p>
          <a:endParaRPr lang="en-US"/>
        </a:p>
      </dgm:t>
    </dgm:pt>
    <dgm:pt modelId="{FA6C9823-92A4-43CE-AAB3-5EEBBE6EAC0F}" type="parTrans" cxnId="{BF60BB6C-DDD1-44B4-8B79-5FD1AC950100}">
      <dgm:prSet/>
      <dgm:spPr/>
      <dgm:t>
        <a:bodyPr/>
        <a:lstStyle/>
        <a:p>
          <a:endParaRPr lang="en-US"/>
        </a:p>
      </dgm:t>
    </dgm:pt>
    <dgm:pt modelId="{6DEDC1DD-0B7C-4548-9A23-E0A9F2BDCDDA}" type="sibTrans" cxnId="{BF60BB6C-DDD1-44B4-8B79-5FD1AC950100}">
      <dgm:prSet/>
      <dgm:spPr/>
      <dgm:t>
        <a:bodyPr/>
        <a:lstStyle/>
        <a:p>
          <a:endParaRPr lang="en-US"/>
        </a:p>
      </dgm:t>
    </dgm:pt>
    <dgm:pt modelId="{471F386F-D80B-4A82-981B-DF1C5DC99AAC}">
      <dgm:prSet phldrT="[Text]" custScaleX="115190" custScaleY="118031" custLinFactNeighborX="23103" custLinFactNeighborY="35653"/>
      <dgm:spPr/>
      <dgm:t>
        <a:bodyPr/>
        <a:lstStyle/>
        <a:p>
          <a:endParaRPr lang="en-US"/>
        </a:p>
      </dgm:t>
    </dgm:pt>
    <dgm:pt modelId="{F7BBCB90-9D8C-4726-8D1C-D96572D83F8A}" type="parTrans" cxnId="{6F3FDAAB-5CFB-4DC2-A37D-BBD4A1EF32A0}">
      <dgm:prSet/>
      <dgm:spPr/>
      <dgm:t>
        <a:bodyPr/>
        <a:lstStyle/>
        <a:p>
          <a:endParaRPr lang="en-US"/>
        </a:p>
      </dgm:t>
    </dgm:pt>
    <dgm:pt modelId="{15941C31-303E-4368-9D1D-CC7E4E6541A7}" type="sibTrans" cxnId="{6F3FDAAB-5CFB-4DC2-A37D-BBD4A1EF32A0}">
      <dgm:prSet/>
      <dgm:spPr/>
      <dgm:t>
        <a:bodyPr/>
        <a:lstStyle/>
        <a:p>
          <a:endParaRPr lang="en-US"/>
        </a:p>
      </dgm:t>
    </dgm:pt>
    <dgm:pt modelId="{467F51D6-277A-4D9F-AF82-06C136E61192}">
      <dgm:prSet phldrT="[Text]" custScaleX="115190" custScaleY="118031" custLinFactNeighborX="23103" custLinFactNeighborY="35653"/>
      <dgm:spPr/>
      <dgm:t>
        <a:bodyPr/>
        <a:lstStyle/>
        <a:p>
          <a:endParaRPr lang="en-US"/>
        </a:p>
      </dgm:t>
    </dgm:pt>
    <dgm:pt modelId="{8279DA65-B540-496E-9F07-E971BF7A85B8}" type="parTrans" cxnId="{6F3E1AB8-1257-414F-A1CB-8CEAE2EC2670}">
      <dgm:prSet/>
      <dgm:spPr/>
      <dgm:t>
        <a:bodyPr/>
        <a:lstStyle/>
        <a:p>
          <a:endParaRPr lang="en-US"/>
        </a:p>
      </dgm:t>
    </dgm:pt>
    <dgm:pt modelId="{4DA4CDD6-0DF3-4CE2-A2E1-DE83C9E84666}" type="sibTrans" cxnId="{6F3E1AB8-1257-414F-A1CB-8CEAE2EC2670}">
      <dgm:prSet/>
      <dgm:spPr/>
      <dgm:t>
        <a:bodyPr/>
        <a:lstStyle/>
        <a:p>
          <a:endParaRPr lang="en-US"/>
        </a:p>
      </dgm:t>
    </dgm:pt>
    <dgm:pt modelId="{3C4B84D9-49C6-4F00-BCD0-568EAF27CD01}">
      <dgm:prSet phldrT="[Text]" custScaleX="115190" custScaleY="118031" custLinFactNeighborX="23103" custLinFactNeighborY="35653"/>
      <dgm:spPr/>
      <dgm:t>
        <a:bodyPr/>
        <a:lstStyle/>
        <a:p>
          <a:endParaRPr lang="en-US"/>
        </a:p>
      </dgm:t>
    </dgm:pt>
    <dgm:pt modelId="{B27E0846-E345-4710-B2F6-DB67A525659C}" type="parTrans" cxnId="{AAEEEE78-F12F-41EB-8324-42A78800176E}">
      <dgm:prSet/>
      <dgm:spPr/>
      <dgm:t>
        <a:bodyPr/>
        <a:lstStyle/>
        <a:p>
          <a:endParaRPr lang="en-US"/>
        </a:p>
      </dgm:t>
    </dgm:pt>
    <dgm:pt modelId="{9C48804E-B8DA-4765-B6F5-495CDA57A363}" type="sibTrans" cxnId="{AAEEEE78-F12F-41EB-8324-42A78800176E}">
      <dgm:prSet/>
      <dgm:spPr/>
      <dgm:t>
        <a:bodyPr/>
        <a:lstStyle/>
        <a:p>
          <a:endParaRPr lang="en-US"/>
        </a:p>
      </dgm:t>
    </dgm:pt>
    <dgm:pt modelId="{B3987880-EDFB-4E91-9E37-DCE9DE5BE31C}">
      <dgm:prSet phldrT="[Text]" custScaleX="115190" custScaleY="118031" custLinFactNeighborX="23103" custLinFactNeighborY="35653"/>
      <dgm:spPr/>
      <dgm:t>
        <a:bodyPr/>
        <a:lstStyle/>
        <a:p>
          <a:endParaRPr lang="en-GB" b="1" dirty="0"/>
        </a:p>
      </dgm:t>
    </dgm:pt>
    <dgm:pt modelId="{CDCD6CF0-704F-4250-B14E-019C275B6249}" type="parTrans" cxnId="{3B83A96E-E63D-4906-BCF9-C8241429A1C3}">
      <dgm:prSet/>
      <dgm:spPr/>
      <dgm:t>
        <a:bodyPr/>
        <a:lstStyle/>
        <a:p>
          <a:endParaRPr lang="en-US"/>
        </a:p>
      </dgm:t>
    </dgm:pt>
    <dgm:pt modelId="{03E5F500-35F6-4BD9-A4FD-56A89184B82A}" type="sibTrans" cxnId="{3B83A96E-E63D-4906-BCF9-C8241429A1C3}">
      <dgm:prSet/>
      <dgm:spPr/>
      <dgm:t>
        <a:bodyPr/>
        <a:lstStyle/>
        <a:p>
          <a:endParaRPr lang="en-US"/>
        </a:p>
      </dgm:t>
    </dgm:pt>
    <dgm:pt modelId="{CE134C4E-79FD-474C-825E-644D296BFD71}">
      <dgm:prSet phldrT="[Text]" custScaleX="115190" custScaleY="118031" custLinFactNeighborX="23103" custLinFactNeighborY="35653"/>
      <dgm:spPr/>
      <dgm:t>
        <a:bodyPr/>
        <a:lstStyle/>
        <a:p>
          <a:endParaRPr lang="en-US"/>
        </a:p>
      </dgm:t>
    </dgm:pt>
    <dgm:pt modelId="{39DE2597-B119-456A-8949-6369AA48EA77}" type="parTrans" cxnId="{7612E087-8F6F-4951-8FAA-224660C44458}">
      <dgm:prSet/>
      <dgm:spPr/>
      <dgm:t>
        <a:bodyPr/>
        <a:lstStyle/>
        <a:p>
          <a:endParaRPr lang="en-US"/>
        </a:p>
      </dgm:t>
    </dgm:pt>
    <dgm:pt modelId="{2DCC867D-16A7-4171-9F15-CAC0AE7BA136}" type="sibTrans" cxnId="{7612E087-8F6F-4951-8FAA-224660C44458}">
      <dgm:prSet/>
      <dgm:spPr/>
      <dgm:t>
        <a:bodyPr/>
        <a:lstStyle/>
        <a:p>
          <a:endParaRPr lang="en-US"/>
        </a:p>
      </dgm:t>
    </dgm:pt>
    <dgm:pt modelId="{F4D0918D-9FCF-4D8A-BD2F-0DB894972172}">
      <dgm:prSet phldrT="[Text]" custScaleX="115190" custScaleY="118031" custLinFactNeighborX="23103" custLinFactNeighborY="35653"/>
      <dgm:spPr/>
      <dgm:t>
        <a:bodyPr/>
        <a:lstStyle/>
        <a:p>
          <a:endParaRPr lang="en-US"/>
        </a:p>
      </dgm:t>
    </dgm:pt>
    <dgm:pt modelId="{6008157C-64EC-42A4-91AB-51E4F93DA7C2}" type="parTrans" cxnId="{F3277B13-AF98-46BC-A10D-7A302EEA283D}">
      <dgm:prSet/>
      <dgm:spPr/>
      <dgm:t>
        <a:bodyPr/>
        <a:lstStyle/>
        <a:p>
          <a:endParaRPr lang="en-US"/>
        </a:p>
      </dgm:t>
    </dgm:pt>
    <dgm:pt modelId="{D7C25D95-7E88-426A-828D-FB504A1E33E8}" type="sibTrans" cxnId="{F3277B13-AF98-46BC-A10D-7A302EEA283D}">
      <dgm:prSet/>
      <dgm:spPr/>
      <dgm:t>
        <a:bodyPr/>
        <a:lstStyle/>
        <a:p>
          <a:endParaRPr lang="en-US"/>
        </a:p>
      </dgm:t>
    </dgm:pt>
    <dgm:pt modelId="{F6DB97FA-AD09-4D7E-AB28-761A16760508}">
      <dgm:prSet phldrT="[Text]" custScaleX="115190" custScaleY="118031" custLinFactNeighborX="23103" custLinFactNeighborY="35653"/>
      <dgm:spPr/>
      <dgm:t>
        <a:bodyPr/>
        <a:lstStyle/>
        <a:p>
          <a:endParaRPr lang="en-US"/>
        </a:p>
      </dgm:t>
    </dgm:pt>
    <dgm:pt modelId="{C1DE7841-5FCD-4EEC-A835-E9550F36B7D7}" type="parTrans" cxnId="{16E6CE19-0636-4B45-AC37-B8097062C58F}">
      <dgm:prSet/>
      <dgm:spPr/>
      <dgm:t>
        <a:bodyPr/>
        <a:lstStyle/>
        <a:p>
          <a:endParaRPr lang="en-US"/>
        </a:p>
      </dgm:t>
    </dgm:pt>
    <dgm:pt modelId="{ADE9B8BC-B850-418D-8BFC-1B749EB1E90F}" type="sibTrans" cxnId="{16E6CE19-0636-4B45-AC37-B8097062C58F}">
      <dgm:prSet/>
      <dgm:spPr/>
      <dgm:t>
        <a:bodyPr/>
        <a:lstStyle/>
        <a:p>
          <a:endParaRPr lang="en-US"/>
        </a:p>
      </dgm:t>
    </dgm:pt>
    <dgm:pt modelId="{0986EFE2-755D-46A4-97B4-1BA66FAE1637}">
      <dgm:prSet phldrT="[Text]" custScaleX="115190" custScaleY="118031" custLinFactNeighborX="23103" custLinFactNeighborY="35653"/>
      <dgm:spPr/>
      <dgm:t>
        <a:bodyPr/>
        <a:lstStyle/>
        <a:p>
          <a:endParaRPr lang="en-US"/>
        </a:p>
      </dgm:t>
    </dgm:pt>
    <dgm:pt modelId="{579FE45E-4BB6-4E69-B41A-47BA0BED5932}" type="parTrans" cxnId="{1324AA28-FE5A-4422-BC33-E8F1589CF140}">
      <dgm:prSet/>
      <dgm:spPr/>
      <dgm:t>
        <a:bodyPr/>
        <a:lstStyle/>
        <a:p>
          <a:endParaRPr lang="en-US"/>
        </a:p>
      </dgm:t>
    </dgm:pt>
    <dgm:pt modelId="{858429E0-0371-4B70-AAE0-859E95A2171C}" type="sibTrans" cxnId="{1324AA28-FE5A-4422-BC33-E8F1589CF140}">
      <dgm:prSet/>
      <dgm:spPr/>
      <dgm:t>
        <a:bodyPr/>
        <a:lstStyle/>
        <a:p>
          <a:endParaRPr lang="en-US"/>
        </a:p>
      </dgm:t>
    </dgm:pt>
    <dgm:pt modelId="{E7807D75-6A76-4978-B251-6420A7411470}">
      <dgm:prSet phldrT="[Text]" custScaleX="122290" custScaleY="109701" custLinFactNeighborX="-14876" custLinFactNeighborY="42659"/>
      <dgm:spPr/>
      <dgm:t>
        <a:bodyPr/>
        <a:lstStyle/>
        <a:p>
          <a:endParaRPr lang="en-GB" b="1" dirty="0"/>
        </a:p>
      </dgm:t>
    </dgm:pt>
    <dgm:pt modelId="{1979F4E2-A13A-47E5-B5E7-B46397EE3F71}" type="parTrans" cxnId="{0AF031E5-FFE5-4FAC-BA80-33A12E612839}">
      <dgm:prSet/>
      <dgm:spPr/>
      <dgm:t>
        <a:bodyPr/>
        <a:lstStyle/>
        <a:p>
          <a:endParaRPr lang="en-US"/>
        </a:p>
      </dgm:t>
    </dgm:pt>
    <dgm:pt modelId="{6E51D8CA-9D78-4248-AD46-116400D48748}" type="sibTrans" cxnId="{0AF031E5-FFE5-4FAC-BA80-33A12E612839}">
      <dgm:prSet/>
      <dgm:spPr/>
      <dgm:t>
        <a:bodyPr/>
        <a:lstStyle/>
        <a:p>
          <a:endParaRPr lang="en-US"/>
        </a:p>
      </dgm:t>
    </dgm:pt>
    <dgm:pt modelId="{DA284BAE-A939-4463-BF79-29D7EEE4EE6D}">
      <dgm:prSet phldrT="[Text]" custScaleX="122290" custScaleY="109701" custLinFactNeighborX="-14876" custLinFactNeighborY="42659"/>
      <dgm:spPr/>
      <dgm:t>
        <a:bodyPr/>
        <a:lstStyle/>
        <a:p>
          <a:endParaRPr lang="en-US"/>
        </a:p>
      </dgm:t>
    </dgm:pt>
    <dgm:pt modelId="{64062048-49BB-4B38-89CD-0D67E1A74587}" type="parTrans" cxnId="{78FD55DA-5A24-4988-97B8-B0BF3EA2EED0}">
      <dgm:prSet/>
      <dgm:spPr/>
      <dgm:t>
        <a:bodyPr/>
        <a:lstStyle/>
        <a:p>
          <a:endParaRPr lang="en-US"/>
        </a:p>
      </dgm:t>
    </dgm:pt>
    <dgm:pt modelId="{B67E924C-E08D-4BC0-AE04-99B8815FF79C}" type="sibTrans" cxnId="{78FD55DA-5A24-4988-97B8-B0BF3EA2EED0}">
      <dgm:prSet/>
      <dgm:spPr/>
      <dgm:t>
        <a:bodyPr/>
        <a:lstStyle/>
        <a:p>
          <a:endParaRPr lang="en-US"/>
        </a:p>
      </dgm:t>
    </dgm:pt>
    <dgm:pt modelId="{E02276B2-0C19-41B2-99A3-F8A6DEFC4EBD}">
      <dgm:prSet phldrT="[Text]" custScaleX="122290" custScaleY="109701" custLinFactNeighborX="-14876" custLinFactNeighborY="42659"/>
      <dgm:spPr/>
      <dgm:t>
        <a:bodyPr/>
        <a:lstStyle/>
        <a:p>
          <a:endParaRPr lang="en-US"/>
        </a:p>
      </dgm:t>
    </dgm:pt>
    <dgm:pt modelId="{6FD59C64-343F-45EF-836C-500CC50D9949}" type="parTrans" cxnId="{0F48404F-0E46-4B74-8348-B7CB8FF43010}">
      <dgm:prSet/>
      <dgm:spPr/>
      <dgm:t>
        <a:bodyPr/>
        <a:lstStyle/>
        <a:p>
          <a:endParaRPr lang="en-US"/>
        </a:p>
      </dgm:t>
    </dgm:pt>
    <dgm:pt modelId="{D2E60427-073C-4D6C-9324-2BEDCEA6F0A3}" type="sibTrans" cxnId="{0F48404F-0E46-4B74-8348-B7CB8FF43010}">
      <dgm:prSet/>
      <dgm:spPr/>
      <dgm:t>
        <a:bodyPr/>
        <a:lstStyle/>
        <a:p>
          <a:endParaRPr lang="en-US"/>
        </a:p>
      </dgm:t>
    </dgm:pt>
    <dgm:pt modelId="{2B4B6C9C-19B5-4673-A32F-6311898C281D}">
      <dgm:prSet phldrT="[Text]" custScaleX="122290" custScaleY="109701" custLinFactNeighborX="-14876" custLinFactNeighborY="42659"/>
      <dgm:spPr/>
      <dgm:t>
        <a:bodyPr/>
        <a:lstStyle/>
        <a:p>
          <a:endParaRPr lang="en-GB" dirty="0"/>
        </a:p>
      </dgm:t>
    </dgm:pt>
    <dgm:pt modelId="{EBC8652D-15AD-4719-B447-7D79FB49649D}" type="parTrans" cxnId="{9B88E61C-C450-4A29-B842-73FBC415D752}">
      <dgm:prSet/>
      <dgm:spPr/>
      <dgm:t>
        <a:bodyPr/>
        <a:lstStyle/>
        <a:p>
          <a:endParaRPr lang="en-US"/>
        </a:p>
      </dgm:t>
    </dgm:pt>
    <dgm:pt modelId="{4E5A995A-0A32-4456-BC11-FAD9F6D6897C}" type="sibTrans" cxnId="{9B88E61C-C450-4A29-B842-73FBC415D752}">
      <dgm:prSet/>
      <dgm:spPr/>
      <dgm:t>
        <a:bodyPr/>
        <a:lstStyle/>
        <a:p>
          <a:endParaRPr lang="en-US"/>
        </a:p>
      </dgm:t>
    </dgm:pt>
    <dgm:pt modelId="{F2364E6C-2AC7-4705-AF9E-AC4EC34CFE93}">
      <dgm:prSet phldrT="[Text]" custScaleX="122290" custScaleY="109701" custLinFactNeighborX="-14876" custLinFactNeighborY="42659"/>
      <dgm:spPr/>
      <dgm:t>
        <a:bodyPr/>
        <a:lstStyle/>
        <a:p>
          <a:endParaRPr lang="en-GB" b="1" dirty="0"/>
        </a:p>
      </dgm:t>
    </dgm:pt>
    <dgm:pt modelId="{F2949645-3F06-4DBF-B620-B86535BA5DEA}" type="parTrans" cxnId="{D007F508-408A-4225-9983-C4E024062BD9}">
      <dgm:prSet/>
      <dgm:spPr/>
      <dgm:t>
        <a:bodyPr/>
        <a:lstStyle/>
        <a:p>
          <a:endParaRPr lang="en-US"/>
        </a:p>
      </dgm:t>
    </dgm:pt>
    <dgm:pt modelId="{C4716ECA-2299-4EAF-A028-858C7B3F5649}" type="sibTrans" cxnId="{D007F508-408A-4225-9983-C4E024062BD9}">
      <dgm:prSet/>
      <dgm:spPr/>
      <dgm:t>
        <a:bodyPr/>
        <a:lstStyle/>
        <a:p>
          <a:endParaRPr lang="en-US"/>
        </a:p>
      </dgm:t>
    </dgm:pt>
    <dgm:pt modelId="{3F314A87-B4D1-4591-B9E4-F0F8E169AF34}">
      <dgm:prSet phldrT="[Text]" custScaleX="122290" custScaleY="109701" custLinFactNeighborX="-14876" custLinFactNeighborY="42659"/>
      <dgm:spPr/>
      <dgm:t>
        <a:bodyPr/>
        <a:lstStyle/>
        <a:p>
          <a:endParaRPr lang="en-US"/>
        </a:p>
      </dgm:t>
    </dgm:pt>
    <dgm:pt modelId="{6D29018F-C98B-4E9A-9796-9F016C37692E}" type="parTrans" cxnId="{1813CB9C-EE6C-4049-8F9B-1E520737A982}">
      <dgm:prSet/>
      <dgm:spPr/>
      <dgm:t>
        <a:bodyPr/>
        <a:lstStyle/>
        <a:p>
          <a:endParaRPr lang="en-US"/>
        </a:p>
      </dgm:t>
    </dgm:pt>
    <dgm:pt modelId="{1DA85A6F-ABA4-4A1D-A545-213542FA3440}" type="sibTrans" cxnId="{1813CB9C-EE6C-4049-8F9B-1E520737A982}">
      <dgm:prSet/>
      <dgm:spPr/>
      <dgm:t>
        <a:bodyPr/>
        <a:lstStyle/>
        <a:p>
          <a:endParaRPr lang="en-US"/>
        </a:p>
      </dgm:t>
    </dgm:pt>
    <dgm:pt modelId="{99734279-87BE-43F3-8CF0-3667CF1730D6}">
      <dgm:prSet phldrT="[Text]" custScaleX="122290" custScaleY="109701" custLinFactNeighborX="-14876" custLinFactNeighborY="42659"/>
      <dgm:spPr/>
      <dgm:t>
        <a:bodyPr/>
        <a:lstStyle/>
        <a:p>
          <a:endParaRPr lang="en-US"/>
        </a:p>
      </dgm:t>
    </dgm:pt>
    <dgm:pt modelId="{4A1B8423-9303-4C87-B9C9-04BDEDFDE238}" type="parTrans" cxnId="{945886F7-AD21-4DA7-A513-E783E03E502C}">
      <dgm:prSet/>
      <dgm:spPr/>
      <dgm:t>
        <a:bodyPr/>
        <a:lstStyle/>
        <a:p>
          <a:endParaRPr lang="en-US"/>
        </a:p>
      </dgm:t>
    </dgm:pt>
    <dgm:pt modelId="{60ACE4FE-A974-4548-AC24-03193A2A0153}" type="sibTrans" cxnId="{945886F7-AD21-4DA7-A513-E783E03E502C}">
      <dgm:prSet/>
      <dgm:spPr/>
      <dgm:t>
        <a:bodyPr/>
        <a:lstStyle/>
        <a:p>
          <a:endParaRPr lang="en-US"/>
        </a:p>
      </dgm:t>
    </dgm:pt>
    <dgm:pt modelId="{88E5A9FE-D36E-4103-8078-36C4EED6104E}">
      <dgm:prSet phldrT="[Text]" custScaleX="122290" custScaleY="109701" custLinFactNeighborX="-14876" custLinFactNeighborY="42659"/>
      <dgm:spPr/>
      <dgm:t>
        <a:bodyPr/>
        <a:lstStyle/>
        <a:p>
          <a:endParaRPr lang="en-GB" dirty="0"/>
        </a:p>
      </dgm:t>
    </dgm:pt>
    <dgm:pt modelId="{02E21544-787D-41E1-A8D0-AEAC6803D2D7}" type="parTrans" cxnId="{C6EC9951-C536-42CF-B7F7-B47D157D47A1}">
      <dgm:prSet/>
      <dgm:spPr/>
      <dgm:t>
        <a:bodyPr/>
        <a:lstStyle/>
        <a:p>
          <a:endParaRPr lang="en-US"/>
        </a:p>
      </dgm:t>
    </dgm:pt>
    <dgm:pt modelId="{78FE9B7C-B8E3-43B1-A880-2A7F268A5F6A}" type="sibTrans" cxnId="{C6EC9951-C536-42CF-B7F7-B47D157D47A1}">
      <dgm:prSet/>
      <dgm:spPr/>
      <dgm:t>
        <a:bodyPr/>
        <a:lstStyle/>
        <a:p>
          <a:endParaRPr lang="en-US"/>
        </a:p>
      </dgm:t>
    </dgm:pt>
    <dgm:pt modelId="{07B6DD52-19DF-47E2-9E82-EDA7735D763A}">
      <dgm:prSet/>
      <dgm:spPr/>
      <dgm:t>
        <a:bodyPr/>
        <a:lstStyle/>
        <a:p>
          <a:endParaRPr lang="en-US"/>
        </a:p>
      </dgm:t>
    </dgm:pt>
    <dgm:pt modelId="{CAF96A0D-3C62-4CBA-BB4E-FC1123C0C60F}" type="parTrans" cxnId="{038C9C13-05FB-4903-9208-1E32417069C8}">
      <dgm:prSet/>
      <dgm:spPr/>
      <dgm:t>
        <a:bodyPr/>
        <a:lstStyle/>
        <a:p>
          <a:endParaRPr lang="en-US"/>
        </a:p>
      </dgm:t>
    </dgm:pt>
    <dgm:pt modelId="{497E4FE5-0CF1-41B3-ACE9-7AF85727C4C0}" type="sibTrans" cxnId="{038C9C13-05FB-4903-9208-1E32417069C8}">
      <dgm:prSet/>
      <dgm:spPr/>
      <dgm:t>
        <a:bodyPr/>
        <a:lstStyle/>
        <a:p>
          <a:endParaRPr lang="en-US"/>
        </a:p>
      </dgm:t>
    </dgm:pt>
    <dgm:pt modelId="{1CBE5BFC-5579-442A-9CD2-B25AC09E31D2}">
      <dgm:prSet/>
      <dgm:spPr/>
      <dgm:t>
        <a:bodyPr/>
        <a:lstStyle/>
        <a:p>
          <a:endParaRPr lang="en-US"/>
        </a:p>
      </dgm:t>
    </dgm:pt>
    <dgm:pt modelId="{D4D4915C-DE0E-49D1-B0D6-472C4C684E1A}" type="parTrans" cxnId="{EBB5443F-CCD3-41DB-9E49-7EAC91DE9254}">
      <dgm:prSet/>
      <dgm:spPr/>
      <dgm:t>
        <a:bodyPr/>
        <a:lstStyle/>
        <a:p>
          <a:endParaRPr lang="en-US"/>
        </a:p>
      </dgm:t>
    </dgm:pt>
    <dgm:pt modelId="{38C8E145-4B0A-4F69-8413-148D7D3F6F31}" type="sibTrans" cxnId="{EBB5443F-CCD3-41DB-9E49-7EAC91DE9254}">
      <dgm:prSet/>
      <dgm:spPr/>
      <dgm:t>
        <a:bodyPr/>
        <a:lstStyle/>
        <a:p>
          <a:endParaRPr lang="en-US"/>
        </a:p>
      </dgm:t>
    </dgm:pt>
    <dgm:pt modelId="{97F15E76-15D3-47A8-87D3-09B0B92420A0}">
      <dgm:prSet/>
      <dgm:spPr/>
      <dgm:t>
        <a:bodyPr/>
        <a:lstStyle/>
        <a:p>
          <a:endParaRPr lang="en-US"/>
        </a:p>
      </dgm:t>
    </dgm:pt>
    <dgm:pt modelId="{0570F904-17EA-49C2-9894-B804AC3C1F6E}" type="parTrans" cxnId="{CD412BC1-901E-443C-94F5-EB6613738568}">
      <dgm:prSet/>
      <dgm:spPr/>
      <dgm:t>
        <a:bodyPr/>
        <a:lstStyle/>
        <a:p>
          <a:endParaRPr lang="en-US"/>
        </a:p>
      </dgm:t>
    </dgm:pt>
    <dgm:pt modelId="{F2268698-652A-4E6B-9D11-FBDFA203613F}" type="sibTrans" cxnId="{CD412BC1-901E-443C-94F5-EB6613738568}">
      <dgm:prSet/>
      <dgm:spPr/>
      <dgm:t>
        <a:bodyPr/>
        <a:lstStyle/>
        <a:p>
          <a:endParaRPr lang="en-US"/>
        </a:p>
      </dgm:t>
    </dgm:pt>
    <dgm:pt modelId="{85F78A90-BF01-4352-A665-1BF09FDA2A1A}">
      <dgm:prSet/>
      <dgm:spPr/>
      <dgm:t>
        <a:bodyPr/>
        <a:lstStyle/>
        <a:p>
          <a:endParaRPr lang="en-US"/>
        </a:p>
      </dgm:t>
    </dgm:pt>
    <dgm:pt modelId="{876A0E15-E13E-48F3-A1B6-69444EDC46A2}" type="parTrans" cxnId="{3A5B2D3B-27AF-41B6-86DD-8636DB4B0230}">
      <dgm:prSet/>
      <dgm:spPr/>
      <dgm:t>
        <a:bodyPr/>
        <a:lstStyle/>
        <a:p>
          <a:endParaRPr lang="en-US"/>
        </a:p>
      </dgm:t>
    </dgm:pt>
    <dgm:pt modelId="{40274867-E0C3-497C-9DB7-C694EAF7FAE3}" type="sibTrans" cxnId="{3A5B2D3B-27AF-41B6-86DD-8636DB4B0230}">
      <dgm:prSet/>
      <dgm:spPr/>
      <dgm:t>
        <a:bodyPr/>
        <a:lstStyle/>
        <a:p>
          <a:endParaRPr lang="en-US"/>
        </a:p>
      </dgm:t>
    </dgm:pt>
    <dgm:pt modelId="{03DCDC29-27CD-49F6-843A-1358995ACB0F}">
      <dgm:prSet/>
      <dgm:spPr/>
      <dgm:t>
        <a:bodyPr/>
        <a:lstStyle/>
        <a:p>
          <a:endParaRPr lang="en-US"/>
        </a:p>
      </dgm:t>
    </dgm:pt>
    <dgm:pt modelId="{77242208-6C92-444F-9023-3271F8ED4BFA}" type="parTrans" cxnId="{21308289-CA89-4CA3-9FCD-FB8EDD27D712}">
      <dgm:prSet/>
      <dgm:spPr/>
      <dgm:t>
        <a:bodyPr/>
        <a:lstStyle/>
        <a:p>
          <a:endParaRPr lang="en-US"/>
        </a:p>
      </dgm:t>
    </dgm:pt>
    <dgm:pt modelId="{6133EC78-B878-499A-82AF-5CE138C5F43C}" type="sibTrans" cxnId="{21308289-CA89-4CA3-9FCD-FB8EDD27D712}">
      <dgm:prSet/>
      <dgm:spPr/>
      <dgm:t>
        <a:bodyPr/>
        <a:lstStyle/>
        <a:p>
          <a:endParaRPr lang="en-US"/>
        </a:p>
      </dgm:t>
    </dgm:pt>
    <dgm:pt modelId="{D71D342D-B015-4CAE-B522-F113965A6065}" type="pres">
      <dgm:prSet presAssocID="{D569058A-16E2-448A-BBCA-8DCBCB1F06BE}" presName="cycleMatrixDiagram" presStyleCnt="0">
        <dgm:presLayoutVars>
          <dgm:chMax val="1"/>
          <dgm:dir/>
          <dgm:animLvl val="lvl"/>
          <dgm:resizeHandles val="exact"/>
        </dgm:presLayoutVars>
      </dgm:prSet>
      <dgm:spPr/>
    </dgm:pt>
    <dgm:pt modelId="{0338C0C3-3A61-48D2-ABC6-0EAB71B262A3}" type="pres">
      <dgm:prSet presAssocID="{D569058A-16E2-448A-BBCA-8DCBCB1F06BE}" presName="children" presStyleCnt="0"/>
      <dgm:spPr/>
    </dgm:pt>
    <dgm:pt modelId="{CD0ABD63-5FDB-459C-A0B8-A1F758438481}" type="pres">
      <dgm:prSet presAssocID="{D569058A-16E2-448A-BBCA-8DCBCB1F06BE}" presName="childPlaceholder" presStyleCnt="0"/>
      <dgm:spPr/>
    </dgm:pt>
    <dgm:pt modelId="{318E92EB-01F5-4D66-95CB-D9A1C22704B6}" type="pres">
      <dgm:prSet presAssocID="{D569058A-16E2-448A-BBCA-8DCBCB1F06BE}" presName="circle" presStyleCnt="0"/>
      <dgm:spPr/>
    </dgm:pt>
    <dgm:pt modelId="{9C76C78F-C40D-48A4-BC00-08BEB22E136A}" type="pres">
      <dgm:prSet presAssocID="{D569058A-16E2-448A-BBCA-8DCBCB1F06BE}" presName="quadrant1" presStyleLbl="node1" presStyleIdx="0" presStyleCnt="4" custScaleY="98361">
        <dgm:presLayoutVars>
          <dgm:chMax val="1"/>
          <dgm:bulletEnabled val="1"/>
        </dgm:presLayoutVars>
      </dgm:prSet>
      <dgm:spPr/>
    </dgm:pt>
    <dgm:pt modelId="{D4E53DD1-30C7-41D6-BD92-F67468B939B5}" type="pres">
      <dgm:prSet presAssocID="{D569058A-16E2-448A-BBCA-8DCBCB1F06BE}" presName="quadrant2" presStyleLbl="node1" presStyleIdx="1" presStyleCnt="4" custScaleY="98361" custLinFactNeighborX="1517" custLinFactNeighborY="972">
        <dgm:presLayoutVars>
          <dgm:chMax val="1"/>
          <dgm:bulletEnabled val="1"/>
        </dgm:presLayoutVars>
      </dgm:prSet>
      <dgm:spPr/>
    </dgm:pt>
    <dgm:pt modelId="{E5E73876-7560-4C87-ADBD-8CD76DBC3190}" type="pres">
      <dgm:prSet presAssocID="{D569058A-16E2-448A-BBCA-8DCBCB1F06BE}" presName="quadrant3" presStyleLbl="node1" presStyleIdx="2" presStyleCnt="4" custScaleX="103279" custLinFactNeighborX="1934" custLinFactNeighborY="-187">
        <dgm:presLayoutVars>
          <dgm:chMax val="1"/>
          <dgm:bulletEnabled val="1"/>
        </dgm:presLayoutVars>
      </dgm:prSet>
      <dgm:spPr/>
    </dgm:pt>
    <dgm:pt modelId="{003E4297-21B0-44C4-98FA-8C6E15BC88CC}" type="pres">
      <dgm:prSet presAssocID="{D569058A-16E2-448A-BBCA-8DCBCB1F06BE}" presName="quadrant4" presStyleLbl="node1" presStyleIdx="3" presStyleCnt="4">
        <dgm:presLayoutVars>
          <dgm:chMax val="1"/>
          <dgm:bulletEnabled val="1"/>
        </dgm:presLayoutVars>
      </dgm:prSet>
      <dgm:spPr/>
    </dgm:pt>
    <dgm:pt modelId="{EE2F2634-52B4-42E5-9705-7A4F2A645B1D}" type="pres">
      <dgm:prSet presAssocID="{D569058A-16E2-448A-BBCA-8DCBCB1F06BE}" presName="quadrantPlaceholder" presStyleCnt="0"/>
      <dgm:spPr/>
    </dgm:pt>
    <dgm:pt modelId="{C6222509-6ACA-45E4-ADD4-925CC2B4141C}" type="pres">
      <dgm:prSet presAssocID="{D569058A-16E2-448A-BBCA-8DCBCB1F06BE}" presName="center1" presStyleLbl="fgShp" presStyleIdx="0" presStyleCnt="2"/>
      <dgm:spPr/>
    </dgm:pt>
    <dgm:pt modelId="{7F2FC720-08B2-489A-AD5E-4EABBB1CA7AB}" type="pres">
      <dgm:prSet presAssocID="{D569058A-16E2-448A-BBCA-8DCBCB1F06BE}" presName="center2" presStyleLbl="fgShp" presStyleIdx="1" presStyleCnt="2"/>
      <dgm:spPr/>
    </dgm:pt>
  </dgm:ptLst>
  <dgm:cxnLst>
    <dgm:cxn modelId="{D007F508-408A-4225-9983-C4E024062BD9}" srcId="{D569058A-16E2-448A-BBCA-8DCBCB1F06BE}" destId="{F2364E6C-2AC7-4705-AF9E-AC4EC34CFE93}" srcOrd="18" destOrd="0" parTransId="{F2949645-3F06-4DBF-B620-B86535BA5DEA}" sibTransId="{C4716ECA-2299-4EAF-A028-858C7B3F5649}"/>
    <dgm:cxn modelId="{F3277B13-AF98-46BC-A10D-7A302EEA283D}" srcId="{D569058A-16E2-448A-BBCA-8DCBCB1F06BE}" destId="{F4D0918D-9FCF-4D8A-BD2F-0DB894972172}" srcOrd="11" destOrd="0" parTransId="{6008157C-64EC-42A4-91AB-51E4F93DA7C2}" sibTransId="{D7C25D95-7E88-426A-828D-FB504A1E33E8}"/>
    <dgm:cxn modelId="{038C9C13-05FB-4903-9208-1E32417069C8}" srcId="{D569058A-16E2-448A-BBCA-8DCBCB1F06BE}" destId="{07B6DD52-19DF-47E2-9E82-EDA7735D763A}" srcOrd="22" destOrd="0" parTransId="{CAF96A0D-3C62-4CBA-BB4E-FC1123C0C60F}" sibTransId="{497E4FE5-0CF1-41B3-ACE9-7AF85727C4C0}"/>
    <dgm:cxn modelId="{16E6CE19-0636-4B45-AC37-B8097062C58F}" srcId="{D569058A-16E2-448A-BBCA-8DCBCB1F06BE}" destId="{F6DB97FA-AD09-4D7E-AB28-761A16760508}" srcOrd="12" destOrd="0" parTransId="{C1DE7841-5FCD-4EEC-A835-E9550F36B7D7}" sibTransId="{ADE9B8BC-B850-418D-8BFC-1B749EB1E90F}"/>
    <dgm:cxn modelId="{9B88E61C-C450-4A29-B842-73FBC415D752}" srcId="{D569058A-16E2-448A-BBCA-8DCBCB1F06BE}" destId="{2B4B6C9C-19B5-4673-A32F-6311898C281D}" srcOrd="17" destOrd="0" parTransId="{EBC8652D-15AD-4719-B447-7D79FB49649D}" sibTransId="{4E5A995A-0A32-4456-BC11-FAD9F6D6897C}"/>
    <dgm:cxn modelId="{1324AA28-FE5A-4422-BC33-E8F1589CF140}" srcId="{D569058A-16E2-448A-BBCA-8DCBCB1F06BE}" destId="{0986EFE2-755D-46A4-97B4-1BA66FAE1637}" srcOrd="13" destOrd="0" parTransId="{579FE45E-4BB6-4E69-B41A-47BA0BED5932}" sibTransId="{858429E0-0371-4B70-AAE0-859E95A2171C}"/>
    <dgm:cxn modelId="{EDADF22F-F8B9-6945-AF4B-93E48511B68D}" type="presOf" srcId="{6D4071C3-F216-4E9B-8F3A-B71CCA28C3FD}" destId="{9C76C78F-C40D-48A4-BC00-08BEB22E136A}" srcOrd="0" destOrd="0" presId="urn:microsoft.com/office/officeart/2005/8/layout/cycle4"/>
    <dgm:cxn modelId="{D3273E32-D261-7B40-85C4-C6F4B920C543}" type="presOf" srcId="{BDBBD876-25D4-44CE-88E8-2EC65F1BC0F2}" destId="{E5E73876-7560-4C87-ADBD-8CD76DBC3190}" srcOrd="0" destOrd="0" presId="urn:microsoft.com/office/officeart/2005/8/layout/cycle4"/>
    <dgm:cxn modelId="{806FA634-C7E4-42F2-8E12-4720E95224B9}" srcId="{D569058A-16E2-448A-BBCA-8DCBCB1F06BE}" destId="{BDBBD876-25D4-44CE-88E8-2EC65F1BC0F2}" srcOrd="2" destOrd="0" parTransId="{71177FAB-A4B0-48E6-9ABD-5DD46CA36D1B}" sibTransId="{1892C28E-67DF-4EC0-88E4-DA7280C3955C}"/>
    <dgm:cxn modelId="{3A5B2D3B-27AF-41B6-86DD-8636DB4B0230}" srcId="{D569058A-16E2-448A-BBCA-8DCBCB1F06BE}" destId="{85F78A90-BF01-4352-A665-1BF09FDA2A1A}" srcOrd="25" destOrd="0" parTransId="{876A0E15-E13E-48F3-A1B6-69444EDC46A2}" sibTransId="{40274867-E0C3-497C-9DB7-C694EAF7FAE3}"/>
    <dgm:cxn modelId="{1580693E-894C-A24F-8644-4D0C4809FE53}" type="presOf" srcId="{D569058A-16E2-448A-BBCA-8DCBCB1F06BE}" destId="{D71D342D-B015-4CAE-B522-F113965A6065}" srcOrd="0" destOrd="0" presId="urn:microsoft.com/office/officeart/2005/8/layout/cycle4"/>
    <dgm:cxn modelId="{EBB5443F-CCD3-41DB-9E49-7EAC91DE9254}" srcId="{D569058A-16E2-448A-BBCA-8DCBCB1F06BE}" destId="{1CBE5BFC-5579-442A-9CD2-B25AC09E31D2}" srcOrd="23" destOrd="0" parTransId="{D4D4915C-DE0E-49D1-B0D6-472C4C684E1A}" sibTransId="{38C8E145-4B0A-4F69-8413-148D7D3F6F31}"/>
    <dgm:cxn modelId="{0F48404F-0E46-4B74-8348-B7CB8FF43010}" srcId="{D569058A-16E2-448A-BBCA-8DCBCB1F06BE}" destId="{E02276B2-0C19-41B2-99A3-F8A6DEFC4EBD}" srcOrd="16" destOrd="0" parTransId="{6FD59C64-343F-45EF-836C-500CC50D9949}" sibTransId="{D2E60427-073C-4D6C-9324-2BEDCEA6F0A3}"/>
    <dgm:cxn modelId="{C6EC9951-C536-42CF-B7F7-B47D157D47A1}" srcId="{D569058A-16E2-448A-BBCA-8DCBCB1F06BE}" destId="{88E5A9FE-D36E-4103-8078-36C4EED6104E}" srcOrd="21" destOrd="0" parTransId="{02E21544-787D-41E1-A8D0-AEAC6803D2D7}" sibTransId="{78FE9B7C-B8E3-43B1-A880-2A7F268A5F6A}"/>
    <dgm:cxn modelId="{BF60BB6C-DDD1-44B4-8B79-5FD1AC950100}" srcId="{D569058A-16E2-448A-BBCA-8DCBCB1F06BE}" destId="{D9722DC1-3233-42BB-AF57-B8DBF8E1680B}" srcOrd="5" destOrd="0" parTransId="{FA6C9823-92A4-43CE-AAB3-5EEBBE6EAC0F}" sibTransId="{6DEDC1DD-0B7C-4548-9A23-E0A9F2BDCDDA}"/>
    <dgm:cxn modelId="{3B83A96E-E63D-4906-BCF9-C8241429A1C3}" srcId="{D569058A-16E2-448A-BBCA-8DCBCB1F06BE}" destId="{B3987880-EDFB-4E91-9E37-DCE9DE5BE31C}" srcOrd="9" destOrd="0" parTransId="{CDCD6CF0-704F-4250-B14E-019C275B6249}" sibTransId="{03E5F500-35F6-4BD9-A4FD-56A89184B82A}"/>
    <dgm:cxn modelId="{AAEEEE78-F12F-41EB-8324-42A78800176E}" srcId="{D569058A-16E2-448A-BBCA-8DCBCB1F06BE}" destId="{3C4B84D9-49C6-4F00-BCD0-568EAF27CD01}" srcOrd="8" destOrd="0" parTransId="{B27E0846-E345-4710-B2F6-DB67A525659C}" sibTransId="{9C48804E-B8DA-4765-B6F5-495CDA57A363}"/>
    <dgm:cxn modelId="{0AE72980-F26C-4C76-BCD9-7996B1DD441C}" srcId="{D569058A-16E2-448A-BBCA-8DCBCB1F06BE}" destId="{6D4071C3-F216-4E9B-8F3A-B71CCA28C3FD}" srcOrd="0" destOrd="0" parTransId="{869E1F23-1FD1-43B8-A7ED-F67819992A01}" sibTransId="{D76361E1-8A7E-45AE-AEEC-AF715C08333E}"/>
    <dgm:cxn modelId="{7612E087-8F6F-4951-8FAA-224660C44458}" srcId="{D569058A-16E2-448A-BBCA-8DCBCB1F06BE}" destId="{CE134C4E-79FD-474C-825E-644D296BFD71}" srcOrd="10" destOrd="0" parTransId="{39DE2597-B119-456A-8949-6369AA48EA77}" sibTransId="{2DCC867D-16A7-4171-9F15-CAC0AE7BA136}"/>
    <dgm:cxn modelId="{21308289-CA89-4CA3-9FCD-FB8EDD27D712}" srcId="{D569058A-16E2-448A-BBCA-8DCBCB1F06BE}" destId="{03DCDC29-27CD-49F6-843A-1358995ACB0F}" srcOrd="26" destOrd="0" parTransId="{77242208-6C92-444F-9023-3271F8ED4BFA}" sibTransId="{6133EC78-B878-499A-82AF-5CE138C5F43C}"/>
    <dgm:cxn modelId="{93A0699B-CA49-4493-96E1-6AB6C744776E}" srcId="{D569058A-16E2-448A-BBCA-8DCBCB1F06BE}" destId="{D071466F-2790-4596-8ECE-662E95E4A70B}" srcOrd="4" destOrd="0" parTransId="{47F5BFEE-DE90-4B5B-BA79-76B2ACF066E1}" sibTransId="{1840DBB1-2206-44DA-BAC6-87BFA4A35C19}"/>
    <dgm:cxn modelId="{1813CB9C-EE6C-4049-8F9B-1E520737A982}" srcId="{D569058A-16E2-448A-BBCA-8DCBCB1F06BE}" destId="{3F314A87-B4D1-4591-B9E4-F0F8E169AF34}" srcOrd="19" destOrd="0" parTransId="{6D29018F-C98B-4E9A-9796-9F016C37692E}" sibTransId="{1DA85A6F-ABA4-4A1D-A545-213542FA3440}"/>
    <dgm:cxn modelId="{26EE269E-E1DE-42EC-8601-1B14DA17FB25}" srcId="{D569058A-16E2-448A-BBCA-8DCBCB1F06BE}" destId="{FD41DC27-EC99-4DA0-9ABD-1D2B3BEB2BD2}" srcOrd="1" destOrd="0" parTransId="{722C20E2-6E9D-4A1F-A910-72A5F3731F87}" sibTransId="{C1227E1C-6050-4A98-AA20-56D2F4DED4BC}"/>
    <dgm:cxn modelId="{6F3FDAAB-5CFB-4DC2-A37D-BBD4A1EF32A0}" srcId="{D569058A-16E2-448A-BBCA-8DCBCB1F06BE}" destId="{471F386F-D80B-4A82-981B-DF1C5DC99AAC}" srcOrd="6" destOrd="0" parTransId="{F7BBCB90-9D8C-4726-8D1C-D96572D83F8A}" sibTransId="{15941C31-303E-4368-9D1D-CC7E4E6541A7}"/>
    <dgm:cxn modelId="{6FBDF5AF-161A-DC47-964B-7B8A9C8C049A}" type="presOf" srcId="{CF14E818-7D8A-4D8D-90C0-99BA77FE1846}" destId="{003E4297-21B0-44C4-98FA-8C6E15BC88CC}" srcOrd="0" destOrd="0" presId="urn:microsoft.com/office/officeart/2005/8/layout/cycle4"/>
    <dgm:cxn modelId="{6F3E1AB8-1257-414F-A1CB-8CEAE2EC2670}" srcId="{D569058A-16E2-448A-BBCA-8DCBCB1F06BE}" destId="{467F51D6-277A-4D9F-AF82-06C136E61192}" srcOrd="7" destOrd="0" parTransId="{8279DA65-B540-496E-9F07-E971BF7A85B8}" sibTransId="{4DA4CDD6-0DF3-4CE2-A2E1-DE83C9E84666}"/>
    <dgm:cxn modelId="{CD412BC1-901E-443C-94F5-EB6613738568}" srcId="{D569058A-16E2-448A-BBCA-8DCBCB1F06BE}" destId="{97F15E76-15D3-47A8-87D3-09B0B92420A0}" srcOrd="24" destOrd="0" parTransId="{0570F904-17EA-49C2-9894-B804AC3C1F6E}" sibTransId="{F2268698-652A-4E6B-9D11-FBDFA203613F}"/>
    <dgm:cxn modelId="{05A06EC4-24DC-4E47-ACB5-7CDAA27FED7C}" type="presOf" srcId="{FD41DC27-EC99-4DA0-9ABD-1D2B3BEB2BD2}" destId="{D4E53DD1-30C7-41D6-BD92-F67468B939B5}" srcOrd="0" destOrd="0" presId="urn:microsoft.com/office/officeart/2005/8/layout/cycle4"/>
    <dgm:cxn modelId="{78FD55DA-5A24-4988-97B8-B0BF3EA2EED0}" srcId="{D569058A-16E2-448A-BBCA-8DCBCB1F06BE}" destId="{DA284BAE-A939-4463-BF79-29D7EEE4EE6D}" srcOrd="15" destOrd="0" parTransId="{64062048-49BB-4B38-89CD-0D67E1A74587}" sibTransId="{B67E924C-E08D-4BC0-AE04-99B8815FF79C}"/>
    <dgm:cxn modelId="{DF907EE4-3C26-47F8-9787-CA4A03465297}" srcId="{D569058A-16E2-448A-BBCA-8DCBCB1F06BE}" destId="{CF14E818-7D8A-4D8D-90C0-99BA77FE1846}" srcOrd="3" destOrd="0" parTransId="{AF53E3B7-47A5-46DE-8A6A-D4433F32F89A}" sibTransId="{24932D32-CD30-4E1A-9BF6-979A67280B3F}"/>
    <dgm:cxn modelId="{0AF031E5-FFE5-4FAC-BA80-33A12E612839}" srcId="{D569058A-16E2-448A-BBCA-8DCBCB1F06BE}" destId="{E7807D75-6A76-4978-B251-6420A7411470}" srcOrd="14" destOrd="0" parTransId="{1979F4E2-A13A-47E5-B5E7-B46397EE3F71}" sibTransId="{6E51D8CA-9D78-4248-AD46-116400D48748}"/>
    <dgm:cxn modelId="{945886F7-AD21-4DA7-A513-E783E03E502C}" srcId="{D569058A-16E2-448A-BBCA-8DCBCB1F06BE}" destId="{99734279-87BE-43F3-8CF0-3667CF1730D6}" srcOrd="20" destOrd="0" parTransId="{4A1B8423-9303-4C87-B9C9-04BDEDFDE238}" sibTransId="{60ACE4FE-A974-4548-AC24-03193A2A0153}"/>
    <dgm:cxn modelId="{7937AC28-867E-0441-988C-9C71CE326BF7}" type="presParOf" srcId="{D71D342D-B015-4CAE-B522-F113965A6065}" destId="{0338C0C3-3A61-48D2-ABC6-0EAB71B262A3}" srcOrd="0" destOrd="0" presId="urn:microsoft.com/office/officeart/2005/8/layout/cycle4"/>
    <dgm:cxn modelId="{4AB6575F-07CC-7345-B948-A4B3E4C93FEC}" type="presParOf" srcId="{0338C0C3-3A61-48D2-ABC6-0EAB71B262A3}" destId="{CD0ABD63-5FDB-459C-A0B8-A1F758438481}" srcOrd="0" destOrd="0" presId="urn:microsoft.com/office/officeart/2005/8/layout/cycle4"/>
    <dgm:cxn modelId="{215588DF-8A94-2849-8DAF-9756051ECAAE}" type="presParOf" srcId="{D71D342D-B015-4CAE-B522-F113965A6065}" destId="{318E92EB-01F5-4D66-95CB-D9A1C22704B6}" srcOrd="1" destOrd="0" presId="urn:microsoft.com/office/officeart/2005/8/layout/cycle4"/>
    <dgm:cxn modelId="{A08EC848-631F-554B-B5C7-2FC7311620AD}" type="presParOf" srcId="{318E92EB-01F5-4D66-95CB-D9A1C22704B6}" destId="{9C76C78F-C40D-48A4-BC00-08BEB22E136A}" srcOrd="0" destOrd="0" presId="urn:microsoft.com/office/officeart/2005/8/layout/cycle4"/>
    <dgm:cxn modelId="{D1547AC9-3577-3F49-BCA2-83B4061AA2DE}" type="presParOf" srcId="{318E92EB-01F5-4D66-95CB-D9A1C22704B6}" destId="{D4E53DD1-30C7-41D6-BD92-F67468B939B5}" srcOrd="1" destOrd="0" presId="urn:microsoft.com/office/officeart/2005/8/layout/cycle4"/>
    <dgm:cxn modelId="{3E9F7C3E-4D83-634C-A6DA-C37771496804}" type="presParOf" srcId="{318E92EB-01F5-4D66-95CB-D9A1C22704B6}" destId="{E5E73876-7560-4C87-ADBD-8CD76DBC3190}" srcOrd="2" destOrd="0" presId="urn:microsoft.com/office/officeart/2005/8/layout/cycle4"/>
    <dgm:cxn modelId="{B2ACBF0C-382F-484F-80CD-32ECB64A48B6}" type="presParOf" srcId="{318E92EB-01F5-4D66-95CB-D9A1C22704B6}" destId="{003E4297-21B0-44C4-98FA-8C6E15BC88CC}" srcOrd="3" destOrd="0" presId="urn:microsoft.com/office/officeart/2005/8/layout/cycle4"/>
    <dgm:cxn modelId="{5314C108-FC0C-2742-BC00-2A2B89BCA0BD}" type="presParOf" srcId="{318E92EB-01F5-4D66-95CB-D9A1C22704B6}" destId="{EE2F2634-52B4-42E5-9705-7A4F2A645B1D}" srcOrd="4" destOrd="0" presId="urn:microsoft.com/office/officeart/2005/8/layout/cycle4"/>
    <dgm:cxn modelId="{9A88B58C-9DE5-EE42-A2C0-05F430DE2667}" type="presParOf" srcId="{D71D342D-B015-4CAE-B522-F113965A6065}" destId="{C6222509-6ACA-45E4-ADD4-925CC2B4141C}" srcOrd="2" destOrd="0" presId="urn:microsoft.com/office/officeart/2005/8/layout/cycle4"/>
    <dgm:cxn modelId="{BDC73054-D3F2-2F41-9FB2-F48BD74EA68A}" type="presParOf" srcId="{D71D342D-B015-4CAE-B522-F113965A6065}" destId="{7F2FC720-08B2-489A-AD5E-4EABBB1CA7AB}" srcOrd="3" destOrd="0" presId="urn:microsoft.com/office/officeart/2005/8/layout/cycle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C76C78F-C40D-48A4-BC00-08BEB22E136A}">
      <dsp:nvSpPr>
        <dsp:cNvPr id="0" name=""/>
        <dsp:cNvSpPr/>
      </dsp:nvSpPr>
      <dsp:spPr>
        <a:xfrm>
          <a:off x="1885368" y="304372"/>
          <a:ext cx="2176655" cy="2140980"/>
        </a:xfrm>
        <a:prstGeom prst="pieWedge">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99568" tIns="99568" rIns="99568" bIns="99568" numCol="1" spcCol="1270" anchor="ctr" anchorCtr="0">
          <a:noAutofit/>
        </a:bodyPr>
        <a:lstStyle/>
        <a:p>
          <a:pPr marL="0" lvl="0" indent="0" algn="ctr" defTabSz="622300">
            <a:lnSpc>
              <a:spcPct val="90000"/>
            </a:lnSpc>
            <a:spcBef>
              <a:spcPct val="0"/>
            </a:spcBef>
            <a:spcAft>
              <a:spcPct val="35000"/>
            </a:spcAft>
            <a:buNone/>
          </a:pPr>
          <a:r>
            <a:rPr lang="en-GB" sz="1400" b="1" kern="1200" dirty="0"/>
            <a:t>Act</a:t>
          </a:r>
        </a:p>
      </dsp:txBody>
      <dsp:txXfrm>
        <a:off x="2522895" y="931451"/>
        <a:ext cx="1539128" cy="1513901"/>
      </dsp:txXfrm>
    </dsp:sp>
    <dsp:sp modelId="{D4E53DD1-30C7-41D6-BD92-F67468B939B5}">
      <dsp:nvSpPr>
        <dsp:cNvPr id="0" name=""/>
        <dsp:cNvSpPr/>
      </dsp:nvSpPr>
      <dsp:spPr>
        <a:xfrm rot="5400000">
          <a:off x="4213420" y="307691"/>
          <a:ext cx="2140980" cy="2176655"/>
        </a:xfrm>
        <a:prstGeom prst="pieWedge">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99568" tIns="99568" rIns="99568" bIns="99568" numCol="1" spcCol="1270" anchor="ctr" anchorCtr="0">
          <a:noAutofit/>
        </a:bodyPr>
        <a:lstStyle/>
        <a:p>
          <a:pPr marL="0" lvl="0" indent="0" algn="ctr" defTabSz="622300">
            <a:lnSpc>
              <a:spcPct val="90000"/>
            </a:lnSpc>
            <a:spcBef>
              <a:spcPct val="0"/>
            </a:spcBef>
            <a:spcAft>
              <a:spcPct val="35000"/>
            </a:spcAft>
            <a:buNone/>
          </a:pPr>
          <a:r>
            <a:rPr lang="en-GB" sz="1400" b="1" kern="1200" dirty="0"/>
            <a:t>Plan</a:t>
          </a:r>
        </a:p>
      </dsp:txBody>
      <dsp:txXfrm rot="-5400000">
        <a:off x="4195583" y="952607"/>
        <a:ext cx="1539128" cy="1513901"/>
      </dsp:txXfrm>
    </dsp:sp>
    <dsp:sp modelId="{E5E73876-7560-4C87-ADBD-8CD76DBC3190}">
      <dsp:nvSpPr>
        <dsp:cNvPr id="0" name=""/>
        <dsp:cNvSpPr/>
      </dsp:nvSpPr>
      <dsp:spPr>
        <a:xfrm rot="10800000">
          <a:off x="4168973" y="2559658"/>
          <a:ext cx="2248028" cy="2176655"/>
        </a:xfrm>
        <a:prstGeom prst="pieWedge">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13792" tIns="113792" rIns="113792" bIns="113792" numCol="1" spcCol="1270" anchor="ctr" anchorCtr="0">
          <a:noAutofit/>
        </a:bodyPr>
        <a:lstStyle/>
        <a:p>
          <a:pPr marL="0" lvl="0" indent="0" algn="ctr" defTabSz="711200">
            <a:lnSpc>
              <a:spcPct val="90000"/>
            </a:lnSpc>
            <a:spcBef>
              <a:spcPct val="0"/>
            </a:spcBef>
            <a:spcAft>
              <a:spcPct val="35000"/>
            </a:spcAft>
            <a:buNone/>
          </a:pPr>
          <a:endParaRPr lang="en-GB" sz="1600" b="1" kern="1200" dirty="0"/>
        </a:p>
        <a:p>
          <a:pPr marL="0" lvl="0" indent="0" algn="ctr" defTabSz="711200">
            <a:lnSpc>
              <a:spcPct val="90000"/>
            </a:lnSpc>
            <a:spcBef>
              <a:spcPct val="0"/>
            </a:spcBef>
            <a:spcAft>
              <a:spcPct val="35000"/>
            </a:spcAft>
            <a:buNone/>
          </a:pPr>
          <a:r>
            <a:rPr lang="en-GB" sz="1400" b="1" kern="1200" dirty="0"/>
            <a:t>Do</a:t>
          </a:r>
        </a:p>
        <a:p>
          <a:pPr marL="0" lvl="0" indent="0" algn="ctr" defTabSz="711200">
            <a:lnSpc>
              <a:spcPct val="90000"/>
            </a:lnSpc>
            <a:spcBef>
              <a:spcPct val="0"/>
            </a:spcBef>
            <a:spcAft>
              <a:spcPct val="35000"/>
            </a:spcAft>
            <a:buNone/>
          </a:pPr>
          <a:endParaRPr lang="en-GB" sz="2000" b="1" kern="1200" dirty="0"/>
        </a:p>
      </dsp:txBody>
      <dsp:txXfrm rot="10800000">
        <a:off x="4168973" y="2559658"/>
        <a:ext cx="1589596" cy="1539128"/>
      </dsp:txXfrm>
    </dsp:sp>
    <dsp:sp modelId="{003E4297-21B0-44C4-98FA-8C6E15BC88CC}">
      <dsp:nvSpPr>
        <dsp:cNvPr id="0" name=""/>
        <dsp:cNvSpPr/>
      </dsp:nvSpPr>
      <dsp:spPr>
        <a:xfrm rot="16200000">
          <a:off x="1885368" y="2563728"/>
          <a:ext cx="2176655" cy="2176655"/>
        </a:xfrm>
        <a:prstGeom prst="pieWedge">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99568" tIns="99568" rIns="99568" bIns="99568" numCol="1" spcCol="1270" anchor="ctr" anchorCtr="0">
          <a:noAutofit/>
        </a:bodyPr>
        <a:lstStyle/>
        <a:p>
          <a:pPr marL="0" lvl="0" indent="0" algn="ctr" defTabSz="622300">
            <a:lnSpc>
              <a:spcPct val="90000"/>
            </a:lnSpc>
            <a:spcBef>
              <a:spcPct val="0"/>
            </a:spcBef>
            <a:spcAft>
              <a:spcPct val="35000"/>
            </a:spcAft>
            <a:buNone/>
          </a:pPr>
          <a:r>
            <a:rPr lang="en-GB" sz="1400" b="1" kern="1200" dirty="0"/>
            <a:t>Check</a:t>
          </a:r>
        </a:p>
      </dsp:txBody>
      <dsp:txXfrm rot="5400000">
        <a:off x="2522895" y="2563728"/>
        <a:ext cx="1539128" cy="1539128"/>
      </dsp:txXfrm>
    </dsp:sp>
    <dsp:sp modelId="{C6222509-6ACA-45E4-ADD4-925CC2B4141C}">
      <dsp:nvSpPr>
        <dsp:cNvPr id="0" name=""/>
        <dsp:cNvSpPr/>
      </dsp:nvSpPr>
      <dsp:spPr>
        <a:xfrm>
          <a:off x="3736531" y="2061036"/>
          <a:ext cx="751524" cy="653499"/>
        </a:xfrm>
        <a:prstGeom prst="circularArrow">
          <a:avLst/>
        </a:prstGeom>
        <a:gradFill rotWithShape="0">
          <a:gsLst>
            <a:gs pos="0">
              <a:schemeClr val="accent2">
                <a:tint val="60000"/>
                <a:hueOff val="0"/>
                <a:satOff val="0"/>
                <a:lumOff val="0"/>
                <a:alphaOff val="0"/>
                <a:shade val="51000"/>
                <a:satMod val="130000"/>
              </a:schemeClr>
            </a:gs>
            <a:gs pos="80000">
              <a:schemeClr val="accent2">
                <a:tint val="60000"/>
                <a:hueOff val="0"/>
                <a:satOff val="0"/>
                <a:lumOff val="0"/>
                <a:alphaOff val="0"/>
                <a:shade val="93000"/>
                <a:satMod val="130000"/>
              </a:schemeClr>
            </a:gs>
            <a:gs pos="100000">
              <a:schemeClr val="accent2">
                <a:tint val="6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dsp:style>
    </dsp:sp>
    <dsp:sp modelId="{7F2FC720-08B2-489A-AD5E-4EABBB1CA7AB}">
      <dsp:nvSpPr>
        <dsp:cNvPr id="0" name=""/>
        <dsp:cNvSpPr/>
      </dsp:nvSpPr>
      <dsp:spPr>
        <a:xfrm rot="10800000">
          <a:off x="3736531" y="2312382"/>
          <a:ext cx="751524" cy="653499"/>
        </a:xfrm>
        <a:prstGeom prst="circularArrow">
          <a:avLst/>
        </a:prstGeom>
        <a:gradFill rotWithShape="0">
          <a:gsLst>
            <a:gs pos="0">
              <a:schemeClr val="accent2">
                <a:tint val="60000"/>
                <a:hueOff val="0"/>
                <a:satOff val="0"/>
                <a:lumOff val="0"/>
                <a:alphaOff val="0"/>
                <a:shade val="51000"/>
                <a:satMod val="130000"/>
              </a:schemeClr>
            </a:gs>
            <a:gs pos="80000">
              <a:schemeClr val="accent2">
                <a:tint val="60000"/>
                <a:hueOff val="0"/>
                <a:satOff val="0"/>
                <a:lumOff val="0"/>
                <a:alphaOff val="0"/>
                <a:shade val="93000"/>
                <a:satMod val="130000"/>
              </a:schemeClr>
            </a:gs>
            <a:gs pos="100000">
              <a:schemeClr val="accent2">
                <a:tint val="6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cycle4">
  <dgm:title val=""/>
  <dgm:desc val=""/>
  <dgm:catLst>
    <dgm:cat type="relationship" pri="26000"/>
    <dgm:cat type="cycle" pri="13000"/>
    <dgm:cat type="matrix" pri="4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ampData>
  <dgm:style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cycleMatrixDiagram">
    <dgm:varLst>
      <dgm:chMax val="1"/>
      <dgm:dir/>
      <dgm:animLvl val="lvl"/>
      <dgm:resizeHandles val="exact"/>
    </dgm:varLst>
    <dgm:alg type="composite">
      <dgm:param type="ar" val="1.3"/>
    </dgm:alg>
    <dgm:shape xmlns:r="http://schemas.openxmlformats.org/officeDocument/2006/relationships" r:blip="">
      <dgm:adjLst/>
    </dgm:shape>
    <dgm:presOf/>
    <dgm:constrLst>
      <dgm:constr type="w" for="ch" forName="children" refType="w"/>
      <dgm:constr type="h" for="ch" forName="children" refType="w" refFor="ch" refForName="children" fact="0.77"/>
      <dgm:constr type="ctrX" for="ch" forName="children" refType="w" fact="0.5"/>
      <dgm:constr type="ctrY" for="ch" forName="children" refType="h" fact="0.5"/>
      <dgm:constr type="w" for="ch" forName="circle" refType="w"/>
      <dgm:constr type="h" for="ch" forName="circle" refType="h"/>
      <dgm:constr type="ctrX" for="ch" forName="circle" refType="w" fact="0.5"/>
      <dgm:constr type="ctrY" for="ch" forName="circle" refType="h" fact="0.5"/>
      <dgm:constr type="w" for="ch" forName="center1" refType="w" fact="0.115"/>
      <dgm:constr type="h" for="ch" forName="center1" refType="w" fact="0.1"/>
      <dgm:constr type="ctrX" for="ch" forName="center1" refType="w" fact="0.5"/>
      <dgm:constr type="ctrY" for="ch" forName="center1" refType="h" fact="0.475"/>
      <dgm:constr type="w" for="ch" forName="center2" refType="w" fact="0.115"/>
      <dgm:constr type="h" for="ch" forName="center2" refType="w" fact="0.1"/>
      <dgm:constr type="ctrX" for="ch" forName="center2" refType="w" fact="0.5"/>
      <dgm:constr type="ctrY" for="ch" forName="center2" refType="h" fact="0.525"/>
    </dgm:constrLst>
    <dgm:ruleLst/>
    <dgm:choose name="Name0">
      <dgm:if name="Name1" axis="ch" ptType="node" func="cnt" op="gte" val="1">
        <dgm:layoutNode name="children">
          <dgm:alg type="composite">
            <dgm:param type="ar" val="1.3"/>
          </dgm:alg>
          <dgm:shape xmlns:r="http://schemas.openxmlformats.org/officeDocument/2006/relationships" r:blip="">
            <dgm:adjLst/>
          </dgm:shape>
          <dgm:presOf/>
          <dgm:choose name="Name2">
            <dgm:if name="Name3" func="var" arg="dir" op="equ" val="norm">
              <dgm:constrLst>
                <dgm:constr type="primFontSz" for="des" ptType="node" op="equ" val="65"/>
                <dgm:constr type="w" for="ch" forName="child1group" refType="w" fact="0.38"/>
                <dgm:constr type="h" for="ch" forName="child1group" refType="h" fact="0.32"/>
                <dgm:constr type="t" for="ch" forName="child1group"/>
                <dgm:constr type="l" for="ch" forName="child1group"/>
                <dgm:constr type="w" for="ch" forName="child2group" refType="w" fact="0.38"/>
                <dgm:constr type="h" for="ch" forName="child2group" refType="h" fact="0.32"/>
                <dgm:constr type="t" for="ch" forName="child2group"/>
                <dgm:constr type="r" for="ch" forName="child2group" refType="w"/>
                <dgm:constr type="w" for="ch" forName="child3group" refType="w" fact="0.38"/>
                <dgm:constr type="h" for="ch" forName="child3group" refType="h" fact="0.32"/>
                <dgm:constr type="b" for="ch" forName="child3group" refType="h"/>
                <dgm:constr type="r" for="ch" forName="child3group" refType="w"/>
                <dgm:constr type="w" for="ch" forName="child4group" refType="w" fact="0.38"/>
                <dgm:constr type="h" for="ch" forName="child4group" refType="h" fact="0.32"/>
                <dgm:constr type="b" for="ch" forName="child4group" refType="h"/>
                <dgm:constr type="l" for="ch" forName="child4group"/>
              </dgm:constrLst>
            </dgm:if>
            <dgm:else name="Name4">
              <dgm:constrLst>
                <dgm:constr type="primFontSz" for="des" ptType="node" op="equ" val="65"/>
                <dgm:constr type="w" for="ch" forName="child1group" refType="w" fact="0.38"/>
                <dgm:constr type="h" for="ch" forName="child1group" refType="h" fact="0.32"/>
                <dgm:constr type="t" for="ch" forName="child1group"/>
                <dgm:constr type="r" for="ch" forName="child1group" refType="w"/>
                <dgm:constr type="w" for="ch" forName="child2group" refType="w" fact="0.38"/>
                <dgm:constr type="h" for="ch" forName="child2group" refType="h" fact="0.32"/>
                <dgm:constr type="t" for="ch" forName="child2group"/>
                <dgm:constr type="l" for="ch" forName="child2group"/>
                <dgm:constr type="w" for="ch" forName="child3group" refType="w" fact="0.38"/>
                <dgm:constr type="h" for="ch" forName="child3group" refType="h" fact="0.32"/>
                <dgm:constr type="b" for="ch" forName="child3group" refType="h"/>
                <dgm:constr type="l" for="ch" forName="child3group"/>
                <dgm:constr type="w" for="ch" forName="child4group" refType="w" fact="0.38"/>
                <dgm:constr type="h" for="ch" forName="child4group" refType="h" fact="0.32"/>
                <dgm:constr type="b" for="ch" forName="child4group" refType="h"/>
                <dgm:constr type="r" for="ch" forName="child4group" refType="w"/>
              </dgm:constrLst>
            </dgm:else>
          </dgm:choose>
          <dgm:ruleLst/>
          <dgm:choose name="Name5">
            <dgm:if name="Name6" axis="ch ch" ptType="node node" st="1 1" cnt="1 0" func="cnt" op="gte" val="1">
              <dgm:layoutNode name="child1group">
                <dgm:alg type="composite">
                  <dgm:param type="horzAlign" val="none"/>
                  <dgm:param type="vertAlign" val="none"/>
                </dgm:alg>
                <dgm:shape xmlns:r="http://schemas.openxmlformats.org/officeDocument/2006/relationships" r:blip="">
                  <dgm:adjLst/>
                </dgm:shape>
                <dgm:presOf/>
                <dgm:choose name="Name7">
                  <dgm:if name="Name8" func="var" arg="dir" op="equ" val="norm">
                    <dgm:constrLst>
                      <dgm:constr type="w" for="ch" forName="child1" refType="w"/>
                      <dgm:constr type="h" for="ch" forName="child1" refType="h"/>
                      <dgm:constr type="t" for="ch" forName="child1"/>
                      <dgm:constr type="l" for="ch" forName="child1"/>
                      <dgm:constr type="w" for="ch" forName="child1Text" refType="w" fact="0.7"/>
                      <dgm:constr type="h" for="ch" forName="child1Text" refType="h" fact="0.75"/>
                      <dgm:constr type="t" for="ch" forName="child1Text"/>
                      <dgm:constr type="l" for="ch" forName="child1Text"/>
                    </dgm:constrLst>
                  </dgm:if>
                  <dgm:else name="Name9">
                    <dgm:constrLst>
                      <dgm:constr type="w" for="ch" forName="child1" refType="w"/>
                      <dgm:constr type="h" for="ch" forName="child1" refType="h"/>
                      <dgm:constr type="t" for="ch" forName="child1"/>
                      <dgm:constr type="r" for="ch" forName="child1" refType="w"/>
                      <dgm:constr type="w" for="ch" forName="child1Text" refType="w" fact="0.7"/>
                      <dgm:constr type="h" for="ch" forName="child1Text" refType="h" fact="0.75"/>
                      <dgm:constr type="t" for="ch" forName="child1Text"/>
                      <dgm:constr type="r" for="ch" forName="child1Text" refType="w"/>
                    </dgm:constrLst>
                  </dgm:else>
                </dgm:choose>
                <dgm:ruleLst/>
                <dgm:layoutNode name="child1" styleLbl="bgAcc1">
                  <dgm:alg type="sp"/>
                  <dgm:shape xmlns:r="http://schemas.openxmlformats.org/officeDocument/2006/relationships" type="roundRect" r:blip="" zOrderOff="-2">
                    <dgm:adjLst>
                      <dgm:adj idx="1" val="0.1"/>
                    </dgm:adjLst>
                  </dgm:shape>
                  <dgm:presOf axis="ch des" ptType="node node" st="1 1" cnt="1 0"/>
                  <dgm:constrLst/>
                  <dgm:ruleLst/>
                </dgm:layoutNode>
                <dgm:layoutNode name="child1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0"/>
          </dgm:choose>
          <dgm:choose name="Name11">
            <dgm:if name="Name12" axis="ch ch" ptType="node node" st="2 1" cnt="1 0" func="cnt" op="gte" val="1">
              <dgm:layoutNode name="child2group">
                <dgm:alg type="composite">
                  <dgm:param type="horzAlign" val="none"/>
                  <dgm:param type="vertAlign" val="none"/>
                </dgm:alg>
                <dgm:shape xmlns:r="http://schemas.openxmlformats.org/officeDocument/2006/relationships" r:blip="">
                  <dgm:adjLst/>
                </dgm:shape>
                <dgm:choose name="Name13">
                  <dgm:if name="Name14" func="var" arg="dir" op="equ" val="norm">
                    <dgm:constrLst>
                      <dgm:constr type="w" for="ch" forName="child2" refType="w"/>
                      <dgm:constr type="h" for="ch" forName="child2" refType="h"/>
                      <dgm:constr type="t" for="ch" forName="child2"/>
                      <dgm:constr type="r" for="ch" forName="child2" refType="w"/>
                      <dgm:constr type="w" for="ch" forName="child2Text" refType="w" fact="0.7"/>
                      <dgm:constr type="h" for="ch" forName="child2Text" refType="h" fact="0.75"/>
                      <dgm:constr type="t" for="ch" forName="child2Text"/>
                      <dgm:constr type="r" for="ch" forName="child2Text" refType="w"/>
                    </dgm:constrLst>
                  </dgm:if>
                  <dgm:else name="Name15">
                    <dgm:constrLst>
                      <dgm:constr type="w" for="ch" forName="child2" refType="w"/>
                      <dgm:constr type="h" for="ch" forName="child2" refType="h"/>
                      <dgm:constr type="t" for="ch" forName="child2"/>
                      <dgm:constr type="l" for="ch" forName="child2"/>
                      <dgm:constr type="w" for="ch" forName="child2Text" refType="w" fact="0.7"/>
                      <dgm:constr type="h" for="ch" forName="child2Text" refType="h" fact="0.75"/>
                      <dgm:constr type="t" for="ch" forName="child2Text"/>
                      <dgm:constr type="l" for="ch" forName="child2Text"/>
                    </dgm:constrLst>
                  </dgm:else>
                </dgm:choose>
                <dgm:ruleLst/>
                <dgm:layoutNode name="child2" styleLbl="bgAcc1">
                  <dgm:alg type="sp"/>
                  <dgm:shape xmlns:r="http://schemas.openxmlformats.org/officeDocument/2006/relationships" type="roundRect" r:blip="" zOrderOff="-2">
                    <dgm:adjLst>
                      <dgm:adj idx="1" val="0.1"/>
                    </dgm:adjLst>
                  </dgm:shape>
                  <dgm:presOf axis="ch des" ptType="node node" st="2 1" cnt="1 0"/>
                  <dgm:constrLst/>
                  <dgm:ruleLst/>
                </dgm:layoutNode>
                <dgm:layoutNode name="child2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6"/>
          </dgm:choose>
          <dgm:choose name="Name17">
            <dgm:if name="Name18" axis="ch ch" ptType="node node" st="3 1" cnt="1 0" func="cnt" op="gte" val="1">
              <dgm:layoutNode name="child3group">
                <dgm:alg type="composite">
                  <dgm:param type="horzAlign" val="none"/>
                  <dgm:param type="vertAlign" val="none"/>
                </dgm:alg>
                <dgm:shape xmlns:r="http://schemas.openxmlformats.org/officeDocument/2006/relationships" r:blip="">
                  <dgm:adjLst/>
                </dgm:shape>
                <dgm:presOf/>
                <dgm:choose name="Name19">
                  <dgm:if name="Name20" func="var" arg="dir" op="equ" val="norm">
                    <dgm:constrLst>
                      <dgm:constr type="w" for="ch" forName="child3" refType="w"/>
                      <dgm:constr type="h" for="ch" forName="child3" refType="h"/>
                      <dgm:constr type="b" for="ch" forName="child3" refType="h"/>
                      <dgm:constr type="r" for="ch" forName="child3" refType="w"/>
                      <dgm:constr type="w" for="ch" forName="child3Text" refType="w" fact="0.7"/>
                      <dgm:constr type="h" for="ch" forName="child3Text" refType="h" fact="0.75"/>
                      <dgm:constr type="b" for="ch" forName="child3Text" refType="h"/>
                      <dgm:constr type="r" for="ch" forName="child3Text" refType="w"/>
                    </dgm:constrLst>
                  </dgm:if>
                  <dgm:else name="Name21">
                    <dgm:constrLst>
                      <dgm:constr type="w" for="ch" forName="child3" refType="w"/>
                      <dgm:constr type="h" for="ch" forName="child3" refType="h"/>
                      <dgm:constr type="b" for="ch" forName="child3" refType="h"/>
                      <dgm:constr type="l" for="ch" forName="child3"/>
                      <dgm:constr type="w" for="ch" forName="child3Text" refType="w" fact="0.7"/>
                      <dgm:constr type="h" for="ch" forName="child3Text" refType="h" fact="0.75"/>
                      <dgm:constr type="b" for="ch" forName="child3Text" refType="h"/>
                      <dgm:constr type="l" for="ch" forName="child3Text"/>
                    </dgm:constrLst>
                  </dgm:else>
                </dgm:choose>
                <dgm:ruleLst/>
                <dgm:layoutNode name="child3" styleLbl="bgAcc1">
                  <dgm:alg type="sp"/>
                  <dgm:shape xmlns:r="http://schemas.openxmlformats.org/officeDocument/2006/relationships" type="roundRect" r:blip="" zOrderOff="-4">
                    <dgm:adjLst>
                      <dgm:adj idx="1" val="0.1"/>
                    </dgm:adjLst>
                  </dgm:shape>
                  <dgm:presOf axis="ch des" ptType="node node" st="3 1" cnt="1 0"/>
                  <dgm:constrLst/>
                  <dgm:ruleLst/>
                </dgm:layoutNode>
                <dgm:layoutNode name="child3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2"/>
          </dgm:choose>
          <dgm:choose name="Name23">
            <dgm:if name="Name24" axis="ch ch" ptType="node node" st="4 1" cnt="1 0" func="cnt" op="gte" val="1">
              <dgm:layoutNode name="child4group">
                <dgm:alg type="composite">
                  <dgm:param type="horzAlign" val="none"/>
                  <dgm:param type="vertAlign" val="none"/>
                </dgm:alg>
                <dgm:shape xmlns:r="http://schemas.openxmlformats.org/officeDocument/2006/relationships" r:blip="">
                  <dgm:adjLst/>
                </dgm:shape>
                <dgm:presOf/>
                <dgm:choose name="Name25">
                  <dgm:if name="Name26" func="var" arg="dir" op="equ" val="norm">
                    <dgm:constrLst>
                      <dgm:constr type="w" for="ch" forName="child4" refType="w"/>
                      <dgm:constr type="h" for="ch" forName="child4" refType="h"/>
                      <dgm:constr type="b" for="ch" forName="child4" refType="h"/>
                      <dgm:constr type="l" for="ch" forName="child4"/>
                      <dgm:constr type="w" for="ch" forName="child4Text" refType="w" fact="0.7"/>
                      <dgm:constr type="h" for="ch" forName="child4Text" refType="h" fact="0.75"/>
                      <dgm:constr type="b" for="ch" forName="child4Text" refType="h"/>
                      <dgm:constr type="l" for="ch" forName="child4Text"/>
                    </dgm:constrLst>
                  </dgm:if>
                  <dgm:else name="Name27">
                    <dgm:constrLst>
                      <dgm:constr type="w" for="ch" forName="child4" refType="w"/>
                      <dgm:constr type="h" for="ch" forName="child4" refType="h"/>
                      <dgm:constr type="b" for="ch" forName="child4" refType="h"/>
                      <dgm:constr type="r" for="ch" forName="child4" refType="w"/>
                      <dgm:constr type="w" for="ch" forName="child4Text" refType="w" fact="0.7"/>
                      <dgm:constr type="h" for="ch" forName="child4Text" refType="h" fact="0.75"/>
                      <dgm:constr type="b" for="ch" forName="child4Text" refType="h"/>
                      <dgm:constr type="r" for="ch" forName="child4Text" refType="w"/>
                    </dgm:constrLst>
                  </dgm:else>
                </dgm:choose>
                <dgm:ruleLst/>
                <dgm:layoutNode name="child4" styleLbl="bgAcc1">
                  <dgm:alg type="sp"/>
                  <dgm:shape xmlns:r="http://schemas.openxmlformats.org/officeDocument/2006/relationships" type="roundRect" r:blip="" zOrderOff="-4">
                    <dgm:adjLst>
                      <dgm:adj idx="1" val="0.1"/>
                    </dgm:adjLst>
                  </dgm:shape>
                  <dgm:presOf axis="ch des" ptType="node node" st="4 1" cnt="1 0"/>
                  <dgm:constrLst/>
                  <dgm:ruleLst/>
                </dgm:layoutNode>
                <dgm:layoutNode name="child4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4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8"/>
          </dgm:choose>
          <dgm:layoutNode name="childPlaceholder">
            <dgm:alg type="sp"/>
            <dgm:shape xmlns:r="http://schemas.openxmlformats.org/officeDocument/2006/relationships" r:blip="">
              <dgm:adjLst/>
            </dgm:shape>
            <dgm:presOf/>
            <dgm:constrLst/>
            <dgm:ruleLst/>
          </dgm:layoutNode>
        </dgm:layoutNode>
        <dgm:layoutNode name="circle">
          <dgm:alg type="composite">
            <dgm:param type="ar" val="1"/>
          </dgm:alg>
          <dgm:shape xmlns:r="http://schemas.openxmlformats.org/officeDocument/2006/relationships" r:blip="">
            <dgm:adjLst/>
          </dgm:shape>
          <dgm:presOf/>
          <dgm:choose name="Name29">
            <dgm:if name="Name30" func="var" arg="dir" op="equ" val="norm">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r" for="ch" forName="quadrant1" refType="w" fact="0.5"/>
                <dgm:constr type="r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l" for="ch" forName="quadrant2" refType="w" fact="0.5"/>
                <dgm:constr type="l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l" for="ch" forName="quadrant3" refType="w" fact="0.5"/>
                <dgm:constr type="l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r" for="ch" forName="quadrant4" refType="w" fact="0.5"/>
                <dgm:constr type="rOff" for="ch" forName="quadrant4" refType="w" fact="-0.01"/>
              </dgm:constrLst>
            </dgm:if>
            <dgm:else name="Name31">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l" for="ch" forName="quadrant1" refType="w" fact="0.5"/>
                <dgm:constr type="l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r" for="ch" forName="quadrant2" refType="w" fact="0.5"/>
                <dgm:constr type="r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r" for="ch" forName="quadrant3" refType="w" fact="0.5"/>
                <dgm:constr type="r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l" for="ch" forName="quadrant4" refType="w" fact="0.5"/>
                <dgm:constr type="lOff" for="ch" forName="quadrant4" refType="w" fact="0.01"/>
              </dgm:constrLst>
            </dgm:else>
          </dgm:choose>
          <dgm:ruleLst/>
          <dgm:layoutNode name="quadrant1" styleLbl="node1">
            <dgm:varLst>
              <dgm:chMax val="1"/>
              <dgm:bulletEnabled val="1"/>
            </dgm:varLst>
            <dgm:alg type="tx"/>
            <dgm:choose name="Name32">
              <dgm:if name="Name33" func="var" arg="dir" op="equ" val="norm">
                <dgm:shape xmlns:r="http://schemas.openxmlformats.org/officeDocument/2006/relationships" type="pieWedge" r:blip="">
                  <dgm:adjLst/>
                </dgm:shape>
              </dgm:if>
              <dgm:else name="Name34">
                <dgm:shape xmlns:r="http://schemas.openxmlformats.org/officeDocument/2006/relationships" rot="90" type="pieWedge" r:blip="">
                  <dgm:adjLst/>
                </dgm:shape>
              </dgm:else>
            </dgm:choose>
            <dgm:presOf axis="ch" ptType="node" cnt="1"/>
            <dgm:constrLst/>
            <dgm:ruleLst>
              <dgm:rule type="primFontSz" val="5" fact="NaN" max="NaN"/>
            </dgm:ruleLst>
          </dgm:layoutNode>
          <dgm:layoutNode name="quadrant2" styleLbl="node1">
            <dgm:varLst>
              <dgm:chMax val="1"/>
              <dgm:bulletEnabled val="1"/>
            </dgm:varLst>
            <dgm:alg type="tx"/>
            <dgm:choose name="Name35">
              <dgm:if name="Name36" func="var" arg="dir" op="equ" val="norm">
                <dgm:shape xmlns:r="http://schemas.openxmlformats.org/officeDocument/2006/relationships" rot="90" type="pieWedge" r:blip="">
                  <dgm:adjLst/>
                </dgm:shape>
              </dgm:if>
              <dgm:else name="Name37">
                <dgm:shape xmlns:r="http://schemas.openxmlformats.org/officeDocument/2006/relationships" type="pieWedge" r:blip="">
                  <dgm:adjLst/>
                </dgm:shape>
              </dgm:else>
            </dgm:choose>
            <dgm:presOf axis="ch" ptType="node" st="2" cnt="1"/>
            <dgm:constrLst/>
            <dgm:ruleLst>
              <dgm:rule type="primFontSz" val="5" fact="NaN" max="NaN"/>
            </dgm:ruleLst>
          </dgm:layoutNode>
          <dgm:layoutNode name="quadrant3" styleLbl="node1">
            <dgm:varLst>
              <dgm:chMax val="1"/>
              <dgm:bulletEnabled val="1"/>
            </dgm:varLst>
            <dgm:alg type="tx"/>
            <dgm:choose name="Name38">
              <dgm:if name="Name39" func="var" arg="dir" op="equ" val="norm">
                <dgm:shape xmlns:r="http://schemas.openxmlformats.org/officeDocument/2006/relationships" rot="180" type="pieWedge" r:blip="">
                  <dgm:adjLst/>
                </dgm:shape>
              </dgm:if>
              <dgm:else name="Name40">
                <dgm:shape xmlns:r="http://schemas.openxmlformats.org/officeDocument/2006/relationships" rot="270" type="pieWedge" r:blip="">
                  <dgm:adjLst/>
                </dgm:shape>
              </dgm:else>
            </dgm:choose>
            <dgm:presOf axis="ch" ptType="node" st="3" cnt="1"/>
            <dgm:constrLst/>
            <dgm:ruleLst>
              <dgm:rule type="primFontSz" val="5" fact="NaN" max="NaN"/>
            </dgm:ruleLst>
          </dgm:layoutNode>
          <dgm:layoutNode name="quadrant4" styleLbl="node1">
            <dgm:varLst>
              <dgm:chMax val="1"/>
              <dgm:bulletEnabled val="1"/>
            </dgm:varLst>
            <dgm:alg type="tx"/>
            <dgm:choose name="Name41">
              <dgm:if name="Name42" func="var" arg="dir" op="equ" val="norm">
                <dgm:shape xmlns:r="http://schemas.openxmlformats.org/officeDocument/2006/relationships" rot="270" type="pieWedge" r:blip="">
                  <dgm:adjLst/>
                </dgm:shape>
              </dgm:if>
              <dgm:else name="Name43">
                <dgm:shape xmlns:r="http://schemas.openxmlformats.org/officeDocument/2006/relationships" rot="180" type="pieWedge" r:blip="">
                  <dgm:adjLst/>
                </dgm:shape>
              </dgm:else>
            </dgm:choose>
            <dgm:presOf axis="ch" ptType="node" st="4" cnt="1"/>
            <dgm:constrLst/>
            <dgm:ruleLst>
              <dgm:rule type="primFontSz" val="5" fact="NaN" max="NaN"/>
            </dgm:ruleLst>
          </dgm:layoutNode>
          <dgm:layoutNode name="quadrantPlaceholder">
            <dgm:alg type="sp"/>
            <dgm:shape xmlns:r="http://schemas.openxmlformats.org/officeDocument/2006/relationships" r:blip="">
              <dgm:adjLst/>
            </dgm:shape>
            <dgm:presOf/>
            <dgm:constrLst/>
            <dgm:ruleLst/>
          </dgm:layoutNode>
        </dgm:layoutNode>
        <dgm:layoutNode name="center1" styleLbl="fgShp">
          <dgm:alg type="sp"/>
          <dgm:choose name="Name44">
            <dgm:if name="Name45" func="var" arg="dir" op="equ" val="norm">
              <dgm:shape xmlns:r="http://schemas.openxmlformats.org/officeDocument/2006/relationships" type="circularArrow" r:blip="" zOrderOff="16">
                <dgm:adjLst/>
              </dgm:shape>
            </dgm:if>
            <dgm:else name="Name46">
              <dgm:shape xmlns:r="http://schemas.openxmlformats.org/officeDocument/2006/relationships" rot="180" type="leftCircularArrow" r:blip="" zOrderOff="16">
                <dgm:adjLst/>
              </dgm:shape>
            </dgm:else>
          </dgm:choose>
          <dgm:presOf/>
          <dgm:constrLst/>
          <dgm:ruleLst/>
        </dgm:layoutNode>
        <dgm:layoutNode name="center2" styleLbl="fgShp">
          <dgm:alg type="sp"/>
          <dgm:choose name="Name47">
            <dgm:if name="Name48" func="var" arg="dir" op="equ" val="norm">
              <dgm:shape xmlns:r="http://schemas.openxmlformats.org/officeDocument/2006/relationships" rot="180" type="circularArrow" r:blip="" zOrderOff="16">
                <dgm:adjLst/>
              </dgm:shape>
            </dgm:if>
            <dgm:else name="Name49">
              <dgm:shape xmlns:r="http://schemas.openxmlformats.org/officeDocument/2006/relationships" type="leftCircularArrow" r:blip="" zOrderOff="16">
                <dgm:adjLst/>
              </dgm:shape>
            </dgm:else>
          </dgm:choose>
          <dgm:presOf/>
          <dgm:constrLst/>
          <dgm:ruleLst/>
        </dgm:layoutNode>
      </dgm:if>
      <dgm:else name="Name50"/>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GB"/>
          </a:p>
        </p:txBody>
      </p:sp>
      <p:sp>
        <p:nvSpPr>
          <p:cNvPr id="3" name="Platshållare för datum 2"/>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a:defRPr sz="1200"/>
            </a:lvl1pPr>
          </a:lstStyle>
          <a:p>
            <a:fld id="{7079D065-03A5-4C09-9A36-A973175AAF75}" type="datetimeFigureOut">
              <a:rPr lang="en-GB" smtClean="0"/>
              <a:t>06/02/2019</a:t>
            </a:fld>
            <a:endParaRPr lang="en-GB"/>
          </a:p>
        </p:txBody>
      </p:sp>
      <p:sp>
        <p:nvSpPr>
          <p:cNvPr id="4" name="Platshållare för sidfot 3"/>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a:defRPr sz="1200"/>
            </a:lvl1pPr>
          </a:lstStyle>
          <a:p>
            <a:endParaRPr lang="en-GB"/>
          </a:p>
        </p:txBody>
      </p:sp>
      <p:sp>
        <p:nvSpPr>
          <p:cNvPr id="5" name="Platshållare för bildnummer 4"/>
          <p:cNvSpPr>
            <a:spLocks noGrp="1"/>
          </p:cNvSpPr>
          <p:nvPr>
            <p:ph type="sldNum" sz="quarter" idx="3"/>
          </p:nvPr>
        </p:nvSpPr>
        <p:spPr>
          <a:xfrm>
            <a:off x="3850443" y="9428583"/>
            <a:ext cx="2945659" cy="496332"/>
          </a:xfrm>
          <a:prstGeom prst="rect">
            <a:avLst/>
          </a:prstGeom>
        </p:spPr>
        <p:txBody>
          <a:bodyPr vert="horz" lIns="91440" tIns="45720" rIns="91440" bIns="45720" rtlCol="0" anchor="b"/>
          <a:lstStyle>
            <a:lvl1pPr algn="r">
              <a:defRPr sz="1200"/>
            </a:lvl1pPr>
          </a:lstStyle>
          <a:p>
            <a:fld id="{74F99DCF-A131-4957-829E-DFB5C8C3EC8F}" type="slidenum">
              <a:rPr lang="en-GB" smtClean="0"/>
              <a:t>‹#›</a:t>
            </a:fld>
            <a:endParaRPr lang="en-GB"/>
          </a:p>
        </p:txBody>
      </p:sp>
    </p:spTree>
    <p:extLst>
      <p:ext uri="{BB962C8B-B14F-4D97-AF65-F5344CB8AC3E}">
        <p14:creationId xmlns:p14="http://schemas.microsoft.com/office/powerpoint/2010/main" val="69548659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14E1D663-8C22-4A3D-92FB-1C1C6351A58B}" type="datetimeFigureOut">
              <a:rPr lang="sv-SE" smtClean="0"/>
              <a:t>2019-02-06</a:t>
            </a:fld>
            <a:endParaRPr lang="sv-SE"/>
          </a:p>
        </p:txBody>
      </p:sp>
      <p:sp>
        <p:nvSpPr>
          <p:cNvPr id="4" name="Platshållare för bildobjekt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79450" y="4714875"/>
            <a:ext cx="5438775" cy="4467225"/>
          </a:xfrm>
          <a:prstGeom prst="rect">
            <a:avLst/>
          </a:prstGeom>
        </p:spPr>
        <p:txBody>
          <a:bodyPr vert="horz" lIns="91440" tIns="45720" rIns="91440" bIns="45720" rtlCol="0"/>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9428163"/>
            <a:ext cx="2946400" cy="496887"/>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49688" y="9428163"/>
            <a:ext cx="2946400" cy="496887"/>
          </a:xfrm>
          <a:prstGeom prst="rect">
            <a:avLst/>
          </a:prstGeom>
        </p:spPr>
        <p:txBody>
          <a:bodyPr vert="horz" lIns="91440" tIns="45720" rIns="91440" bIns="45720" rtlCol="0" anchor="b"/>
          <a:lstStyle>
            <a:lvl1pPr algn="r">
              <a:defRPr sz="1200"/>
            </a:lvl1pPr>
          </a:lstStyle>
          <a:p>
            <a:fld id="{B6288B21-5045-46ED-9D2B-1C5E505E748D}" type="slidenum">
              <a:rPr lang="sv-SE" smtClean="0"/>
              <a:t>‹#›</a:t>
            </a:fld>
            <a:endParaRPr lang="sv-SE"/>
          </a:p>
        </p:txBody>
      </p:sp>
    </p:spTree>
    <p:extLst>
      <p:ext uri="{BB962C8B-B14F-4D97-AF65-F5344CB8AC3E}">
        <p14:creationId xmlns:p14="http://schemas.microsoft.com/office/powerpoint/2010/main" val="31799362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6288B21-5045-46ED-9D2B-1C5E505E748D}" type="slidenum">
              <a:rPr lang="sv-SE" smtClean="0"/>
              <a:t>3</a:t>
            </a:fld>
            <a:endParaRPr lang="sv-SE"/>
          </a:p>
        </p:txBody>
      </p:sp>
    </p:spTree>
    <p:extLst>
      <p:ext uri="{BB962C8B-B14F-4D97-AF65-F5344CB8AC3E}">
        <p14:creationId xmlns:p14="http://schemas.microsoft.com/office/powerpoint/2010/main" val="284825599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err="1"/>
              <a:t>Berätta</a:t>
            </a:r>
            <a:r>
              <a:rPr lang="en-GB" dirty="0"/>
              <a:t> om </a:t>
            </a:r>
            <a:r>
              <a:rPr lang="en-GB" dirty="0" err="1"/>
              <a:t>vad</a:t>
            </a:r>
            <a:r>
              <a:rPr lang="en-GB" dirty="0"/>
              <a:t> vi </a:t>
            </a:r>
            <a:r>
              <a:rPr lang="en-GB" dirty="0" err="1"/>
              <a:t>gjorde</a:t>
            </a:r>
            <a:r>
              <a:rPr lang="en-GB" dirty="0"/>
              <a:t> under </a:t>
            </a:r>
            <a:r>
              <a:rPr lang="en-GB" dirty="0" err="1"/>
              <a:t>dagen</a:t>
            </a:r>
            <a:r>
              <a:rPr lang="en-GB" dirty="0"/>
              <a:t> </a:t>
            </a:r>
            <a:r>
              <a:rPr lang="en-GB" dirty="0" err="1"/>
              <a:t>och</a:t>
            </a:r>
            <a:r>
              <a:rPr lang="en-GB" dirty="0"/>
              <a:t> </a:t>
            </a:r>
            <a:r>
              <a:rPr lang="en-GB" dirty="0" err="1"/>
              <a:t>hur</a:t>
            </a:r>
            <a:r>
              <a:rPr lang="en-GB" dirty="0"/>
              <a:t> </a:t>
            </a:r>
            <a:r>
              <a:rPr lang="en-GB" dirty="0" err="1"/>
              <a:t>nöjda</a:t>
            </a:r>
            <a:r>
              <a:rPr lang="en-GB" dirty="0"/>
              <a:t> de </a:t>
            </a:r>
            <a:r>
              <a:rPr lang="en-GB" dirty="0" err="1"/>
              <a:t>var</a:t>
            </a:r>
            <a:r>
              <a:rPr lang="en-GB" dirty="0"/>
              <a:t> </a:t>
            </a:r>
            <a:r>
              <a:rPr lang="en-GB" dirty="0" err="1"/>
              <a:t>att</a:t>
            </a:r>
            <a:r>
              <a:rPr lang="en-GB" dirty="0"/>
              <a:t> vi </a:t>
            </a:r>
            <a:r>
              <a:rPr lang="en-GB" dirty="0" err="1"/>
              <a:t>kunde</a:t>
            </a:r>
            <a:r>
              <a:rPr lang="en-GB" dirty="0"/>
              <a:t> visa </a:t>
            </a:r>
            <a:r>
              <a:rPr lang="en-GB" dirty="0" err="1"/>
              <a:t>att</a:t>
            </a:r>
            <a:r>
              <a:rPr lang="en-GB" dirty="0"/>
              <a:t> </a:t>
            </a:r>
            <a:r>
              <a:rPr lang="en-GB" dirty="0" err="1"/>
              <a:t>detta</a:t>
            </a:r>
            <a:r>
              <a:rPr lang="en-GB" dirty="0"/>
              <a:t> </a:t>
            </a:r>
            <a:r>
              <a:rPr lang="en-GB" dirty="0" err="1"/>
              <a:t>kommer</a:t>
            </a:r>
            <a:r>
              <a:rPr lang="en-GB" dirty="0"/>
              <a:t> </a:t>
            </a:r>
            <a:r>
              <a:rPr lang="en-GB" dirty="0" err="1"/>
              <a:t>ner</a:t>
            </a:r>
            <a:r>
              <a:rPr lang="en-GB" dirty="0"/>
              <a:t> I </a:t>
            </a:r>
            <a:r>
              <a:rPr lang="en-GB" dirty="0" err="1"/>
              <a:t>verksamheten</a:t>
            </a:r>
            <a:r>
              <a:rPr lang="en-GB" dirty="0"/>
              <a:t>.</a:t>
            </a:r>
          </a:p>
        </p:txBody>
      </p:sp>
      <p:sp>
        <p:nvSpPr>
          <p:cNvPr id="4" name="Slide Number Placeholder 3"/>
          <p:cNvSpPr>
            <a:spLocks noGrp="1"/>
          </p:cNvSpPr>
          <p:nvPr>
            <p:ph type="sldNum" sz="quarter" idx="5"/>
          </p:nvPr>
        </p:nvSpPr>
        <p:spPr/>
        <p:txBody>
          <a:bodyPr/>
          <a:lstStyle/>
          <a:p>
            <a:fld id="{B6288B21-5045-46ED-9D2B-1C5E505E748D}" type="slidenum">
              <a:rPr lang="sv-SE" smtClean="0"/>
              <a:t>13</a:t>
            </a:fld>
            <a:endParaRPr lang="sv-SE"/>
          </a:p>
        </p:txBody>
      </p:sp>
    </p:spTree>
    <p:extLst>
      <p:ext uri="{BB962C8B-B14F-4D97-AF65-F5344CB8AC3E}">
        <p14:creationId xmlns:p14="http://schemas.microsoft.com/office/powerpoint/2010/main" val="8627434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B6288B21-5045-46ED-9D2B-1C5E505E748D}" type="slidenum">
              <a:rPr lang="sv-SE" smtClean="0"/>
              <a:t>14</a:t>
            </a:fld>
            <a:endParaRPr lang="sv-SE"/>
          </a:p>
        </p:txBody>
      </p:sp>
    </p:spTree>
    <p:extLst>
      <p:ext uri="{BB962C8B-B14F-4D97-AF65-F5344CB8AC3E}">
        <p14:creationId xmlns:p14="http://schemas.microsoft.com/office/powerpoint/2010/main" val="130864585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err="1"/>
              <a:t>Berätta</a:t>
            </a:r>
            <a:r>
              <a:rPr lang="en-GB" dirty="0"/>
              <a:t> om </a:t>
            </a:r>
            <a:r>
              <a:rPr lang="en-GB" dirty="0" err="1"/>
              <a:t>vad</a:t>
            </a:r>
            <a:r>
              <a:rPr lang="en-GB" dirty="0"/>
              <a:t> vi </a:t>
            </a:r>
            <a:r>
              <a:rPr lang="en-GB" dirty="0" err="1"/>
              <a:t>gjorde</a:t>
            </a:r>
            <a:r>
              <a:rPr lang="en-GB" dirty="0"/>
              <a:t> under </a:t>
            </a:r>
            <a:r>
              <a:rPr lang="en-GB" dirty="0" err="1"/>
              <a:t>dagen</a:t>
            </a:r>
            <a:r>
              <a:rPr lang="en-GB" dirty="0"/>
              <a:t> </a:t>
            </a:r>
            <a:r>
              <a:rPr lang="en-GB" dirty="0" err="1"/>
              <a:t>och</a:t>
            </a:r>
            <a:r>
              <a:rPr lang="en-GB" dirty="0"/>
              <a:t> </a:t>
            </a:r>
            <a:r>
              <a:rPr lang="en-GB" dirty="0" err="1"/>
              <a:t>hur</a:t>
            </a:r>
            <a:r>
              <a:rPr lang="en-GB" dirty="0"/>
              <a:t> </a:t>
            </a:r>
            <a:r>
              <a:rPr lang="en-GB" dirty="0" err="1"/>
              <a:t>nöjda</a:t>
            </a:r>
            <a:r>
              <a:rPr lang="en-GB" dirty="0"/>
              <a:t> de </a:t>
            </a:r>
            <a:r>
              <a:rPr lang="en-GB" dirty="0" err="1"/>
              <a:t>var</a:t>
            </a:r>
            <a:r>
              <a:rPr lang="en-GB" dirty="0"/>
              <a:t> </a:t>
            </a:r>
            <a:r>
              <a:rPr lang="en-GB" dirty="0" err="1"/>
              <a:t>att</a:t>
            </a:r>
            <a:r>
              <a:rPr lang="en-GB" dirty="0"/>
              <a:t> vi </a:t>
            </a:r>
            <a:r>
              <a:rPr lang="en-GB" dirty="0" err="1"/>
              <a:t>kunde</a:t>
            </a:r>
            <a:r>
              <a:rPr lang="en-GB" dirty="0"/>
              <a:t> visa </a:t>
            </a:r>
            <a:r>
              <a:rPr lang="en-GB" dirty="0" err="1"/>
              <a:t>att</a:t>
            </a:r>
            <a:r>
              <a:rPr lang="en-GB" dirty="0"/>
              <a:t> </a:t>
            </a:r>
            <a:r>
              <a:rPr lang="en-GB" dirty="0" err="1"/>
              <a:t>detta</a:t>
            </a:r>
            <a:r>
              <a:rPr lang="en-GB" dirty="0"/>
              <a:t> </a:t>
            </a:r>
            <a:r>
              <a:rPr lang="en-GB" dirty="0" err="1"/>
              <a:t>kommer</a:t>
            </a:r>
            <a:r>
              <a:rPr lang="en-GB" dirty="0"/>
              <a:t> </a:t>
            </a:r>
            <a:r>
              <a:rPr lang="en-GB" dirty="0" err="1"/>
              <a:t>ner</a:t>
            </a:r>
            <a:r>
              <a:rPr lang="en-GB" dirty="0"/>
              <a:t> I </a:t>
            </a:r>
            <a:r>
              <a:rPr lang="en-GB" dirty="0" err="1"/>
              <a:t>verksamheten</a:t>
            </a:r>
            <a:r>
              <a:rPr lang="en-GB" dirty="0"/>
              <a:t>.</a:t>
            </a:r>
          </a:p>
        </p:txBody>
      </p:sp>
      <p:sp>
        <p:nvSpPr>
          <p:cNvPr id="4" name="Slide Number Placeholder 3"/>
          <p:cNvSpPr>
            <a:spLocks noGrp="1"/>
          </p:cNvSpPr>
          <p:nvPr>
            <p:ph type="sldNum" sz="quarter" idx="5"/>
          </p:nvPr>
        </p:nvSpPr>
        <p:spPr/>
        <p:txBody>
          <a:bodyPr/>
          <a:lstStyle/>
          <a:p>
            <a:fld id="{B6288B21-5045-46ED-9D2B-1C5E505E748D}" type="slidenum">
              <a:rPr lang="sv-SE" smtClean="0"/>
              <a:t>15</a:t>
            </a:fld>
            <a:endParaRPr lang="sv-SE"/>
          </a:p>
        </p:txBody>
      </p:sp>
    </p:spTree>
    <p:extLst>
      <p:ext uri="{BB962C8B-B14F-4D97-AF65-F5344CB8AC3E}">
        <p14:creationId xmlns:p14="http://schemas.microsoft.com/office/powerpoint/2010/main" val="248518402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err="1"/>
              <a:t>Berätta</a:t>
            </a:r>
            <a:r>
              <a:rPr lang="en-GB" dirty="0"/>
              <a:t> om </a:t>
            </a:r>
            <a:r>
              <a:rPr lang="en-GB" dirty="0" err="1"/>
              <a:t>vad</a:t>
            </a:r>
            <a:r>
              <a:rPr lang="en-GB" dirty="0"/>
              <a:t> vi </a:t>
            </a:r>
            <a:r>
              <a:rPr lang="en-GB" dirty="0" err="1"/>
              <a:t>gjorde</a:t>
            </a:r>
            <a:r>
              <a:rPr lang="en-GB" dirty="0"/>
              <a:t> under </a:t>
            </a:r>
            <a:r>
              <a:rPr lang="en-GB" dirty="0" err="1"/>
              <a:t>dagen</a:t>
            </a:r>
            <a:r>
              <a:rPr lang="en-GB" dirty="0"/>
              <a:t> </a:t>
            </a:r>
            <a:r>
              <a:rPr lang="en-GB" dirty="0" err="1"/>
              <a:t>och</a:t>
            </a:r>
            <a:r>
              <a:rPr lang="en-GB" dirty="0"/>
              <a:t> </a:t>
            </a:r>
            <a:r>
              <a:rPr lang="en-GB" dirty="0" err="1"/>
              <a:t>hur</a:t>
            </a:r>
            <a:r>
              <a:rPr lang="en-GB" dirty="0"/>
              <a:t> </a:t>
            </a:r>
            <a:r>
              <a:rPr lang="en-GB" dirty="0" err="1"/>
              <a:t>nöjda</a:t>
            </a:r>
            <a:r>
              <a:rPr lang="en-GB" dirty="0"/>
              <a:t> de </a:t>
            </a:r>
            <a:r>
              <a:rPr lang="en-GB" dirty="0" err="1"/>
              <a:t>var</a:t>
            </a:r>
            <a:r>
              <a:rPr lang="en-GB" dirty="0"/>
              <a:t> </a:t>
            </a:r>
            <a:r>
              <a:rPr lang="en-GB" dirty="0" err="1"/>
              <a:t>att</a:t>
            </a:r>
            <a:r>
              <a:rPr lang="en-GB" dirty="0"/>
              <a:t> vi </a:t>
            </a:r>
            <a:r>
              <a:rPr lang="en-GB" dirty="0" err="1"/>
              <a:t>kunde</a:t>
            </a:r>
            <a:r>
              <a:rPr lang="en-GB" dirty="0"/>
              <a:t> visa </a:t>
            </a:r>
            <a:r>
              <a:rPr lang="en-GB" dirty="0" err="1"/>
              <a:t>att</a:t>
            </a:r>
            <a:r>
              <a:rPr lang="en-GB" dirty="0"/>
              <a:t> </a:t>
            </a:r>
            <a:r>
              <a:rPr lang="en-GB" dirty="0" err="1"/>
              <a:t>detta</a:t>
            </a:r>
            <a:r>
              <a:rPr lang="en-GB" dirty="0"/>
              <a:t> </a:t>
            </a:r>
            <a:r>
              <a:rPr lang="en-GB" dirty="0" err="1"/>
              <a:t>kommer</a:t>
            </a:r>
            <a:r>
              <a:rPr lang="en-GB" dirty="0"/>
              <a:t> </a:t>
            </a:r>
            <a:r>
              <a:rPr lang="en-GB" dirty="0" err="1"/>
              <a:t>ner</a:t>
            </a:r>
            <a:r>
              <a:rPr lang="en-GB" dirty="0"/>
              <a:t> I </a:t>
            </a:r>
            <a:r>
              <a:rPr lang="en-GB" dirty="0" err="1"/>
              <a:t>verksamheten</a:t>
            </a:r>
            <a:r>
              <a:rPr lang="en-GB" dirty="0"/>
              <a:t>.</a:t>
            </a:r>
          </a:p>
        </p:txBody>
      </p:sp>
      <p:sp>
        <p:nvSpPr>
          <p:cNvPr id="4" name="Slide Number Placeholder 3"/>
          <p:cNvSpPr>
            <a:spLocks noGrp="1"/>
          </p:cNvSpPr>
          <p:nvPr>
            <p:ph type="sldNum" sz="quarter" idx="5"/>
          </p:nvPr>
        </p:nvSpPr>
        <p:spPr/>
        <p:txBody>
          <a:bodyPr/>
          <a:lstStyle/>
          <a:p>
            <a:fld id="{B6288B21-5045-46ED-9D2B-1C5E505E748D}" type="slidenum">
              <a:rPr lang="sv-SE" smtClean="0"/>
              <a:t>16</a:t>
            </a:fld>
            <a:endParaRPr lang="sv-SE"/>
          </a:p>
        </p:txBody>
      </p:sp>
    </p:spTree>
    <p:extLst>
      <p:ext uri="{BB962C8B-B14F-4D97-AF65-F5344CB8AC3E}">
        <p14:creationId xmlns:p14="http://schemas.microsoft.com/office/powerpoint/2010/main" val="31659563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6288B21-5045-46ED-9D2B-1C5E505E748D}" type="slidenum">
              <a:rPr lang="sv-SE" smtClean="0"/>
              <a:t>4</a:t>
            </a:fld>
            <a:endParaRPr lang="sv-SE"/>
          </a:p>
        </p:txBody>
      </p:sp>
    </p:spTree>
    <p:extLst>
      <p:ext uri="{BB962C8B-B14F-4D97-AF65-F5344CB8AC3E}">
        <p14:creationId xmlns:p14="http://schemas.microsoft.com/office/powerpoint/2010/main" val="35689431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2"/>
          <p:cNvSpPr>
            <a:spLocks noGrp="1" noRot="1" noChangeAspect="1" noTextEdit="1"/>
          </p:cNvSpPr>
          <p:nvPr>
            <p:ph type="sldImg"/>
          </p:nvPr>
        </p:nvSpPr>
        <p:spPr bwMode="auto">
          <a:xfrm>
            <a:off x="917575" y="744538"/>
            <a:ext cx="4962525" cy="3722687"/>
          </a:xfrm>
          <a:noFill/>
          <a:ln>
            <a:solidFill>
              <a:srgbClr val="000000"/>
            </a:solidFill>
            <a:miter lim="800000"/>
            <a:headEnd/>
            <a:tailEnd/>
          </a:ln>
        </p:spPr>
      </p:sp>
      <p:sp>
        <p:nvSpPr>
          <p:cNvPr id="34818" name="Rectangle 3"/>
          <p:cNvSpPr>
            <a:spLocks noGrp="1"/>
          </p:cNvSpPr>
          <p:nvPr>
            <p:ph type="body" idx="1"/>
          </p:nvPr>
        </p:nvSpPr>
        <p:spPr bwMode="auto">
          <a:noFill/>
        </p:spPr>
        <p:txBody>
          <a:bodyPr wrap="square" numCol="1" anchor="t" anchorCtr="0" compatLnSpc="1">
            <a:prstTxWarp prst="textNoShape">
              <a:avLst/>
            </a:prstTxWarp>
          </a:bodyPr>
          <a:lstStyle/>
          <a:p>
            <a:pPr marL="228600" indent="-228600"/>
            <a:endParaRPr lang="en-US" baseline="0" dirty="0"/>
          </a:p>
          <a:p>
            <a:pPr marL="228600" indent="-228600"/>
            <a:endParaRPr lang="en-US" baseline="0" dirty="0"/>
          </a:p>
          <a:p>
            <a:pPr marL="228600" indent="-228600"/>
            <a:endParaRPr lang="en-US" baseline="0" dirty="0"/>
          </a:p>
          <a:p>
            <a:pPr marL="228600" indent="-228600"/>
            <a:endParaRPr lang="en-US" dirty="0"/>
          </a:p>
        </p:txBody>
      </p:sp>
    </p:spTree>
    <p:extLst>
      <p:ext uri="{BB962C8B-B14F-4D97-AF65-F5344CB8AC3E}">
        <p14:creationId xmlns:p14="http://schemas.microsoft.com/office/powerpoint/2010/main" val="154178047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6288B21-5045-46ED-9D2B-1C5E505E748D}" type="slidenum">
              <a:rPr lang="sv-SE" smtClean="0"/>
              <a:t>6</a:t>
            </a:fld>
            <a:endParaRPr lang="sv-SE"/>
          </a:p>
        </p:txBody>
      </p:sp>
    </p:spTree>
    <p:extLst>
      <p:ext uri="{BB962C8B-B14F-4D97-AF65-F5344CB8AC3E}">
        <p14:creationId xmlns:p14="http://schemas.microsoft.com/office/powerpoint/2010/main" val="50442913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B6288B21-5045-46ED-9D2B-1C5E505E748D}" type="slidenum">
              <a:rPr lang="sv-SE" smtClean="0"/>
              <a:t>8</a:t>
            </a:fld>
            <a:endParaRPr lang="sv-SE"/>
          </a:p>
        </p:txBody>
      </p:sp>
    </p:spTree>
    <p:extLst>
      <p:ext uri="{BB962C8B-B14F-4D97-AF65-F5344CB8AC3E}">
        <p14:creationId xmlns:p14="http://schemas.microsoft.com/office/powerpoint/2010/main" val="363682310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Vi </a:t>
            </a:r>
            <a:r>
              <a:rPr lang="en-US" dirty="0" err="1"/>
              <a:t>kommer</a:t>
            </a:r>
            <a:r>
              <a:rPr lang="en-US" dirty="0"/>
              <a:t> </a:t>
            </a:r>
            <a:r>
              <a:rPr lang="en-US" dirty="0" err="1"/>
              <a:t>att</a:t>
            </a:r>
            <a:r>
              <a:rPr lang="en-US" dirty="0"/>
              <a:t> </a:t>
            </a:r>
            <a:r>
              <a:rPr lang="en-US" dirty="0" err="1"/>
              <a:t>lyfta</a:t>
            </a:r>
            <a:r>
              <a:rPr lang="en-US" dirty="0"/>
              <a:t> </a:t>
            </a:r>
            <a:r>
              <a:rPr lang="en-US" dirty="0" err="1"/>
              <a:t>samtliga</a:t>
            </a:r>
            <a:r>
              <a:rPr lang="en-US" dirty="0"/>
              <a:t> </a:t>
            </a:r>
            <a:r>
              <a:rPr lang="en-US" dirty="0" err="1"/>
              <a:t>frågor</a:t>
            </a:r>
            <a:r>
              <a:rPr lang="en-US" dirty="0"/>
              <a:t> </a:t>
            </a:r>
            <a:r>
              <a:rPr lang="en-US" dirty="0" err="1"/>
              <a:t>som</a:t>
            </a:r>
            <a:r>
              <a:rPr lang="en-US" dirty="0"/>
              <a:t> </a:t>
            </a:r>
            <a:r>
              <a:rPr lang="en-US" dirty="0" err="1"/>
              <a:t>gäller</a:t>
            </a:r>
            <a:r>
              <a:rPr lang="en-US" dirty="0"/>
              <a:t> </a:t>
            </a:r>
            <a:r>
              <a:rPr lang="en-US" dirty="0" err="1"/>
              <a:t>för</a:t>
            </a:r>
            <a:r>
              <a:rPr lang="en-US" dirty="0"/>
              <a:t> </a:t>
            </a:r>
            <a:r>
              <a:rPr lang="en-US" dirty="0" err="1"/>
              <a:t>miljöarbetetpå</a:t>
            </a:r>
            <a:r>
              <a:rPr lang="en-US" dirty="0"/>
              <a:t> </a:t>
            </a:r>
            <a:r>
              <a:rPr lang="en-US" dirty="0" err="1"/>
              <a:t>skolan</a:t>
            </a:r>
            <a:r>
              <a:rPr lang="en-US" dirty="0"/>
              <a:t>.</a:t>
            </a:r>
          </a:p>
        </p:txBody>
      </p:sp>
      <p:sp>
        <p:nvSpPr>
          <p:cNvPr id="4" name="Slide Number Placeholder 3"/>
          <p:cNvSpPr>
            <a:spLocks noGrp="1"/>
          </p:cNvSpPr>
          <p:nvPr>
            <p:ph type="sldNum" sz="quarter" idx="10"/>
          </p:nvPr>
        </p:nvSpPr>
        <p:spPr/>
        <p:txBody>
          <a:bodyPr/>
          <a:lstStyle/>
          <a:p>
            <a:fld id="{B6288B21-5045-46ED-9D2B-1C5E505E748D}" type="slidenum">
              <a:rPr lang="sv-SE" smtClean="0"/>
              <a:t>9</a:t>
            </a:fld>
            <a:endParaRPr lang="sv-SE" dirty="0"/>
          </a:p>
        </p:txBody>
      </p:sp>
    </p:spTree>
    <p:extLst>
      <p:ext uri="{BB962C8B-B14F-4D97-AF65-F5344CB8AC3E}">
        <p14:creationId xmlns:p14="http://schemas.microsoft.com/office/powerpoint/2010/main" val="17775749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B6288B21-5045-46ED-9D2B-1C5E505E748D}" type="slidenum">
              <a:rPr lang="sv-SE" smtClean="0"/>
              <a:t>10</a:t>
            </a:fld>
            <a:endParaRPr lang="sv-SE"/>
          </a:p>
        </p:txBody>
      </p:sp>
    </p:spTree>
    <p:extLst>
      <p:ext uri="{BB962C8B-B14F-4D97-AF65-F5344CB8AC3E}">
        <p14:creationId xmlns:p14="http://schemas.microsoft.com/office/powerpoint/2010/main" val="108715757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err="1"/>
              <a:t>Berätta</a:t>
            </a:r>
            <a:r>
              <a:rPr lang="en-GB" dirty="0"/>
              <a:t> om </a:t>
            </a:r>
            <a:r>
              <a:rPr lang="en-GB" dirty="0" err="1"/>
              <a:t>vad</a:t>
            </a:r>
            <a:r>
              <a:rPr lang="en-GB" dirty="0"/>
              <a:t> vi </a:t>
            </a:r>
            <a:r>
              <a:rPr lang="en-GB" dirty="0" err="1"/>
              <a:t>gjorde</a:t>
            </a:r>
            <a:r>
              <a:rPr lang="en-GB" dirty="0"/>
              <a:t> under </a:t>
            </a:r>
            <a:r>
              <a:rPr lang="en-GB" dirty="0" err="1"/>
              <a:t>dagen</a:t>
            </a:r>
            <a:r>
              <a:rPr lang="en-GB" dirty="0"/>
              <a:t> </a:t>
            </a:r>
            <a:r>
              <a:rPr lang="en-GB" dirty="0" err="1"/>
              <a:t>och</a:t>
            </a:r>
            <a:r>
              <a:rPr lang="en-GB" dirty="0"/>
              <a:t> </a:t>
            </a:r>
            <a:r>
              <a:rPr lang="en-GB" dirty="0" err="1"/>
              <a:t>hur</a:t>
            </a:r>
            <a:r>
              <a:rPr lang="en-GB" dirty="0"/>
              <a:t> </a:t>
            </a:r>
            <a:r>
              <a:rPr lang="en-GB" dirty="0" err="1"/>
              <a:t>nöjda</a:t>
            </a:r>
            <a:r>
              <a:rPr lang="en-GB" dirty="0"/>
              <a:t> de </a:t>
            </a:r>
            <a:r>
              <a:rPr lang="en-GB" dirty="0" err="1"/>
              <a:t>var</a:t>
            </a:r>
            <a:r>
              <a:rPr lang="en-GB" dirty="0"/>
              <a:t> </a:t>
            </a:r>
            <a:r>
              <a:rPr lang="en-GB" dirty="0" err="1"/>
              <a:t>att</a:t>
            </a:r>
            <a:r>
              <a:rPr lang="en-GB" dirty="0"/>
              <a:t> vi </a:t>
            </a:r>
            <a:r>
              <a:rPr lang="en-GB" dirty="0" err="1"/>
              <a:t>kunde</a:t>
            </a:r>
            <a:r>
              <a:rPr lang="en-GB" dirty="0"/>
              <a:t> visa </a:t>
            </a:r>
            <a:r>
              <a:rPr lang="en-GB" dirty="0" err="1"/>
              <a:t>att</a:t>
            </a:r>
            <a:r>
              <a:rPr lang="en-GB" dirty="0"/>
              <a:t> </a:t>
            </a:r>
            <a:r>
              <a:rPr lang="en-GB" dirty="0" err="1"/>
              <a:t>detta</a:t>
            </a:r>
            <a:r>
              <a:rPr lang="en-GB" dirty="0"/>
              <a:t> </a:t>
            </a:r>
            <a:r>
              <a:rPr lang="en-GB" dirty="0" err="1"/>
              <a:t>kommer</a:t>
            </a:r>
            <a:r>
              <a:rPr lang="en-GB" dirty="0"/>
              <a:t> </a:t>
            </a:r>
            <a:r>
              <a:rPr lang="en-GB" dirty="0" err="1"/>
              <a:t>ner</a:t>
            </a:r>
            <a:r>
              <a:rPr lang="en-GB" dirty="0"/>
              <a:t> I </a:t>
            </a:r>
            <a:r>
              <a:rPr lang="en-GB" dirty="0" err="1"/>
              <a:t>verksamheten</a:t>
            </a:r>
            <a:r>
              <a:rPr lang="en-GB" dirty="0"/>
              <a:t>.</a:t>
            </a:r>
          </a:p>
        </p:txBody>
      </p:sp>
      <p:sp>
        <p:nvSpPr>
          <p:cNvPr id="4" name="Slide Number Placeholder 3"/>
          <p:cNvSpPr>
            <a:spLocks noGrp="1"/>
          </p:cNvSpPr>
          <p:nvPr>
            <p:ph type="sldNum" sz="quarter" idx="5"/>
          </p:nvPr>
        </p:nvSpPr>
        <p:spPr/>
        <p:txBody>
          <a:bodyPr/>
          <a:lstStyle/>
          <a:p>
            <a:fld id="{B6288B21-5045-46ED-9D2B-1C5E505E748D}" type="slidenum">
              <a:rPr lang="sv-SE" smtClean="0"/>
              <a:t>11</a:t>
            </a:fld>
            <a:endParaRPr lang="sv-SE"/>
          </a:p>
        </p:txBody>
      </p:sp>
    </p:spTree>
    <p:extLst>
      <p:ext uri="{BB962C8B-B14F-4D97-AF65-F5344CB8AC3E}">
        <p14:creationId xmlns:p14="http://schemas.microsoft.com/office/powerpoint/2010/main" val="281559287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err="1"/>
              <a:t>Berätta</a:t>
            </a:r>
            <a:r>
              <a:rPr lang="en-GB" dirty="0"/>
              <a:t> om </a:t>
            </a:r>
            <a:r>
              <a:rPr lang="en-GB" dirty="0" err="1"/>
              <a:t>vad</a:t>
            </a:r>
            <a:r>
              <a:rPr lang="en-GB" dirty="0"/>
              <a:t> vi </a:t>
            </a:r>
            <a:r>
              <a:rPr lang="en-GB" dirty="0" err="1"/>
              <a:t>gjorde</a:t>
            </a:r>
            <a:r>
              <a:rPr lang="en-GB" dirty="0"/>
              <a:t> under </a:t>
            </a:r>
            <a:r>
              <a:rPr lang="en-GB" dirty="0" err="1"/>
              <a:t>dagen</a:t>
            </a:r>
            <a:r>
              <a:rPr lang="en-GB" dirty="0"/>
              <a:t> </a:t>
            </a:r>
            <a:r>
              <a:rPr lang="en-GB" dirty="0" err="1"/>
              <a:t>och</a:t>
            </a:r>
            <a:r>
              <a:rPr lang="en-GB" dirty="0"/>
              <a:t> </a:t>
            </a:r>
            <a:r>
              <a:rPr lang="en-GB" dirty="0" err="1"/>
              <a:t>hur</a:t>
            </a:r>
            <a:r>
              <a:rPr lang="en-GB" dirty="0"/>
              <a:t> </a:t>
            </a:r>
            <a:r>
              <a:rPr lang="en-GB" dirty="0" err="1"/>
              <a:t>nöjda</a:t>
            </a:r>
            <a:r>
              <a:rPr lang="en-GB" dirty="0"/>
              <a:t> de </a:t>
            </a:r>
            <a:r>
              <a:rPr lang="en-GB" dirty="0" err="1"/>
              <a:t>var</a:t>
            </a:r>
            <a:r>
              <a:rPr lang="en-GB" dirty="0"/>
              <a:t> </a:t>
            </a:r>
            <a:r>
              <a:rPr lang="en-GB" dirty="0" err="1"/>
              <a:t>att</a:t>
            </a:r>
            <a:r>
              <a:rPr lang="en-GB" dirty="0"/>
              <a:t> vi </a:t>
            </a:r>
            <a:r>
              <a:rPr lang="en-GB" dirty="0" err="1"/>
              <a:t>kunde</a:t>
            </a:r>
            <a:r>
              <a:rPr lang="en-GB" dirty="0"/>
              <a:t> visa </a:t>
            </a:r>
            <a:r>
              <a:rPr lang="en-GB" dirty="0" err="1"/>
              <a:t>att</a:t>
            </a:r>
            <a:r>
              <a:rPr lang="en-GB" dirty="0"/>
              <a:t> </a:t>
            </a:r>
            <a:r>
              <a:rPr lang="en-GB" dirty="0" err="1"/>
              <a:t>detta</a:t>
            </a:r>
            <a:r>
              <a:rPr lang="en-GB" dirty="0"/>
              <a:t> </a:t>
            </a:r>
            <a:r>
              <a:rPr lang="en-GB" dirty="0" err="1"/>
              <a:t>kommer</a:t>
            </a:r>
            <a:r>
              <a:rPr lang="en-GB" dirty="0"/>
              <a:t> </a:t>
            </a:r>
            <a:r>
              <a:rPr lang="en-GB" dirty="0" err="1"/>
              <a:t>ner</a:t>
            </a:r>
            <a:r>
              <a:rPr lang="en-GB" dirty="0"/>
              <a:t> I </a:t>
            </a:r>
            <a:r>
              <a:rPr lang="en-GB" dirty="0" err="1"/>
              <a:t>verksamheten</a:t>
            </a:r>
            <a:r>
              <a:rPr lang="en-GB" dirty="0"/>
              <a:t>.</a:t>
            </a:r>
          </a:p>
        </p:txBody>
      </p:sp>
      <p:sp>
        <p:nvSpPr>
          <p:cNvPr id="4" name="Slide Number Placeholder 3"/>
          <p:cNvSpPr>
            <a:spLocks noGrp="1"/>
          </p:cNvSpPr>
          <p:nvPr>
            <p:ph type="sldNum" sz="quarter" idx="5"/>
          </p:nvPr>
        </p:nvSpPr>
        <p:spPr/>
        <p:txBody>
          <a:bodyPr/>
          <a:lstStyle/>
          <a:p>
            <a:fld id="{B6288B21-5045-46ED-9D2B-1C5E505E748D}" type="slidenum">
              <a:rPr lang="sv-SE" smtClean="0"/>
              <a:t>12</a:t>
            </a:fld>
            <a:endParaRPr lang="sv-SE"/>
          </a:p>
        </p:txBody>
      </p:sp>
    </p:spTree>
    <p:extLst>
      <p:ext uri="{BB962C8B-B14F-4D97-AF65-F5344CB8AC3E}">
        <p14:creationId xmlns:p14="http://schemas.microsoft.com/office/powerpoint/2010/main" val="375350983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Rubrikbild">
    <p:spTree>
      <p:nvGrpSpPr>
        <p:cNvPr id="1" name=""/>
        <p:cNvGrpSpPr/>
        <p:nvPr/>
      </p:nvGrpSpPr>
      <p:grpSpPr>
        <a:xfrm>
          <a:off x="0" y="0"/>
          <a:ext cx="0" cy="0"/>
          <a:chOff x="0" y="0"/>
          <a:chExt cx="0" cy="0"/>
        </a:xfrm>
      </p:grpSpPr>
      <p:sp>
        <p:nvSpPr>
          <p:cNvPr id="14" name="Rektangel 13"/>
          <p:cNvSpPr/>
          <p:nvPr userDrawn="1"/>
        </p:nvSpPr>
        <p:spPr bwMode="gray">
          <a:xfrm>
            <a:off x="0" y="3613150"/>
            <a:ext cx="9144000" cy="3244850"/>
          </a:xfrm>
          <a:prstGeom prst="rect">
            <a:avLst/>
          </a:prstGeom>
          <a:solidFill>
            <a:srgbClr val="6565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Rubrik 1"/>
          <p:cNvSpPr>
            <a:spLocks noGrp="1"/>
          </p:cNvSpPr>
          <p:nvPr>
            <p:ph type="ctrTitle"/>
          </p:nvPr>
        </p:nvSpPr>
        <p:spPr bwMode="gray">
          <a:xfrm>
            <a:off x="1568185" y="1161181"/>
            <a:ext cx="6984337" cy="1043684"/>
          </a:xfrm>
        </p:spPr>
        <p:txBody>
          <a:bodyPr>
            <a:normAutofit/>
          </a:bodyPr>
          <a:lstStyle>
            <a:lvl1pPr algn="l">
              <a:lnSpc>
                <a:spcPts val="3800"/>
              </a:lnSpc>
              <a:defRPr sz="3600" b="1"/>
            </a:lvl1pPr>
          </a:lstStyle>
          <a:p>
            <a:r>
              <a:rPr lang="sv-SE"/>
              <a:t>Klicka här för att ändra format</a:t>
            </a:r>
            <a:endParaRPr lang="en-GB" dirty="0"/>
          </a:p>
        </p:txBody>
      </p:sp>
      <p:sp>
        <p:nvSpPr>
          <p:cNvPr id="3" name="Underrubrik 2"/>
          <p:cNvSpPr>
            <a:spLocks noGrp="1"/>
          </p:cNvSpPr>
          <p:nvPr>
            <p:ph type="subTitle" idx="1"/>
          </p:nvPr>
        </p:nvSpPr>
        <p:spPr bwMode="gray">
          <a:xfrm>
            <a:off x="1567963" y="2276872"/>
            <a:ext cx="6987075" cy="936104"/>
          </a:xfrm>
        </p:spPr>
        <p:txBody>
          <a:bodyPr>
            <a:normAutofit/>
          </a:bodyPr>
          <a:lstStyle>
            <a:lvl1pPr marL="0" indent="0" algn="l">
              <a:lnSpc>
                <a:spcPts val="2800"/>
              </a:lnSpc>
              <a:spcBef>
                <a:spcPts val="0"/>
              </a:spcBef>
              <a:buNone/>
              <a:defRPr sz="24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a:t>Klicka här för att ändra format på underrubrik i bakgrunden</a:t>
            </a:r>
            <a:endParaRPr lang="en-GB" dirty="0"/>
          </a:p>
        </p:txBody>
      </p:sp>
      <p:pic>
        <p:nvPicPr>
          <p:cNvPr id="1026" name="Picture 2" descr="http://intra.kth.se/polopoly_fs/1.383275!/image/KTH_pngs.png"/>
          <p:cNvPicPr>
            <a:picLocks noChangeAspect="1" noChangeArrowheads="1"/>
          </p:cNvPicPr>
          <p:nvPr userDrawn="1"/>
        </p:nvPicPr>
        <p:blipFill rotWithShape="1">
          <a:blip r:embed="rId2" cstate="print">
            <a:extLst>
              <a:ext uri="{28A0092B-C50C-407E-A947-70E740481C1C}">
                <a14:useLocalDpi xmlns:a14="http://schemas.microsoft.com/office/drawing/2010/main" val="0"/>
              </a:ext>
            </a:extLst>
          </a:blip>
          <a:srcRect r="36469" b="7207"/>
          <a:stretch/>
        </p:blipFill>
        <p:spPr bwMode="gray">
          <a:xfrm>
            <a:off x="347663" y="344488"/>
            <a:ext cx="803938" cy="803275"/>
          </a:xfrm>
          <a:prstGeom prst="rect">
            <a:avLst/>
          </a:prstGeom>
          <a:noFill/>
          <a:extLst>
            <a:ext uri="{909E8E84-426E-40dd-AFC4-6F175D3DCCD1}">
              <a14:hiddenFill xmlns="" xmlns:a14="http://schemas.microsoft.com/office/drawing/2010/main">
                <a:solidFill>
                  <a:srgbClr val="FFFFFF"/>
                </a:solidFill>
              </a14:hiddenFill>
            </a:ext>
          </a:extLst>
        </p:spPr>
      </p:pic>
      <p:sp>
        <p:nvSpPr>
          <p:cNvPr id="8" name="Line 6"/>
          <p:cNvSpPr>
            <a:spLocks noChangeShapeType="1"/>
          </p:cNvSpPr>
          <p:nvPr userDrawn="1"/>
        </p:nvSpPr>
        <p:spPr bwMode="gray">
          <a:xfrm>
            <a:off x="-1375645" y="5596697"/>
            <a:ext cx="0" cy="0"/>
          </a:xfrm>
          <a:prstGeom prst="line">
            <a:avLst/>
          </a:prstGeom>
          <a:noFill/>
          <a:ln w="3" cap="flat">
            <a:solidFill>
              <a:schemeClr val="bg1"/>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 name="Freeform 7"/>
          <p:cNvSpPr>
            <a:spLocks/>
          </p:cNvSpPr>
          <p:nvPr userDrawn="1"/>
        </p:nvSpPr>
        <p:spPr bwMode="gray">
          <a:xfrm>
            <a:off x="-3236" y="4049403"/>
            <a:ext cx="9150869" cy="1215998"/>
          </a:xfrm>
          <a:custGeom>
            <a:avLst/>
            <a:gdLst>
              <a:gd name="T0" fmla="*/ 0 w 8479"/>
              <a:gd name="T1" fmla="*/ 356 h 535"/>
              <a:gd name="T2" fmla="*/ 597 w 8479"/>
              <a:gd name="T3" fmla="*/ 356 h 535"/>
              <a:gd name="T4" fmla="*/ 625 w 8479"/>
              <a:gd name="T5" fmla="*/ 328 h 535"/>
              <a:gd name="T6" fmla="*/ 625 w 8479"/>
              <a:gd name="T7" fmla="*/ 28 h 535"/>
              <a:gd name="T8" fmla="*/ 653 w 8479"/>
              <a:gd name="T9" fmla="*/ 0 h 535"/>
              <a:gd name="T10" fmla="*/ 954 w 8479"/>
              <a:gd name="T11" fmla="*/ 0 h 535"/>
              <a:gd name="T12" fmla="*/ 982 w 8479"/>
              <a:gd name="T13" fmla="*/ 28 h 535"/>
              <a:gd name="T14" fmla="*/ 982 w 8479"/>
              <a:gd name="T15" fmla="*/ 507 h 535"/>
              <a:gd name="T16" fmla="*/ 1010 w 8479"/>
              <a:gd name="T17" fmla="*/ 535 h 535"/>
              <a:gd name="T18" fmla="*/ 1545 w 8479"/>
              <a:gd name="T19" fmla="*/ 535 h 535"/>
              <a:gd name="T20" fmla="*/ 1573 w 8479"/>
              <a:gd name="T21" fmla="*/ 507 h 535"/>
              <a:gd name="T22" fmla="*/ 1573 w 8479"/>
              <a:gd name="T23" fmla="*/ 328 h 535"/>
              <a:gd name="T24" fmla="*/ 1601 w 8479"/>
              <a:gd name="T25" fmla="*/ 300 h 535"/>
              <a:gd name="T26" fmla="*/ 2497 w 8479"/>
              <a:gd name="T27" fmla="*/ 300 h 535"/>
              <a:gd name="T28" fmla="*/ 2524 w 8479"/>
              <a:gd name="T29" fmla="*/ 328 h 535"/>
              <a:gd name="T30" fmla="*/ 2524 w 8479"/>
              <a:gd name="T31" fmla="*/ 507 h 535"/>
              <a:gd name="T32" fmla="*/ 2552 w 8479"/>
              <a:gd name="T33" fmla="*/ 535 h 535"/>
              <a:gd name="T34" fmla="*/ 2797 w 8479"/>
              <a:gd name="T35" fmla="*/ 535 h 535"/>
              <a:gd name="T36" fmla="*/ 2825 w 8479"/>
              <a:gd name="T37" fmla="*/ 507 h 535"/>
              <a:gd name="T38" fmla="*/ 2825 w 8479"/>
              <a:gd name="T39" fmla="*/ 384 h 535"/>
              <a:gd name="T40" fmla="*/ 2852 w 8479"/>
              <a:gd name="T41" fmla="*/ 356 h 535"/>
              <a:gd name="T42" fmla="*/ 3153 w 8479"/>
              <a:gd name="T43" fmla="*/ 356 h 535"/>
              <a:gd name="T44" fmla="*/ 3181 w 8479"/>
              <a:gd name="T45" fmla="*/ 384 h 535"/>
              <a:gd name="T46" fmla="*/ 3181 w 8479"/>
              <a:gd name="T47" fmla="*/ 450 h 535"/>
              <a:gd name="T48" fmla="*/ 3209 w 8479"/>
              <a:gd name="T49" fmla="*/ 478 h 535"/>
              <a:gd name="T50" fmla="*/ 5290 w 8479"/>
              <a:gd name="T51" fmla="*/ 478 h 535"/>
              <a:gd name="T52" fmla="*/ 5317 w 8479"/>
              <a:gd name="T53" fmla="*/ 450 h 535"/>
              <a:gd name="T54" fmla="*/ 5317 w 8479"/>
              <a:gd name="T55" fmla="*/ 28 h 535"/>
              <a:gd name="T56" fmla="*/ 5345 w 8479"/>
              <a:gd name="T57" fmla="*/ 0 h 535"/>
              <a:gd name="T58" fmla="*/ 6031 w 8479"/>
              <a:gd name="T59" fmla="*/ 0 h 535"/>
              <a:gd name="T60" fmla="*/ 6059 w 8479"/>
              <a:gd name="T61" fmla="*/ 28 h 535"/>
              <a:gd name="T62" fmla="*/ 6059 w 8479"/>
              <a:gd name="T63" fmla="*/ 383 h 535"/>
              <a:gd name="T64" fmla="*/ 6087 w 8479"/>
              <a:gd name="T65" fmla="*/ 411 h 535"/>
              <a:gd name="T66" fmla="*/ 7130 w 8479"/>
              <a:gd name="T67" fmla="*/ 411 h 535"/>
              <a:gd name="T68" fmla="*/ 7158 w 8479"/>
              <a:gd name="T69" fmla="*/ 383 h 535"/>
              <a:gd name="T70" fmla="*/ 7158 w 8479"/>
              <a:gd name="T71" fmla="*/ 111 h 535"/>
              <a:gd name="T72" fmla="*/ 7186 w 8479"/>
              <a:gd name="T73" fmla="*/ 83 h 535"/>
              <a:gd name="T74" fmla="*/ 8479 w 8479"/>
              <a:gd name="T75" fmla="*/ 83 h 535"/>
              <a:gd name="connsiteX0" fmla="*/ 0 w 9296"/>
              <a:gd name="connsiteY0" fmla="*/ 6654 h 10000"/>
              <a:gd name="connsiteX1" fmla="*/ 33 w 9296"/>
              <a:gd name="connsiteY1" fmla="*/ 6131 h 10000"/>
              <a:gd name="connsiteX2" fmla="*/ 33 w 9296"/>
              <a:gd name="connsiteY2" fmla="*/ 523 h 10000"/>
              <a:gd name="connsiteX3" fmla="*/ 66 w 9296"/>
              <a:gd name="connsiteY3" fmla="*/ 0 h 10000"/>
              <a:gd name="connsiteX4" fmla="*/ 421 w 9296"/>
              <a:gd name="connsiteY4" fmla="*/ 0 h 10000"/>
              <a:gd name="connsiteX5" fmla="*/ 454 w 9296"/>
              <a:gd name="connsiteY5" fmla="*/ 523 h 10000"/>
              <a:gd name="connsiteX6" fmla="*/ 454 w 9296"/>
              <a:gd name="connsiteY6" fmla="*/ 9477 h 10000"/>
              <a:gd name="connsiteX7" fmla="*/ 487 w 9296"/>
              <a:gd name="connsiteY7" fmla="*/ 10000 h 10000"/>
              <a:gd name="connsiteX8" fmla="*/ 1118 w 9296"/>
              <a:gd name="connsiteY8" fmla="*/ 10000 h 10000"/>
              <a:gd name="connsiteX9" fmla="*/ 1151 w 9296"/>
              <a:gd name="connsiteY9" fmla="*/ 9477 h 10000"/>
              <a:gd name="connsiteX10" fmla="*/ 1151 w 9296"/>
              <a:gd name="connsiteY10" fmla="*/ 6131 h 10000"/>
              <a:gd name="connsiteX11" fmla="*/ 1184 w 9296"/>
              <a:gd name="connsiteY11" fmla="*/ 5607 h 10000"/>
              <a:gd name="connsiteX12" fmla="*/ 2241 w 9296"/>
              <a:gd name="connsiteY12" fmla="*/ 5607 h 10000"/>
              <a:gd name="connsiteX13" fmla="*/ 2273 w 9296"/>
              <a:gd name="connsiteY13" fmla="*/ 6131 h 10000"/>
              <a:gd name="connsiteX14" fmla="*/ 2273 w 9296"/>
              <a:gd name="connsiteY14" fmla="*/ 9477 h 10000"/>
              <a:gd name="connsiteX15" fmla="*/ 2306 w 9296"/>
              <a:gd name="connsiteY15" fmla="*/ 10000 h 10000"/>
              <a:gd name="connsiteX16" fmla="*/ 2595 w 9296"/>
              <a:gd name="connsiteY16" fmla="*/ 10000 h 10000"/>
              <a:gd name="connsiteX17" fmla="*/ 2628 w 9296"/>
              <a:gd name="connsiteY17" fmla="*/ 9477 h 10000"/>
              <a:gd name="connsiteX18" fmla="*/ 2628 w 9296"/>
              <a:gd name="connsiteY18" fmla="*/ 7178 h 10000"/>
              <a:gd name="connsiteX19" fmla="*/ 2660 w 9296"/>
              <a:gd name="connsiteY19" fmla="*/ 6654 h 10000"/>
              <a:gd name="connsiteX20" fmla="*/ 3015 w 9296"/>
              <a:gd name="connsiteY20" fmla="*/ 6654 h 10000"/>
              <a:gd name="connsiteX21" fmla="*/ 3048 w 9296"/>
              <a:gd name="connsiteY21" fmla="*/ 7178 h 10000"/>
              <a:gd name="connsiteX22" fmla="*/ 3048 w 9296"/>
              <a:gd name="connsiteY22" fmla="*/ 8411 h 10000"/>
              <a:gd name="connsiteX23" fmla="*/ 3081 w 9296"/>
              <a:gd name="connsiteY23" fmla="*/ 8935 h 10000"/>
              <a:gd name="connsiteX24" fmla="*/ 5535 w 9296"/>
              <a:gd name="connsiteY24" fmla="*/ 8935 h 10000"/>
              <a:gd name="connsiteX25" fmla="*/ 5567 w 9296"/>
              <a:gd name="connsiteY25" fmla="*/ 8411 h 10000"/>
              <a:gd name="connsiteX26" fmla="*/ 5567 w 9296"/>
              <a:gd name="connsiteY26" fmla="*/ 523 h 10000"/>
              <a:gd name="connsiteX27" fmla="*/ 5600 w 9296"/>
              <a:gd name="connsiteY27" fmla="*/ 0 h 10000"/>
              <a:gd name="connsiteX28" fmla="*/ 6409 w 9296"/>
              <a:gd name="connsiteY28" fmla="*/ 0 h 10000"/>
              <a:gd name="connsiteX29" fmla="*/ 6442 w 9296"/>
              <a:gd name="connsiteY29" fmla="*/ 523 h 10000"/>
              <a:gd name="connsiteX30" fmla="*/ 6442 w 9296"/>
              <a:gd name="connsiteY30" fmla="*/ 7159 h 10000"/>
              <a:gd name="connsiteX31" fmla="*/ 6475 w 9296"/>
              <a:gd name="connsiteY31" fmla="*/ 7682 h 10000"/>
              <a:gd name="connsiteX32" fmla="*/ 7705 w 9296"/>
              <a:gd name="connsiteY32" fmla="*/ 7682 h 10000"/>
              <a:gd name="connsiteX33" fmla="*/ 7738 w 9296"/>
              <a:gd name="connsiteY33" fmla="*/ 7159 h 10000"/>
              <a:gd name="connsiteX34" fmla="*/ 7738 w 9296"/>
              <a:gd name="connsiteY34" fmla="*/ 2075 h 10000"/>
              <a:gd name="connsiteX35" fmla="*/ 7771 w 9296"/>
              <a:gd name="connsiteY35" fmla="*/ 1551 h 10000"/>
              <a:gd name="connsiteX36" fmla="*/ 9296 w 9296"/>
              <a:gd name="connsiteY36" fmla="*/ 1551 h 10000"/>
              <a:gd name="connsiteX0" fmla="*/ 0 w 9965"/>
              <a:gd name="connsiteY0" fmla="*/ 6131 h 10000"/>
              <a:gd name="connsiteX1" fmla="*/ 0 w 9965"/>
              <a:gd name="connsiteY1" fmla="*/ 523 h 10000"/>
              <a:gd name="connsiteX2" fmla="*/ 36 w 9965"/>
              <a:gd name="connsiteY2" fmla="*/ 0 h 10000"/>
              <a:gd name="connsiteX3" fmla="*/ 418 w 9965"/>
              <a:gd name="connsiteY3" fmla="*/ 0 h 10000"/>
              <a:gd name="connsiteX4" fmla="*/ 453 w 9965"/>
              <a:gd name="connsiteY4" fmla="*/ 523 h 10000"/>
              <a:gd name="connsiteX5" fmla="*/ 453 w 9965"/>
              <a:gd name="connsiteY5" fmla="*/ 9477 h 10000"/>
              <a:gd name="connsiteX6" fmla="*/ 489 w 9965"/>
              <a:gd name="connsiteY6" fmla="*/ 10000 h 10000"/>
              <a:gd name="connsiteX7" fmla="*/ 1168 w 9965"/>
              <a:gd name="connsiteY7" fmla="*/ 10000 h 10000"/>
              <a:gd name="connsiteX8" fmla="*/ 1203 w 9965"/>
              <a:gd name="connsiteY8" fmla="*/ 9477 h 10000"/>
              <a:gd name="connsiteX9" fmla="*/ 1203 w 9965"/>
              <a:gd name="connsiteY9" fmla="*/ 6131 h 10000"/>
              <a:gd name="connsiteX10" fmla="*/ 1239 w 9965"/>
              <a:gd name="connsiteY10" fmla="*/ 5607 h 10000"/>
              <a:gd name="connsiteX11" fmla="*/ 2376 w 9965"/>
              <a:gd name="connsiteY11" fmla="*/ 5607 h 10000"/>
              <a:gd name="connsiteX12" fmla="*/ 2410 w 9965"/>
              <a:gd name="connsiteY12" fmla="*/ 6131 h 10000"/>
              <a:gd name="connsiteX13" fmla="*/ 2410 w 9965"/>
              <a:gd name="connsiteY13" fmla="*/ 9477 h 10000"/>
              <a:gd name="connsiteX14" fmla="*/ 2446 w 9965"/>
              <a:gd name="connsiteY14" fmla="*/ 10000 h 10000"/>
              <a:gd name="connsiteX15" fmla="*/ 2757 w 9965"/>
              <a:gd name="connsiteY15" fmla="*/ 10000 h 10000"/>
              <a:gd name="connsiteX16" fmla="*/ 2792 w 9965"/>
              <a:gd name="connsiteY16" fmla="*/ 9477 h 10000"/>
              <a:gd name="connsiteX17" fmla="*/ 2792 w 9965"/>
              <a:gd name="connsiteY17" fmla="*/ 7178 h 10000"/>
              <a:gd name="connsiteX18" fmla="*/ 2826 w 9965"/>
              <a:gd name="connsiteY18" fmla="*/ 6654 h 10000"/>
              <a:gd name="connsiteX19" fmla="*/ 3208 w 9965"/>
              <a:gd name="connsiteY19" fmla="*/ 6654 h 10000"/>
              <a:gd name="connsiteX20" fmla="*/ 3244 w 9965"/>
              <a:gd name="connsiteY20" fmla="*/ 7178 h 10000"/>
              <a:gd name="connsiteX21" fmla="*/ 3244 w 9965"/>
              <a:gd name="connsiteY21" fmla="*/ 8411 h 10000"/>
              <a:gd name="connsiteX22" fmla="*/ 3279 w 9965"/>
              <a:gd name="connsiteY22" fmla="*/ 8935 h 10000"/>
              <a:gd name="connsiteX23" fmla="*/ 5919 w 9965"/>
              <a:gd name="connsiteY23" fmla="*/ 8935 h 10000"/>
              <a:gd name="connsiteX24" fmla="*/ 5954 w 9965"/>
              <a:gd name="connsiteY24" fmla="*/ 8411 h 10000"/>
              <a:gd name="connsiteX25" fmla="*/ 5954 w 9965"/>
              <a:gd name="connsiteY25" fmla="*/ 523 h 10000"/>
              <a:gd name="connsiteX26" fmla="*/ 5989 w 9965"/>
              <a:gd name="connsiteY26" fmla="*/ 0 h 10000"/>
              <a:gd name="connsiteX27" fmla="*/ 6859 w 9965"/>
              <a:gd name="connsiteY27" fmla="*/ 0 h 10000"/>
              <a:gd name="connsiteX28" fmla="*/ 6895 w 9965"/>
              <a:gd name="connsiteY28" fmla="*/ 523 h 10000"/>
              <a:gd name="connsiteX29" fmla="*/ 6895 w 9965"/>
              <a:gd name="connsiteY29" fmla="*/ 7159 h 10000"/>
              <a:gd name="connsiteX30" fmla="*/ 6930 w 9965"/>
              <a:gd name="connsiteY30" fmla="*/ 7682 h 10000"/>
              <a:gd name="connsiteX31" fmla="*/ 8254 w 9965"/>
              <a:gd name="connsiteY31" fmla="*/ 7682 h 10000"/>
              <a:gd name="connsiteX32" fmla="*/ 8289 w 9965"/>
              <a:gd name="connsiteY32" fmla="*/ 7159 h 10000"/>
              <a:gd name="connsiteX33" fmla="*/ 8289 w 9965"/>
              <a:gd name="connsiteY33" fmla="*/ 2075 h 10000"/>
              <a:gd name="connsiteX34" fmla="*/ 8325 w 9965"/>
              <a:gd name="connsiteY34" fmla="*/ 1551 h 10000"/>
              <a:gd name="connsiteX35" fmla="*/ 9965 w 9965"/>
              <a:gd name="connsiteY35" fmla="*/ 1551 h 10000"/>
              <a:gd name="connsiteX0" fmla="*/ 0 w 10000"/>
              <a:gd name="connsiteY0" fmla="*/ 523 h 10000"/>
              <a:gd name="connsiteX1" fmla="*/ 36 w 10000"/>
              <a:gd name="connsiteY1" fmla="*/ 0 h 10000"/>
              <a:gd name="connsiteX2" fmla="*/ 419 w 10000"/>
              <a:gd name="connsiteY2" fmla="*/ 0 h 10000"/>
              <a:gd name="connsiteX3" fmla="*/ 455 w 10000"/>
              <a:gd name="connsiteY3" fmla="*/ 523 h 10000"/>
              <a:gd name="connsiteX4" fmla="*/ 455 w 10000"/>
              <a:gd name="connsiteY4" fmla="*/ 9477 h 10000"/>
              <a:gd name="connsiteX5" fmla="*/ 491 w 10000"/>
              <a:gd name="connsiteY5" fmla="*/ 10000 h 10000"/>
              <a:gd name="connsiteX6" fmla="*/ 1172 w 10000"/>
              <a:gd name="connsiteY6" fmla="*/ 10000 h 10000"/>
              <a:gd name="connsiteX7" fmla="*/ 1207 w 10000"/>
              <a:gd name="connsiteY7" fmla="*/ 9477 h 10000"/>
              <a:gd name="connsiteX8" fmla="*/ 1207 w 10000"/>
              <a:gd name="connsiteY8" fmla="*/ 6131 h 10000"/>
              <a:gd name="connsiteX9" fmla="*/ 1243 w 10000"/>
              <a:gd name="connsiteY9" fmla="*/ 5607 h 10000"/>
              <a:gd name="connsiteX10" fmla="*/ 2384 w 10000"/>
              <a:gd name="connsiteY10" fmla="*/ 5607 h 10000"/>
              <a:gd name="connsiteX11" fmla="*/ 2418 w 10000"/>
              <a:gd name="connsiteY11" fmla="*/ 6131 h 10000"/>
              <a:gd name="connsiteX12" fmla="*/ 2418 w 10000"/>
              <a:gd name="connsiteY12" fmla="*/ 9477 h 10000"/>
              <a:gd name="connsiteX13" fmla="*/ 2455 w 10000"/>
              <a:gd name="connsiteY13" fmla="*/ 10000 h 10000"/>
              <a:gd name="connsiteX14" fmla="*/ 2767 w 10000"/>
              <a:gd name="connsiteY14" fmla="*/ 10000 h 10000"/>
              <a:gd name="connsiteX15" fmla="*/ 2802 w 10000"/>
              <a:gd name="connsiteY15" fmla="*/ 9477 h 10000"/>
              <a:gd name="connsiteX16" fmla="*/ 2802 w 10000"/>
              <a:gd name="connsiteY16" fmla="*/ 7178 h 10000"/>
              <a:gd name="connsiteX17" fmla="*/ 2836 w 10000"/>
              <a:gd name="connsiteY17" fmla="*/ 6654 h 10000"/>
              <a:gd name="connsiteX18" fmla="*/ 3219 w 10000"/>
              <a:gd name="connsiteY18" fmla="*/ 6654 h 10000"/>
              <a:gd name="connsiteX19" fmla="*/ 3255 w 10000"/>
              <a:gd name="connsiteY19" fmla="*/ 7178 h 10000"/>
              <a:gd name="connsiteX20" fmla="*/ 3255 w 10000"/>
              <a:gd name="connsiteY20" fmla="*/ 8411 h 10000"/>
              <a:gd name="connsiteX21" fmla="*/ 3291 w 10000"/>
              <a:gd name="connsiteY21" fmla="*/ 8935 h 10000"/>
              <a:gd name="connsiteX22" fmla="*/ 5940 w 10000"/>
              <a:gd name="connsiteY22" fmla="*/ 8935 h 10000"/>
              <a:gd name="connsiteX23" fmla="*/ 5975 w 10000"/>
              <a:gd name="connsiteY23" fmla="*/ 8411 h 10000"/>
              <a:gd name="connsiteX24" fmla="*/ 5975 w 10000"/>
              <a:gd name="connsiteY24" fmla="*/ 523 h 10000"/>
              <a:gd name="connsiteX25" fmla="*/ 6010 w 10000"/>
              <a:gd name="connsiteY25" fmla="*/ 0 h 10000"/>
              <a:gd name="connsiteX26" fmla="*/ 6883 w 10000"/>
              <a:gd name="connsiteY26" fmla="*/ 0 h 10000"/>
              <a:gd name="connsiteX27" fmla="*/ 6919 w 10000"/>
              <a:gd name="connsiteY27" fmla="*/ 523 h 10000"/>
              <a:gd name="connsiteX28" fmla="*/ 6919 w 10000"/>
              <a:gd name="connsiteY28" fmla="*/ 7159 h 10000"/>
              <a:gd name="connsiteX29" fmla="*/ 6954 w 10000"/>
              <a:gd name="connsiteY29" fmla="*/ 7682 h 10000"/>
              <a:gd name="connsiteX30" fmla="*/ 8283 w 10000"/>
              <a:gd name="connsiteY30" fmla="*/ 7682 h 10000"/>
              <a:gd name="connsiteX31" fmla="*/ 8318 w 10000"/>
              <a:gd name="connsiteY31" fmla="*/ 7159 h 10000"/>
              <a:gd name="connsiteX32" fmla="*/ 8318 w 10000"/>
              <a:gd name="connsiteY32" fmla="*/ 2075 h 10000"/>
              <a:gd name="connsiteX33" fmla="*/ 8354 w 10000"/>
              <a:gd name="connsiteY33" fmla="*/ 1551 h 10000"/>
              <a:gd name="connsiteX34" fmla="*/ 10000 w 10000"/>
              <a:gd name="connsiteY34" fmla="*/ 1551 h 10000"/>
              <a:gd name="connsiteX0" fmla="*/ 0 w 9964"/>
              <a:gd name="connsiteY0" fmla="*/ 0 h 10000"/>
              <a:gd name="connsiteX1" fmla="*/ 383 w 9964"/>
              <a:gd name="connsiteY1" fmla="*/ 0 h 10000"/>
              <a:gd name="connsiteX2" fmla="*/ 419 w 9964"/>
              <a:gd name="connsiteY2" fmla="*/ 523 h 10000"/>
              <a:gd name="connsiteX3" fmla="*/ 419 w 9964"/>
              <a:gd name="connsiteY3" fmla="*/ 9477 h 10000"/>
              <a:gd name="connsiteX4" fmla="*/ 455 w 9964"/>
              <a:gd name="connsiteY4" fmla="*/ 10000 h 10000"/>
              <a:gd name="connsiteX5" fmla="*/ 1136 w 9964"/>
              <a:gd name="connsiteY5" fmla="*/ 10000 h 10000"/>
              <a:gd name="connsiteX6" fmla="*/ 1171 w 9964"/>
              <a:gd name="connsiteY6" fmla="*/ 9477 h 10000"/>
              <a:gd name="connsiteX7" fmla="*/ 1171 w 9964"/>
              <a:gd name="connsiteY7" fmla="*/ 6131 h 10000"/>
              <a:gd name="connsiteX8" fmla="*/ 1207 w 9964"/>
              <a:gd name="connsiteY8" fmla="*/ 5607 h 10000"/>
              <a:gd name="connsiteX9" fmla="*/ 2348 w 9964"/>
              <a:gd name="connsiteY9" fmla="*/ 5607 h 10000"/>
              <a:gd name="connsiteX10" fmla="*/ 2382 w 9964"/>
              <a:gd name="connsiteY10" fmla="*/ 6131 h 10000"/>
              <a:gd name="connsiteX11" fmla="*/ 2382 w 9964"/>
              <a:gd name="connsiteY11" fmla="*/ 9477 h 10000"/>
              <a:gd name="connsiteX12" fmla="*/ 2419 w 9964"/>
              <a:gd name="connsiteY12" fmla="*/ 10000 h 10000"/>
              <a:gd name="connsiteX13" fmla="*/ 2731 w 9964"/>
              <a:gd name="connsiteY13" fmla="*/ 10000 h 10000"/>
              <a:gd name="connsiteX14" fmla="*/ 2766 w 9964"/>
              <a:gd name="connsiteY14" fmla="*/ 9477 h 10000"/>
              <a:gd name="connsiteX15" fmla="*/ 2766 w 9964"/>
              <a:gd name="connsiteY15" fmla="*/ 7178 h 10000"/>
              <a:gd name="connsiteX16" fmla="*/ 2800 w 9964"/>
              <a:gd name="connsiteY16" fmla="*/ 6654 h 10000"/>
              <a:gd name="connsiteX17" fmla="*/ 3183 w 9964"/>
              <a:gd name="connsiteY17" fmla="*/ 6654 h 10000"/>
              <a:gd name="connsiteX18" fmla="*/ 3219 w 9964"/>
              <a:gd name="connsiteY18" fmla="*/ 7178 h 10000"/>
              <a:gd name="connsiteX19" fmla="*/ 3219 w 9964"/>
              <a:gd name="connsiteY19" fmla="*/ 8411 h 10000"/>
              <a:gd name="connsiteX20" fmla="*/ 3255 w 9964"/>
              <a:gd name="connsiteY20" fmla="*/ 8935 h 10000"/>
              <a:gd name="connsiteX21" fmla="*/ 5904 w 9964"/>
              <a:gd name="connsiteY21" fmla="*/ 8935 h 10000"/>
              <a:gd name="connsiteX22" fmla="*/ 5939 w 9964"/>
              <a:gd name="connsiteY22" fmla="*/ 8411 h 10000"/>
              <a:gd name="connsiteX23" fmla="*/ 5939 w 9964"/>
              <a:gd name="connsiteY23" fmla="*/ 523 h 10000"/>
              <a:gd name="connsiteX24" fmla="*/ 5974 w 9964"/>
              <a:gd name="connsiteY24" fmla="*/ 0 h 10000"/>
              <a:gd name="connsiteX25" fmla="*/ 6847 w 9964"/>
              <a:gd name="connsiteY25" fmla="*/ 0 h 10000"/>
              <a:gd name="connsiteX26" fmla="*/ 6883 w 9964"/>
              <a:gd name="connsiteY26" fmla="*/ 523 h 10000"/>
              <a:gd name="connsiteX27" fmla="*/ 6883 w 9964"/>
              <a:gd name="connsiteY27" fmla="*/ 7159 h 10000"/>
              <a:gd name="connsiteX28" fmla="*/ 6918 w 9964"/>
              <a:gd name="connsiteY28" fmla="*/ 7682 h 10000"/>
              <a:gd name="connsiteX29" fmla="*/ 8247 w 9964"/>
              <a:gd name="connsiteY29" fmla="*/ 7682 h 10000"/>
              <a:gd name="connsiteX30" fmla="*/ 8282 w 9964"/>
              <a:gd name="connsiteY30" fmla="*/ 7159 h 10000"/>
              <a:gd name="connsiteX31" fmla="*/ 8282 w 9964"/>
              <a:gd name="connsiteY31" fmla="*/ 2075 h 10000"/>
              <a:gd name="connsiteX32" fmla="*/ 8318 w 9964"/>
              <a:gd name="connsiteY32" fmla="*/ 1551 h 10000"/>
              <a:gd name="connsiteX33" fmla="*/ 9964 w 9964"/>
              <a:gd name="connsiteY33" fmla="*/ 1551 h 10000"/>
              <a:gd name="connsiteX0" fmla="*/ 0 w 9616"/>
              <a:gd name="connsiteY0" fmla="*/ 0 h 10000"/>
              <a:gd name="connsiteX1" fmla="*/ 37 w 9616"/>
              <a:gd name="connsiteY1" fmla="*/ 523 h 10000"/>
              <a:gd name="connsiteX2" fmla="*/ 37 w 9616"/>
              <a:gd name="connsiteY2" fmla="*/ 9477 h 10000"/>
              <a:gd name="connsiteX3" fmla="*/ 73 w 9616"/>
              <a:gd name="connsiteY3" fmla="*/ 10000 h 10000"/>
              <a:gd name="connsiteX4" fmla="*/ 756 w 9616"/>
              <a:gd name="connsiteY4" fmla="*/ 10000 h 10000"/>
              <a:gd name="connsiteX5" fmla="*/ 791 w 9616"/>
              <a:gd name="connsiteY5" fmla="*/ 9477 h 10000"/>
              <a:gd name="connsiteX6" fmla="*/ 791 w 9616"/>
              <a:gd name="connsiteY6" fmla="*/ 6131 h 10000"/>
              <a:gd name="connsiteX7" fmla="*/ 827 w 9616"/>
              <a:gd name="connsiteY7" fmla="*/ 5607 h 10000"/>
              <a:gd name="connsiteX8" fmla="*/ 1972 w 9616"/>
              <a:gd name="connsiteY8" fmla="*/ 5607 h 10000"/>
              <a:gd name="connsiteX9" fmla="*/ 2007 w 9616"/>
              <a:gd name="connsiteY9" fmla="*/ 6131 h 10000"/>
              <a:gd name="connsiteX10" fmla="*/ 2007 w 9616"/>
              <a:gd name="connsiteY10" fmla="*/ 9477 h 10000"/>
              <a:gd name="connsiteX11" fmla="*/ 2044 w 9616"/>
              <a:gd name="connsiteY11" fmla="*/ 10000 h 10000"/>
              <a:gd name="connsiteX12" fmla="*/ 2357 w 9616"/>
              <a:gd name="connsiteY12" fmla="*/ 10000 h 10000"/>
              <a:gd name="connsiteX13" fmla="*/ 2392 w 9616"/>
              <a:gd name="connsiteY13" fmla="*/ 9477 h 10000"/>
              <a:gd name="connsiteX14" fmla="*/ 2392 w 9616"/>
              <a:gd name="connsiteY14" fmla="*/ 7178 h 10000"/>
              <a:gd name="connsiteX15" fmla="*/ 2426 w 9616"/>
              <a:gd name="connsiteY15" fmla="*/ 6654 h 10000"/>
              <a:gd name="connsiteX16" fmla="*/ 2811 w 9616"/>
              <a:gd name="connsiteY16" fmla="*/ 6654 h 10000"/>
              <a:gd name="connsiteX17" fmla="*/ 2847 w 9616"/>
              <a:gd name="connsiteY17" fmla="*/ 7178 h 10000"/>
              <a:gd name="connsiteX18" fmla="*/ 2847 w 9616"/>
              <a:gd name="connsiteY18" fmla="*/ 8411 h 10000"/>
              <a:gd name="connsiteX19" fmla="*/ 2883 w 9616"/>
              <a:gd name="connsiteY19" fmla="*/ 8935 h 10000"/>
              <a:gd name="connsiteX20" fmla="*/ 5541 w 9616"/>
              <a:gd name="connsiteY20" fmla="*/ 8935 h 10000"/>
              <a:gd name="connsiteX21" fmla="*/ 5576 w 9616"/>
              <a:gd name="connsiteY21" fmla="*/ 8411 h 10000"/>
              <a:gd name="connsiteX22" fmla="*/ 5576 w 9616"/>
              <a:gd name="connsiteY22" fmla="*/ 523 h 10000"/>
              <a:gd name="connsiteX23" fmla="*/ 5612 w 9616"/>
              <a:gd name="connsiteY23" fmla="*/ 0 h 10000"/>
              <a:gd name="connsiteX24" fmla="*/ 6488 w 9616"/>
              <a:gd name="connsiteY24" fmla="*/ 0 h 10000"/>
              <a:gd name="connsiteX25" fmla="*/ 6524 w 9616"/>
              <a:gd name="connsiteY25" fmla="*/ 523 h 10000"/>
              <a:gd name="connsiteX26" fmla="*/ 6524 w 9616"/>
              <a:gd name="connsiteY26" fmla="*/ 7159 h 10000"/>
              <a:gd name="connsiteX27" fmla="*/ 6559 w 9616"/>
              <a:gd name="connsiteY27" fmla="*/ 7682 h 10000"/>
              <a:gd name="connsiteX28" fmla="*/ 7893 w 9616"/>
              <a:gd name="connsiteY28" fmla="*/ 7682 h 10000"/>
              <a:gd name="connsiteX29" fmla="*/ 7928 w 9616"/>
              <a:gd name="connsiteY29" fmla="*/ 7159 h 10000"/>
              <a:gd name="connsiteX30" fmla="*/ 7928 w 9616"/>
              <a:gd name="connsiteY30" fmla="*/ 2075 h 10000"/>
              <a:gd name="connsiteX31" fmla="*/ 7964 w 9616"/>
              <a:gd name="connsiteY31" fmla="*/ 1551 h 10000"/>
              <a:gd name="connsiteX32" fmla="*/ 9616 w 9616"/>
              <a:gd name="connsiteY32" fmla="*/ 1551 h 10000"/>
              <a:gd name="connsiteX0" fmla="*/ 0 w 9962"/>
              <a:gd name="connsiteY0" fmla="*/ 523 h 10000"/>
              <a:gd name="connsiteX1" fmla="*/ 0 w 9962"/>
              <a:gd name="connsiteY1" fmla="*/ 9477 h 10000"/>
              <a:gd name="connsiteX2" fmla="*/ 38 w 9962"/>
              <a:gd name="connsiteY2" fmla="*/ 10000 h 10000"/>
              <a:gd name="connsiteX3" fmla="*/ 748 w 9962"/>
              <a:gd name="connsiteY3" fmla="*/ 10000 h 10000"/>
              <a:gd name="connsiteX4" fmla="*/ 785 w 9962"/>
              <a:gd name="connsiteY4" fmla="*/ 9477 h 10000"/>
              <a:gd name="connsiteX5" fmla="*/ 785 w 9962"/>
              <a:gd name="connsiteY5" fmla="*/ 6131 h 10000"/>
              <a:gd name="connsiteX6" fmla="*/ 822 w 9962"/>
              <a:gd name="connsiteY6" fmla="*/ 5607 h 10000"/>
              <a:gd name="connsiteX7" fmla="*/ 2013 w 9962"/>
              <a:gd name="connsiteY7" fmla="*/ 5607 h 10000"/>
              <a:gd name="connsiteX8" fmla="*/ 2049 w 9962"/>
              <a:gd name="connsiteY8" fmla="*/ 6131 h 10000"/>
              <a:gd name="connsiteX9" fmla="*/ 2049 w 9962"/>
              <a:gd name="connsiteY9" fmla="*/ 9477 h 10000"/>
              <a:gd name="connsiteX10" fmla="*/ 2088 w 9962"/>
              <a:gd name="connsiteY10" fmla="*/ 10000 h 10000"/>
              <a:gd name="connsiteX11" fmla="*/ 2413 w 9962"/>
              <a:gd name="connsiteY11" fmla="*/ 10000 h 10000"/>
              <a:gd name="connsiteX12" fmla="*/ 2450 w 9962"/>
              <a:gd name="connsiteY12" fmla="*/ 9477 h 10000"/>
              <a:gd name="connsiteX13" fmla="*/ 2450 w 9962"/>
              <a:gd name="connsiteY13" fmla="*/ 7178 h 10000"/>
              <a:gd name="connsiteX14" fmla="*/ 2485 w 9962"/>
              <a:gd name="connsiteY14" fmla="*/ 6654 h 10000"/>
              <a:gd name="connsiteX15" fmla="*/ 2885 w 9962"/>
              <a:gd name="connsiteY15" fmla="*/ 6654 h 10000"/>
              <a:gd name="connsiteX16" fmla="*/ 2923 w 9962"/>
              <a:gd name="connsiteY16" fmla="*/ 7178 h 10000"/>
              <a:gd name="connsiteX17" fmla="*/ 2923 w 9962"/>
              <a:gd name="connsiteY17" fmla="*/ 8411 h 10000"/>
              <a:gd name="connsiteX18" fmla="*/ 2960 w 9962"/>
              <a:gd name="connsiteY18" fmla="*/ 8935 h 10000"/>
              <a:gd name="connsiteX19" fmla="*/ 5724 w 9962"/>
              <a:gd name="connsiteY19" fmla="*/ 8935 h 10000"/>
              <a:gd name="connsiteX20" fmla="*/ 5761 w 9962"/>
              <a:gd name="connsiteY20" fmla="*/ 8411 h 10000"/>
              <a:gd name="connsiteX21" fmla="*/ 5761 w 9962"/>
              <a:gd name="connsiteY21" fmla="*/ 523 h 10000"/>
              <a:gd name="connsiteX22" fmla="*/ 5798 w 9962"/>
              <a:gd name="connsiteY22" fmla="*/ 0 h 10000"/>
              <a:gd name="connsiteX23" fmla="*/ 6709 w 9962"/>
              <a:gd name="connsiteY23" fmla="*/ 0 h 10000"/>
              <a:gd name="connsiteX24" fmla="*/ 6747 w 9962"/>
              <a:gd name="connsiteY24" fmla="*/ 523 h 10000"/>
              <a:gd name="connsiteX25" fmla="*/ 6747 w 9962"/>
              <a:gd name="connsiteY25" fmla="*/ 7159 h 10000"/>
              <a:gd name="connsiteX26" fmla="*/ 6783 w 9962"/>
              <a:gd name="connsiteY26" fmla="*/ 7682 h 10000"/>
              <a:gd name="connsiteX27" fmla="*/ 8170 w 9962"/>
              <a:gd name="connsiteY27" fmla="*/ 7682 h 10000"/>
              <a:gd name="connsiteX28" fmla="*/ 8207 w 9962"/>
              <a:gd name="connsiteY28" fmla="*/ 7159 h 10000"/>
              <a:gd name="connsiteX29" fmla="*/ 8207 w 9962"/>
              <a:gd name="connsiteY29" fmla="*/ 2075 h 10000"/>
              <a:gd name="connsiteX30" fmla="*/ 8244 w 9962"/>
              <a:gd name="connsiteY30" fmla="*/ 1551 h 10000"/>
              <a:gd name="connsiteX31" fmla="*/ 9962 w 9962"/>
              <a:gd name="connsiteY31" fmla="*/ 1551 h 10000"/>
              <a:gd name="connsiteX0" fmla="*/ 0 w 10000"/>
              <a:gd name="connsiteY0" fmla="*/ 9477 h 10000"/>
              <a:gd name="connsiteX1" fmla="*/ 38 w 10000"/>
              <a:gd name="connsiteY1" fmla="*/ 10000 h 10000"/>
              <a:gd name="connsiteX2" fmla="*/ 751 w 10000"/>
              <a:gd name="connsiteY2" fmla="*/ 10000 h 10000"/>
              <a:gd name="connsiteX3" fmla="*/ 788 w 10000"/>
              <a:gd name="connsiteY3" fmla="*/ 9477 h 10000"/>
              <a:gd name="connsiteX4" fmla="*/ 788 w 10000"/>
              <a:gd name="connsiteY4" fmla="*/ 6131 h 10000"/>
              <a:gd name="connsiteX5" fmla="*/ 825 w 10000"/>
              <a:gd name="connsiteY5" fmla="*/ 5607 h 10000"/>
              <a:gd name="connsiteX6" fmla="*/ 2021 w 10000"/>
              <a:gd name="connsiteY6" fmla="*/ 5607 h 10000"/>
              <a:gd name="connsiteX7" fmla="*/ 2057 w 10000"/>
              <a:gd name="connsiteY7" fmla="*/ 6131 h 10000"/>
              <a:gd name="connsiteX8" fmla="*/ 2057 w 10000"/>
              <a:gd name="connsiteY8" fmla="*/ 9477 h 10000"/>
              <a:gd name="connsiteX9" fmla="*/ 2096 w 10000"/>
              <a:gd name="connsiteY9" fmla="*/ 10000 h 10000"/>
              <a:gd name="connsiteX10" fmla="*/ 2422 w 10000"/>
              <a:gd name="connsiteY10" fmla="*/ 10000 h 10000"/>
              <a:gd name="connsiteX11" fmla="*/ 2459 w 10000"/>
              <a:gd name="connsiteY11" fmla="*/ 9477 h 10000"/>
              <a:gd name="connsiteX12" fmla="*/ 2459 w 10000"/>
              <a:gd name="connsiteY12" fmla="*/ 7178 h 10000"/>
              <a:gd name="connsiteX13" fmla="*/ 2494 w 10000"/>
              <a:gd name="connsiteY13" fmla="*/ 6654 h 10000"/>
              <a:gd name="connsiteX14" fmla="*/ 2896 w 10000"/>
              <a:gd name="connsiteY14" fmla="*/ 6654 h 10000"/>
              <a:gd name="connsiteX15" fmla="*/ 2934 w 10000"/>
              <a:gd name="connsiteY15" fmla="*/ 7178 h 10000"/>
              <a:gd name="connsiteX16" fmla="*/ 2934 w 10000"/>
              <a:gd name="connsiteY16" fmla="*/ 8411 h 10000"/>
              <a:gd name="connsiteX17" fmla="*/ 2971 w 10000"/>
              <a:gd name="connsiteY17" fmla="*/ 8935 h 10000"/>
              <a:gd name="connsiteX18" fmla="*/ 5746 w 10000"/>
              <a:gd name="connsiteY18" fmla="*/ 8935 h 10000"/>
              <a:gd name="connsiteX19" fmla="*/ 5783 w 10000"/>
              <a:gd name="connsiteY19" fmla="*/ 8411 h 10000"/>
              <a:gd name="connsiteX20" fmla="*/ 5783 w 10000"/>
              <a:gd name="connsiteY20" fmla="*/ 523 h 10000"/>
              <a:gd name="connsiteX21" fmla="*/ 5820 w 10000"/>
              <a:gd name="connsiteY21" fmla="*/ 0 h 10000"/>
              <a:gd name="connsiteX22" fmla="*/ 6735 w 10000"/>
              <a:gd name="connsiteY22" fmla="*/ 0 h 10000"/>
              <a:gd name="connsiteX23" fmla="*/ 6773 w 10000"/>
              <a:gd name="connsiteY23" fmla="*/ 523 h 10000"/>
              <a:gd name="connsiteX24" fmla="*/ 6773 w 10000"/>
              <a:gd name="connsiteY24" fmla="*/ 7159 h 10000"/>
              <a:gd name="connsiteX25" fmla="*/ 6809 w 10000"/>
              <a:gd name="connsiteY25" fmla="*/ 7682 h 10000"/>
              <a:gd name="connsiteX26" fmla="*/ 8201 w 10000"/>
              <a:gd name="connsiteY26" fmla="*/ 7682 h 10000"/>
              <a:gd name="connsiteX27" fmla="*/ 8238 w 10000"/>
              <a:gd name="connsiteY27" fmla="*/ 7159 h 10000"/>
              <a:gd name="connsiteX28" fmla="*/ 8238 w 10000"/>
              <a:gd name="connsiteY28" fmla="*/ 2075 h 10000"/>
              <a:gd name="connsiteX29" fmla="*/ 8275 w 10000"/>
              <a:gd name="connsiteY29" fmla="*/ 1551 h 10000"/>
              <a:gd name="connsiteX30" fmla="*/ 10000 w 10000"/>
              <a:gd name="connsiteY30" fmla="*/ 1551 h 10000"/>
              <a:gd name="connsiteX0" fmla="*/ 0 w 9962"/>
              <a:gd name="connsiteY0" fmla="*/ 10000 h 10000"/>
              <a:gd name="connsiteX1" fmla="*/ 713 w 9962"/>
              <a:gd name="connsiteY1" fmla="*/ 10000 h 10000"/>
              <a:gd name="connsiteX2" fmla="*/ 750 w 9962"/>
              <a:gd name="connsiteY2" fmla="*/ 9477 h 10000"/>
              <a:gd name="connsiteX3" fmla="*/ 750 w 9962"/>
              <a:gd name="connsiteY3" fmla="*/ 6131 h 10000"/>
              <a:gd name="connsiteX4" fmla="*/ 787 w 9962"/>
              <a:gd name="connsiteY4" fmla="*/ 5607 h 10000"/>
              <a:gd name="connsiteX5" fmla="*/ 1983 w 9962"/>
              <a:gd name="connsiteY5" fmla="*/ 5607 h 10000"/>
              <a:gd name="connsiteX6" fmla="*/ 2019 w 9962"/>
              <a:gd name="connsiteY6" fmla="*/ 6131 h 10000"/>
              <a:gd name="connsiteX7" fmla="*/ 2019 w 9962"/>
              <a:gd name="connsiteY7" fmla="*/ 9477 h 10000"/>
              <a:gd name="connsiteX8" fmla="*/ 2058 w 9962"/>
              <a:gd name="connsiteY8" fmla="*/ 10000 h 10000"/>
              <a:gd name="connsiteX9" fmla="*/ 2384 w 9962"/>
              <a:gd name="connsiteY9" fmla="*/ 10000 h 10000"/>
              <a:gd name="connsiteX10" fmla="*/ 2421 w 9962"/>
              <a:gd name="connsiteY10" fmla="*/ 9477 h 10000"/>
              <a:gd name="connsiteX11" fmla="*/ 2421 w 9962"/>
              <a:gd name="connsiteY11" fmla="*/ 7178 h 10000"/>
              <a:gd name="connsiteX12" fmla="*/ 2456 w 9962"/>
              <a:gd name="connsiteY12" fmla="*/ 6654 h 10000"/>
              <a:gd name="connsiteX13" fmla="*/ 2858 w 9962"/>
              <a:gd name="connsiteY13" fmla="*/ 6654 h 10000"/>
              <a:gd name="connsiteX14" fmla="*/ 2896 w 9962"/>
              <a:gd name="connsiteY14" fmla="*/ 7178 h 10000"/>
              <a:gd name="connsiteX15" fmla="*/ 2896 w 9962"/>
              <a:gd name="connsiteY15" fmla="*/ 8411 h 10000"/>
              <a:gd name="connsiteX16" fmla="*/ 2933 w 9962"/>
              <a:gd name="connsiteY16" fmla="*/ 8935 h 10000"/>
              <a:gd name="connsiteX17" fmla="*/ 5708 w 9962"/>
              <a:gd name="connsiteY17" fmla="*/ 8935 h 10000"/>
              <a:gd name="connsiteX18" fmla="*/ 5745 w 9962"/>
              <a:gd name="connsiteY18" fmla="*/ 8411 h 10000"/>
              <a:gd name="connsiteX19" fmla="*/ 5745 w 9962"/>
              <a:gd name="connsiteY19" fmla="*/ 523 h 10000"/>
              <a:gd name="connsiteX20" fmla="*/ 5782 w 9962"/>
              <a:gd name="connsiteY20" fmla="*/ 0 h 10000"/>
              <a:gd name="connsiteX21" fmla="*/ 6697 w 9962"/>
              <a:gd name="connsiteY21" fmla="*/ 0 h 10000"/>
              <a:gd name="connsiteX22" fmla="*/ 6735 w 9962"/>
              <a:gd name="connsiteY22" fmla="*/ 523 h 10000"/>
              <a:gd name="connsiteX23" fmla="*/ 6735 w 9962"/>
              <a:gd name="connsiteY23" fmla="*/ 7159 h 10000"/>
              <a:gd name="connsiteX24" fmla="*/ 6771 w 9962"/>
              <a:gd name="connsiteY24" fmla="*/ 7682 h 10000"/>
              <a:gd name="connsiteX25" fmla="*/ 8163 w 9962"/>
              <a:gd name="connsiteY25" fmla="*/ 7682 h 10000"/>
              <a:gd name="connsiteX26" fmla="*/ 8200 w 9962"/>
              <a:gd name="connsiteY26" fmla="*/ 7159 h 10000"/>
              <a:gd name="connsiteX27" fmla="*/ 8200 w 9962"/>
              <a:gd name="connsiteY27" fmla="*/ 2075 h 10000"/>
              <a:gd name="connsiteX28" fmla="*/ 8237 w 9962"/>
              <a:gd name="connsiteY28" fmla="*/ 1551 h 10000"/>
              <a:gd name="connsiteX29" fmla="*/ 9962 w 9962"/>
              <a:gd name="connsiteY29" fmla="*/ 1551 h 10000"/>
              <a:gd name="connsiteX0" fmla="*/ 0 w 9284"/>
              <a:gd name="connsiteY0" fmla="*/ 10000 h 10000"/>
              <a:gd name="connsiteX1" fmla="*/ 37 w 9284"/>
              <a:gd name="connsiteY1" fmla="*/ 9477 h 10000"/>
              <a:gd name="connsiteX2" fmla="*/ 37 w 9284"/>
              <a:gd name="connsiteY2" fmla="*/ 6131 h 10000"/>
              <a:gd name="connsiteX3" fmla="*/ 74 w 9284"/>
              <a:gd name="connsiteY3" fmla="*/ 5607 h 10000"/>
              <a:gd name="connsiteX4" fmla="*/ 1275 w 9284"/>
              <a:gd name="connsiteY4" fmla="*/ 5607 h 10000"/>
              <a:gd name="connsiteX5" fmla="*/ 1311 w 9284"/>
              <a:gd name="connsiteY5" fmla="*/ 6131 h 10000"/>
              <a:gd name="connsiteX6" fmla="*/ 1311 w 9284"/>
              <a:gd name="connsiteY6" fmla="*/ 9477 h 10000"/>
              <a:gd name="connsiteX7" fmla="*/ 1350 w 9284"/>
              <a:gd name="connsiteY7" fmla="*/ 10000 h 10000"/>
              <a:gd name="connsiteX8" fmla="*/ 1677 w 9284"/>
              <a:gd name="connsiteY8" fmla="*/ 10000 h 10000"/>
              <a:gd name="connsiteX9" fmla="*/ 1714 w 9284"/>
              <a:gd name="connsiteY9" fmla="*/ 9477 h 10000"/>
              <a:gd name="connsiteX10" fmla="*/ 1714 w 9284"/>
              <a:gd name="connsiteY10" fmla="*/ 7178 h 10000"/>
              <a:gd name="connsiteX11" fmla="*/ 1749 w 9284"/>
              <a:gd name="connsiteY11" fmla="*/ 6654 h 10000"/>
              <a:gd name="connsiteX12" fmla="*/ 2153 w 9284"/>
              <a:gd name="connsiteY12" fmla="*/ 6654 h 10000"/>
              <a:gd name="connsiteX13" fmla="*/ 2191 w 9284"/>
              <a:gd name="connsiteY13" fmla="*/ 7178 h 10000"/>
              <a:gd name="connsiteX14" fmla="*/ 2191 w 9284"/>
              <a:gd name="connsiteY14" fmla="*/ 8411 h 10000"/>
              <a:gd name="connsiteX15" fmla="*/ 2228 w 9284"/>
              <a:gd name="connsiteY15" fmla="*/ 8935 h 10000"/>
              <a:gd name="connsiteX16" fmla="*/ 5014 w 9284"/>
              <a:gd name="connsiteY16" fmla="*/ 8935 h 10000"/>
              <a:gd name="connsiteX17" fmla="*/ 5051 w 9284"/>
              <a:gd name="connsiteY17" fmla="*/ 8411 h 10000"/>
              <a:gd name="connsiteX18" fmla="*/ 5051 w 9284"/>
              <a:gd name="connsiteY18" fmla="*/ 523 h 10000"/>
              <a:gd name="connsiteX19" fmla="*/ 5088 w 9284"/>
              <a:gd name="connsiteY19" fmla="*/ 0 h 10000"/>
              <a:gd name="connsiteX20" fmla="*/ 6007 w 9284"/>
              <a:gd name="connsiteY20" fmla="*/ 0 h 10000"/>
              <a:gd name="connsiteX21" fmla="*/ 6045 w 9284"/>
              <a:gd name="connsiteY21" fmla="*/ 523 h 10000"/>
              <a:gd name="connsiteX22" fmla="*/ 6045 w 9284"/>
              <a:gd name="connsiteY22" fmla="*/ 7159 h 10000"/>
              <a:gd name="connsiteX23" fmla="*/ 6081 w 9284"/>
              <a:gd name="connsiteY23" fmla="*/ 7682 h 10000"/>
              <a:gd name="connsiteX24" fmla="*/ 7478 w 9284"/>
              <a:gd name="connsiteY24" fmla="*/ 7682 h 10000"/>
              <a:gd name="connsiteX25" fmla="*/ 7515 w 9284"/>
              <a:gd name="connsiteY25" fmla="*/ 7159 h 10000"/>
              <a:gd name="connsiteX26" fmla="*/ 7515 w 9284"/>
              <a:gd name="connsiteY26" fmla="*/ 2075 h 10000"/>
              <a:gd name="connsiteX27" fmla="*/ 7552 w 9284"/>
              <a:gd name="connsiteY27" fmla="*/ 1551 h 10000"/>
              <a:gd name="connsiteX28" fmla="*/ 9284 w 9284"/>
              <a:gd name="connsiteY28" fmla="*/ 1551 h 10000"/>
              <a:gd name="connsiteX0" fmla="*/ 0 w 9960"/>
              <a:gd name="connsiteY0" fmla="*/ 9477 h 10000"/>
              <a:gd name="connsiteX1" fmla="*/ 0 w 9960"/>
              <a:gd name="connsiteY1" fmla="*/ 6131 h 10000"/>
              <a:gd name="connsiteX2" fmla="*/ 40 w 9960"/>
              <a:gd name="connsiteY2" fmla="*/ 5607 h 10000"/>
              <a:gd name="connsiteX3" fmla="*/ 1333 w 9960"/>
              <a:gd name="connsiteY3" fmla="*/ 5607 h 10000"/>
              <a:gd name="connsiteX4" fmla="*/ 1372 w 9960"/>
              <a:gd name="connsiteY4" fmla="*/ 6131 h 10000"/>
              <a:gd name="connsiteX5" fmla="*/ 1372 w 9960"/>
              <a:gd name="connsiteY5" fmla="*/ 9477 h 10000"/>
              <a:gd name="connsiteX6" fmla="*/ 1414 w 9960"/>
              <a:gd name="connsiteY6" fmla="*/ 10000 h 10000"/>
              <a:gd name="connsiteX7" fmla="*/ 1766 w 9960"/>
              <a:gd name="connsiteY7" fmla="*/ 10000 h 10000"/>
              <a:gd name="connsiteX8" fmla="*/ 1806 w 9960"/>
              <a:gd name="connsiteY8" fmla="*/ 9477 h 10000"/>
              <a:gd name="connsiteX9" fmla="*/ 1806 w 9960"/>
              <a:gd name="connsiteY9" fmla="*/ 7178 h 10000"/>
              <a:gd name="connsiteX10" fmla="*/ 1844 w 9960"/>
              <a:gd name="connsiteY10" fmla="*/ 6654 h 10000"/>
              <a:gd name="connsiteX11" fmla="*/ 2279 w 9960"/>
              <a:gd name="connsiteY11" fmla="*/ 6654 h 10000"/>
              <a:gd name="connsiteX12" fmla="*/ 2320 w 9960"/>
              <a:gd name="connsiteY12" fmla="*/ 7178 h 10000"/>
              <a:gd name="connsiteX13" fmla="*/ 2320 w 9960"/>
              <a:gd name="connsiteY13" fmla="*/ 8411 h 10000"/>
              <a:gd name="connsiteX14" fmla="*/ 2360 w 9960"/>
              <a:gd name="connsiteY14" fmla="*/ 8935 h 10000"/>
              <a:gd name="connsiteX15" fmla="*/ 5361 w 9960"/>
              <a:gd name="connsiteY15" fmla="*/ 8935 h 10000"/>
              <a:gd name="connsiteX16" fmla="*/ 5401 w 9960"/>
              <a:gd name="connsiteY16" fmla="*/ 8411 h 10000"/>
              <a:gd name="connsiteX17" fmla="*/ 5401 w 9960"/>
              <a:gd name="connsiteY17" fmla="*/ 523 h 10000"/>
              <a:gd name="connsiteX18" fmla="*/ 5440 w 9960"/>
              <a:gd name="connsiteY18" fmla="*/ 0 h 10000"/>
              <a:gd name="connsiteX19" fmla="*/ 6430 w 9960"/>
              <a:gd name="connsiteY19" fmla="*/ 0 h 10000"/>
              <a:gd name="connsiteX20" fmla="*/ 6471 w 9960"/>
              <a:gd name="connsiteY20" fmla="*/ 523 h 10000"/>
              <a:gd name="connsiteX21" fmla="*/ 6471 w 9960"/>
              <a:gd name="connsiteY21" fmla="*/ 7159 h 10000"/>
              <a:gd name="connsiteX22" fmla="*/ 6510 w 9960"/>
              <a:gd name="connsiteY22" fmla="*/ 7682 h 10000"/>
              <a:gd name="connsiteX23" fmla="*/ 8015 w 9960"/>
              <a:gd name="connsiteY23" fmla="*/ 7682 h 10000"/>
              <a:gd name="connsiteX24" fmla="*/ 8055 w 9960"/>
              <a:gd name="connsiteY24" fmla="*/ 7159 h 10000"/>
              <a:gd name="connsiteX25" fmla="*/ 8055 w 9960"/>
              <a:gd name="connsiteY25" fmla="*/ 2075 h 10000"/>
              <a:gd name="connsiteX26" fmla="*/ 8094 w 9960"/>
              <a:gd name="connsiteY26" fmla="*/ 1551 h 10000"/>
              <a:gd name="connsiteX27" fmla="*/ 9960 w 9960"/>
              <a:gd name="connsiteY27" fmla="*/ 1551 h 10000"/>
              <a:gd name="connsiteX0" fmla="*/ 0 w 10000"/>
              <a:gd name="connsiteY0" fmla="*/ 6131 h 10000"/>
              <a:gd name="connsiteX1" fmla="*/ 40 w 10000"/>
              <a:gd name="connsiteY1" fmla="*/ 5607 h 10000"/>
              <a:gd name="connsiteX2" fmla="*/ 1338 w 10000"/>
              <a:gd name="connsiteY2" fmla="*/ 5607 h 10000"/>
              <a:gd name="connsiteX3" fmla="*/ 1378 w 10000"/>
              <a:gd name="connsiteY3" fmla="*/ 6131 h 10000"/>
              <a:gd name="connsiteX4" fmla="*/ 1378 w 10000"/>
              <a:gd name="connsiteY4" fmla="*/ 9477 h 10000"/>
              <a:gd name="connsiteX5" fmla="*/ 1420 w 10000"/>
              <a:gd name="connsiteY5" fmla="*/ 10000 h 10000"/>
              <a:gd name="connsiteX6" fmla="*/ 1773 w 10000"/>
              <a:gd name="connsiteY6" fmla="*/ 10000 h 10000"/>
              <a:gd name="connsiteX7" fmla="*/ 1813 w 10000"/>
              <a:gd name="connsiteY7" fmla="*/ 9477 h 10000"/>
              <a:gd name="connsiteX8" fmla="*/ 1813 w 10000"/>
              <a:gd name="connsiteY8" fmla="*/ 7178 h 10000"/>
              <a:gd name="connsiteX9" fmla="*/ 1851 w 10000"/>
              <a:gd name="connsiteY9" fmla="*/ 6654 h 10000"/>
              <a:gd name="connsiteX10" fmla="*/ 2288 w 10000"/>
              <a:gd name="connsiteY10" fmla="*/ 6654 h 10000"/>
              <a:gd name="connsiteX11" fmla="*/ 2329 w 10000"/>
              <a:gd name="connsiteY11" fmla="*/ 7178 h 10000"/>
              <a:gd name="connsiteX12" fmla="*/ 2329 w 10000"/>
              <a:gd name="connsiteY12" fmla="*/ 8411 h 10000"/>
              <a:gd name="connsiteX13" fmla="*/ 2369 w 10000"/>
              <a:gd name="connsiteY13" fmla="*/ 8935 h 10000"/>
              <a:gd name="connsiteX14" fmla="*/ 5383 w 10000"/>
              <a:gd name="connsiteY14" fmla="*/ 8935 h 10000"/>
              <a:gd name="connsiteX15" fmla="*/ 5423 w 10000"/>
              <a:gd name="connsiteY15" fmla="*/ 8411 h 10000"/>
              <a:gd name="connsiteX16" fmla="*/ 5423 w 10000"/>
              <a:gd name="connsiteY16" fmla="*/ 523 h 10000"/>
              <a:gd name="connsiteX17" fmla="*/ 5462 w 10000"/>
              <a:gd name="connsiteY17" fmla="*/ 0 h 10000"/>
              <a:gd name="connsiteX18" fmla="*/ 6456 w 10000"/>
              <a:gd name="connsiteY18" fmla="*/ 0 h 10000"/>
              <a:gd name="connsiteX19" fmla="*/ 6497 w 10000"/>
              <a:gd name="connsiteY19" fmla="*/ 523 h 10000"/>
              <a:gd name="connsiteX20" fmla="*/ 6497 w 10000"/>
              <a:gd name="connsiteY20" fmla="*/ 7159 h 10000"/>
              <a:gd name="connsiteX21" fmla="*/ 6536 w 10000"/>
              <a:gd name="connsiteY21" fmla="*/ 7682 h 10000"/>
              <a:gd name="connsiteX22" fmla="*/ 8047 w 10000"/>
              <a:gd name="connsiteY22" fmla="*/ 7682 h 10000"/>
              <a:gd name="connsiteX23" fmla="*/ 8087 w 10000"/>
              <a:gd name="connsiteY23" fmla="*/ 7159 h 10000"/>
              <a:gd name="connsiteX24" fmla="*/ 8087 w 10000"/>
              <a:gd name="connsiteY24" fmla="*/ 2075 h 10000"/>
              <a:gd name="connsiteX25" fmla="*/ 8127 w 10000"/>
              <a:gd name="connsiteY25" fmla="*/ 1551 h 10000"/>
              <a:gd name="connsiteX26" fmla="*/ 10000 w 10000"/>
              <a:gd name="connsiteY26" fmla="*/ 1551 h 10000"/>
              <a:gd name="connsiteX0" fmla="*/ 0 w 8127"/>
              <a:gd name="connsiteY0" fmla="*/ 6131 h 10000"/>
              <a:gd name="connsiteX1" fmla="*/ 40 w 8127"/>
              <a:gd name="connsiteY1" fmla="*/ 5607 h 10000"/>
              <a:gd name="connsiteX2" fmla="*/ 1338 w 8127"/>
              <a:gd name="connsiteY2" fmla="*/ 5607 h 10000"/>
              <a:gd name="connsiteX3" fmla="*/ 1378 w 8127"/>
              <a:gd name="connsiteY3" fmla="*/ 6131 h 10000"/>
              <a:gd name="connsiteX4" fmla="*/ 1378 w 8127"/>
              <a:gd name="connsiteY4" fmla="*/ 9477 h 10000"/>
              <a:gd name="connsiteX5" fmla="*/ 1420 w 8127"/>
              <a:gd name="connsiteY5" fmla="*/ 10000 h 10000"/>
              <a:gd name="connsiteX6" fmla="*/ 1773 w 8127"/>
              <a:gd name="connsiteY6" fmla="*/ 10000 h 10000"/>
              <a:gd name="connsiteX7" fmla="*/ 1813 w 8127"/>
              <a:gd name="connsiteY7" fmla="*/ 9477 h 10000"/>
              <a:gd name="connsiteX8" fmla="*/ 1813 w 8127"/>
              <a:gd name="connsiteY8" fmla="*/ 7178 h 10000"/>
              <a:gd name="connsiteX9" fmla="*/ 1851 w 8127"/>
              <a:gd name="connsiteY9" fmla="*/ 6654 h 10000"/>
              <a:gd name="connsiteX10" fmla="*/ 2288 w 8127"/>
              <a:gd name="connsiteY10" fmla="*/ 6654 h 10000"/>
              <a:gd name="connsiteX11" fmla="*/ 2329 w 8127"/>
              <a:gd name="connsiteY11" fmla="*/ 7178 h 10000"/>
              <a:gd name="connsiteX12" fmla="*/ 2329 w 8127"/>
              <a:gd name="connsiteY12" fmla="*/ 8411 h 10000"/>
              <a:gd name="connsiteX13" fmla="*/ 2369 w 8127"/>
              <a:gd name="connsiteY13" fmla="*/ 8935 h 10000"/>
              <a:gd name="connsiteX14" fmla="*/ 5383 w 8127"/>
              <a:gd name="connsiteY14" fmla="*/ 8935 h 10000"/>
              <a:gd name="connsiteX15" fmla="*/ 5423 w 8127"/>
              <a:gd name="connsiteY15" fmla="*/ 8411 h 10000"/>
              <a:gd name="connsiteX16" fmla="*/ 5423 w 8127"/>
              <a:gd name="connsiteY16" fmla="*/ 523 h 10000"/>
              <a:gd name="connsiteX17" fmla="*/ 5462 w 8127"/>
              <a:gd name="connsiteY17" fmla="*/ 0 h 10000"/>
              <a:gd name="connsiteX18" fmla="*/ 6456 w 8127"/>
              <a:gd name="connsiteY18" fmla="*/ 0 h 10000"/>
              <a:gd name="connsiteX19" fmla="*/ 6497 w 8127"/>
              <a:gd name="connsiteY19" fmla="*/ 523 h 10000"/>
              <a:gd name="connsiteX20" fmla="*/ 6497 w 8127"/>
              <a:gd name="connsiteY20" fmla="*/ 7159 h 10000"/>
              <a:gd name="connsiteX21" fmla="*/ 6536 w 8127"/>
              <a:gd name="connsiteY21" fmla="*/ 7682 h 10000"/>
              <a:gd name="connsiteX22" fmla="*/ 8047 w 8127"/>
              <a:gd name="connsiteY22" fmla="*/ 7682 h 10000"/>
              <a:gd name="connsiteX23" fmla="*/ 8087 w 8127"/>
              <a:gd name="connsiteY23" fmla="*/ 7159 h 10000"/>
              <a:gd name="connsiteX24" fmla="*/ 8087 w 8127"/>
              <a:gd name="connsiteY24" fmla="*/ 2075 h 10000"/>
              <a:gd name="connsiteX25" fmla="*/ 8127 w 8127"/>
              <a:gd name="connsiteY25" fmla="*/ 1551 h 10000"/>
              <a:gd name="connsiteX0" fmla="*/ 0 w 9951"/>
              <a:gd name="connsiteY0" fmla="*/ 6131 h 10000"/>
              <a:gd name="connsiteX1" fmla="*/ 49 w 9951"/>
              <a:gd name="connsiteY1" fmla="*/ 5607 h 10000"/>
              <a:gd name="connsiteX2" fmla="*/ 1646 w 9951"/>
              <a:gd name="connsiteY2" fmla="*/ 5607 h 10000"/>
              <a:gd name="connsiteX3" fmla="*/ 1696 w 9951"/>
              <a:gd name="connsiteY3" fmla="*/ 6131 h 10000"/>
              <a:gd name="connsiteX4" fmla="*/ 1696 w 9951"/>
              <a:gd name="connsiteY4" fmla="*/ 9477 h 10000"/>
              <a:gd name="connsiteX5" fmla="*/ 1747 w 9951"/>
              <a:gd name="connsiteY5" fmla="*/ 10000 h 10000"/>
              <a:gd name="connsiteX6" fmla="*/ 2182 w 9951"/>
              <a:gd name="connsiteY6" fmla="*/ 10000 h 10000"/>
              <a:gd name="connsiteX7" fmla="*/ 2231 w 9951"/>
              <a:gd name="connsiteY7" fmla="*/ 9477 h 10000"/>
              <a:gd name="connsiteX8" fmla="*/ 2231 w 9951"/>
              <a:gd name="connsiteY8" fmla="*/ 7178 h 10000"/>
              <a:gd name="connsiteX9" fmla="*/ 2278 w 9951"/>
              <a:gd name="connsiteY9" fmla="*/ 6654 h 10000"/>
              <a:gd name="connsiteX10" fmla="*/ 2815 w 9951"/>
              <a:gd name="connsiteY10" fmla="*/ 6654 h 10000"/>
              <a:gd name="connsiteX11" fmla="*/ 2866 w 9951"/>
              <a:gd name="connsiteY11" fmla="*/ 7178 h 10000"/>
              <a:gd name="connsiteX12" fmla="*/ 2866 w 9951"/>
              <a:gd name="connsiteY12" fmla="*/ 8411 h 10000"/>
              <a:gd name="connsiteX13" fmla="*/ 2915 w 9951"/>
              <a:gd name="connsiteY13" fmla="*/ 8935 h 10000"/>
              <a:gd name="connsiteX14" fmla="*/ 6624 w 9951"/>
              <a:gd name="connsiteY14" fmla="*/ 8935 h 10000"/>
              <a:gd name="connsiteX15" fmla="*/ 6673 w 9951"/>
              <a:gd name="connsiteY15" fmla="*/ 8411 h 10000"/>
              <a:gd name="connsiteX16" fmla="*/ 6673 w 9951"/>
              <a:gd name="connsiteY16" fmla="*/ 523 h 10000"/>
              <a:gd name="connsiteX17" fmla="*/ 6721 w 9951"/>
              <a:gd name="connsiteY17" fmla="*/ 0 h 10000"/>
              <a:gd name="connsiteX18" fmla="*/ 7944 w 9951"/>
              <a:gd name="connsiteY18" fmla="*/ 0 h 10000"/>
              <a:gd name="connsiteX19" fmla="*/ 7994 w 9951"/>
              <a:gd name="connsiteY19" fmla="*/ 523 h 10000"/>
              <a:gd name="connsiteX20" fmla="*/ 7994 w 9951"/>
              <a:gd name="connsiteY20" fmla="*/ 7159 h 10000"/>
              <a:gd name="connsiteX21" fmla="*/ 8042 w 9951"/>
              <a:gd name="connsiteY21" fmla="*/ 7682 h 10000"/>
              <a:gd name="connsiteX22" fmla="*/ 9902 w 9951"/>
              <a:gd name="connsiteY22" fmla="*/ 7682 h 10000"/>
              <a:gd name="connsiteX23" fmla="*/ 9951 w 9951"/>
              <a:gd name="connsiteY23" fmla="*/ 7159 h 10000"/>
              <a:gd name="connsiteX24" fmla="*/ 9951 w 9951"/>
              <a:gd name="connsiteY24" fmla="*/ 2075 h 10000"/>
              <a:gd name="connsiteX0" fmla="*/ 0 w 10000"/>
              <a:gd name="connsiteY0" fmla="*/ 6131 h 10000"/>
              <a:gd name="connsiteX1" fmla="*/ 49 w 10000"/>
              <a:gd name="connsiteY1" fmla="*/ 5607 h 10000"/>
              <a:gd name="connsiteX2" fmla="*/ 1654 w 10000"/>
              <a:gd name="connsiteY2" fmla="*/ 5607 h 10000"/>
              <a:gd name="connsiteX3" fmla="*/ 1704 w 10000"/>
              <a:gd name="connsiteY3" fmla="*/ 6131 h 10000"/>
              <a:gd name="connsiteX4" fmla="*/ 1704 w 10000"/>
              <a:gd name="connsiteY4" fmla="*/ 9477 h 10000"/>
              <a:gd name="connsiteX5" fmla="*/ 1756 w 10000"/>
              <a:gd name="connsiteY5" fmla="*/ 10000 h 10000"/>
              <a:gd name="connsiteX6" fmla="*/ 2193 w 10000"/>
              <a:gd name="connsiteY6" fmla="*/ 10000 h 10000"/>
              <a:gd name="connsiteX7" fmla="*/ 2242 w 10000"/>
              <a:gd name="connsiteY7" fmla="*/ 9477 h 10000"/>
              <a:gd name="connsiteX8" fmla="*/ 2242 w 10000"/>
              <a:gd name="connsiteY8" fmla="*/ 7178 h 10000"/>
              <a:gd name="connsiteX9" fmla="*/ 2289 w 10000"/>
              <a:gd name="connsiteY9" fmla="*/ 6654 h 10000"/>
              <a:gd name="connsiteX10" fmla="*/ 2829 w 10000"/>
              <a:gd name="connsiteY10" fmla="*/ 6654 h 10000"/>
              <a:gd name="connsiteX11" fmla="*/ 2880 w 10000"/>
              <a:gd name="connsiteY11" fmla="*/ 7178 h 10000"/>
              <a:gd name="connsiteX12" fmla="*/ 2880 w 10000"/>
              <a:gd name="connsiteY12" fmla="*/ 8411 h 10000"/>
              <a:gd name="connsiteX13" fmla="*/ 2929 w 10000"/>
              <a:gd name="connsiteY13" fmla="*/ 8935 h 10000"/>
              <a:gd name="connsiteX14" fmla="*/ 6657 w 10000"/>
              <a:gd name="connsiteY14" fmla="*/ 8935 h 10000"/>
              <a:gd name="connsiteX15" fmla="*/ 6706 w 10000"/>
              <a:gd name="connsiteY15" fmla="*/ 8411 h 10000"/>
              <a:gd name="connsiteX16" fmla="*/ 6706 w 10000"/>
              <a:gd name="connsiteY16" fmla="*/ 523 h 10000"/>
              <a:gd name="connsiteX17" fmla="*/ 6754 w 10000"/>
              <a:gd name="connsiteY17" fmla="*/ 0 h 10000"/>
              <a:gd name="connsiteX18" fmla="*/ 7983 w 10000"/>
              <a:gd name="connsiteY18" fmla="*/ 0 h 10000"/>
              <a:gd name="connsiteX19" fmla="*/ 8033 w 10000"/>
              <a:gd name="connsiteY19" fmla="*/ 523 h 10000"/>
              <a:gd name="connsiteX20" fmla="*/ 8033 w 10000"/>
              <a:gd name="connsiteY20" fmla="*/ 7159 h 10000"/>
              <a:gd name="connsiteX21" fmla="*/ 8082 w 10000"/>
              <a:gd name="connsiteY21" fmla="*/ 7682 h 10000"/>
              <a:gd name="connsiteX22" fmla="*/ 9951 w 10000"/>
              <a:gd name="connsiteY22" fmla="*/ 7682 h 10000"/>
              <a:gd name="connsiteX23" fmla="*/ 10000 w 10000"/>
              <a:gd name="connsiteY23" fmla="*/ 7159 h 10000"/>
              <a:gd name="connsiteX0" fmla="*/ 0 w 9951"/>
              <a:gd name="connsiteY0" fmla="*/ 6131 h 10000"/>
              <a:gd name="connsiteX1" fmla="*/ 49 w 9951"/>
              <a:gd name="connsiteY1" fmla="*/ 5607 h 10000"/>
              <a:gd name="connsiteX2" fmla="*/ 1654 w 9951"/>
              <a:gd name="connsiteY2" fmla="*/ 5607 h 10000"/>
              <a:gd name="connsiteX3" fmla="*/ 1704 w 9951"/>
              <a:gd name="connsiteY3" fmla="*/ 6131 h 10000"/>
              <a:gd name="connsiteX4" fmla="*/ 1704 w 9951"/>
              <a:gd name="connsiteY4" fmla="*/ 9477 h 10000"/>
              <a:gd name="connsiteX5" fmla="*/ 1756 w 9951"/>
              <a:gd name="connsiteY5" fmla="*/ 10000 h 10000"/>
              <a:gd name="connsiteX6" fmla="*/ 2193 w 9951"/>
              <a:gd name="connsiteY6" fmla="*/ 10000 h 10000"/>
              <a:gd name="connsiteX7" fmla="*/ 2242 w 9951"/>
              <a:gd name="connsiteY7" fmla="*/ 9477 h 10000"/>
              <a:gd name="connsiteX8" fmla="*/ 2242 w 9951"/>
              <a:gd name="connsiteY8" fmla="*/ 7178 h 10000"/>
              <a:gd name="connsiteX9" fmla="*/ 2289 w 9951"/>
              <a:gd name="connsiteY9" fmla="*/ 6654 h 10000"/>
              <a:gd name="connsiteX10" fmla="*/ 2829 w 9951"/>
              <a:gd name="connsiteY10" fmla="*/ 6654 h 10000"/>
              <a:gd name="connsiteX11" fmla="*/ 2880 w 9951"/>
              <a:gd name="connsiteY11" fmla="*/ 7178 h 10000"/>
              <a:gd name="connsiteX12" fmla="*/ 2880 w 9951"/>
              <a:gd name="connsiteY12" fmla="*/ 8411 h 10000"/>
              <a:gd name="connsiteX13" fmla="*/ 2929 w 9951"/>
              <a:gd name="connsiteY13" fmla="*/ 8935 h 10000"/>
              <a:gd name="connsiteX14" fmla="*/ 6657 w 9951"/>
              <a:gd name="connsiteY14" fmla="*/ 8935 h 10000"/>
              <a:gd name="connsiteX15" fmla="*/ 6706 w 9951"/>
              <a:gd name="connsiteY15" fmla="*/ 8411 h 10000"/>
              <a:gd name="connsiteX16" fmla="*/ 6706 w 9951"/>
              <a:gd name="connsiteY16" fmla="*/ 523 h 10000"/>
              <a:gd name="connsiteX17" fmla="*/ 6754 w 9951"/>
              <a:gd name="connsiteY17" fmla="*/ 0 h 10000"/>
              <a:gd name="connsiteX18" fmla="*/ 7983 w 9951"/>
              <a:gd name="connsiteY18" fmla="*/ 0 h 10000"/>
              <a:gd name="connsiteX19" fmla="*/ 8033 w 9951"/>
              <a:gd name="connsiteY19" fmla="*/ 523 h 10000"/>
              <a:gd name="connsiteX20" fmla="*/ 8033 w 9951"/>
              <a:gd name="connsiteY20" fmla="*/ 7159 h 10000"/>
              <a:gd name="connsiteX21" fmla="*/ 8082 w 9951"/>
              <a:gd name="connsiteY21" fmla="*/ 7682 h 10000"/>
              <a:gd name="connsiteX22" fmla="*/ 9951 w 9951"/>
              <a:gd name="connsiteY22" fmla="*/ 7682 h 10000"/>
              <a:gd name="connsiteX0" fmla="*/ 0 w 10000"/>
              <a:gd name="connsiteY0" fmla="*/ 6131 h 10000"/>
              <a:gd name="connsiteX1" fmla="*/ 1662 w 10000"/>
              <a:gd name="connsiteY1" fmla="*/ 5607 h 10000"/>
              <a:gd name="connsiteX2" fmla="*/ 1712 w 10000"/>
              <a:gd name="connsiteY2" fmla="*/ 6131 h 10000"/>
              <a:gd name="connsiteX3" fmla="*/ 1712 w 10000"/>
              <a:gd name="connsiteY3" fmla="*/ 9477 h 10000"/>
              <a:gd name="connsiteX4" fmla="*/ 1765 w 10000"/>
              <a:gd name="connsiteY4" fmla="*/ 10000 h 10000"/>
              <a:gd name="connsiteX5" fmla="*/ 2204 w 10000"/>
              <a:gd name="connsiteY5" fmla="*/ 10000 h 10000"/>
              <a:gd name="connsiteX6" fmla="*/ 2253 w 10000"/>
              <a:gd name="connsiteY6" fmla="*/ 9477 h 10000"/>
              <a:gd name="connsiteX7" fmla="*/ 2253 w 10000"/>
              <a:gd name="connsiteY7" fmla="*/ 7178 h 10000"/>
              <a:gd name="connsiteX8" fmla="*/ 2300 w 10000"/>
              <a:gd name="connsiteY8" fmla="*/ 6654 h 10000"/>
              <a:gd name="connsiteX9" fmla="*/ 2843 w 10000"/>
              <a:gd name="connsiteY9" fmla="*/ 6654 h 10000"/>
              <a:gd name="connsiteX10" fmla="*/ 2894 w 10000"/>
              <a:gd name="connsiteY10" fmla="*/ 7178 h 10000"/>
              <a:gd name="connsiteX11" fmla="*/ 2894 w 10000"/>
              <a:gd name="connsiteY11" fmla="*/ 8411 h 10000"/>
              <a:gd name="connsiteX12" fmla="*/ 2943 w 10000"/>
              <a:gd name="connsiteY12" fmla="*/ 8935 h 10000"/>
              <a:gd name="connsiteX13" fmla="*/ 6690 w 10000"/>
              <a:gd name="connsiteY13" fmla="*/ 8935 h 10000"/>
              <a:gd name="connsiteX14" fmla="*/ 6739 w 10000"/>
              <a:gd name="connsiteY14" fmla="*/ 8411 h 10000"/>
              <a:gd name="connsiteX15" fmla="*/ 6739 w 10000"/>
              <a:gd name="connsiteY15" fmla="*/ 523 h 10000"/>
              <a:gd name="connsiteX16" fmla="*/ 6787 w 10000"/>
              <a:gd name="connsiteY16" fmla="*/ 0 h 10000"/>
              <a:gd name="connsiteX17" fmla="*/ 8022 w 10000"/>
              <a:gd name="connsiteY17" fmla="*/ 0 h 10000"/>
              <a:gd name="connsiteX18" fmla="*/ 8073 w 10000"/>
              <a:gd name="connsiteY18" fmla="*/ 523 h 10000"/>
              <a:gd name="connsiteX19" fmla="*/ 8073 w 10000"/>
              <a:gd name="connsiteY19" fmla="*/ 7159 h 10000"/>
              <a:gd name="connsiteX20" fmla="*/ 8122 w 10000"/>
              <a:gd name="connsiteY20" fmla="*/ 7682 h 10000"/>
              <a:gd name="connsiteX21" fmla="*/ 10000 w 10000"/>
              <a:gd name="connsiteY21" fmla="*/ 7682 h 10000"/>
              <a:gd name="connsiteX0" fmla="*/ 0 w 8657"/>
              <a:gd name="connsiteY0" fmla="*/ 5687 h 10000"/>
              <a:gd name="connsiteX1" fmla="*/ 319 w 8657"/>
              <a:gd name="connsiteY1" fmla="*/ 5607 h 10000"/>
              <a:gd name="connsiteX2" fmla="*/ 369 w 8657"/>
              <a:gd name="connsiteY2" fmla="*/ 6131 h 10000"/>
              <a:gd name="connsiteX3" fmla="*/ 369 w 8657"/>
              <a:gd name="connsiteY3" fmla="*/ 9477 h 10000"/>
              <a:gd name="connsiteX4" fmla="*/ 422 w 8657"/>
              <a:gd name="connsiteY4" fmla="*/ 10000 h 10000"/>
              <a:gd name="connsiteX5" fmla="*/ 861 w 8657"/>
              <a:gd name="connsiteY5" fmla="*/ 10000 h 10000"/>
              <a:gd name="connsiteX6" fmla="*/ 910 w 8657"/>
              <a:gd name="connsiteY6" fmla="*/ 9477 h 10000"/>
              <a:gd name="connsiteX7" fmla="*/ 910 w 8657"/>
              <a:gd name="connsiteY7" fmla="*/ 7178 h 10000"/>
              <a:gd name="connsiteX8" fmla="*/ 957 w 8657"/>
              <a:gd name="connsiteY8" fmla="*/ 6654 h 10000"/>
              <a:gd name="connsiteX9" fmla="*/ 1500 w 8657"/>
              <a:gd name="connsiteY9" fmla="*/ 6654 h 10000"/>
              <a:gd name="connsiteX10" fmla="*/ 1551 w 8657"/>
              <a:gd name="connsiteY10" fmla="*/ 7178 h 10000"/>
              <a:gd name="connsiteX11" fmla="*/ 1551 w 8657"/>
              <a:gd name="connsiteY11" fmla="*/ 8411 h 10000"/>
              <a:gd name="connsiteX12" fmla="*/ 1600 w 8657"/>
              <a:gd name="connsiteY12" fmla="*/ 8935 h 10000"/>
              <a:gd name="connsiteX13" fmla="*/ 5347 w 8657"/>
              <a:gd name="connsiteY13" fmla="*/ 8935 h 10000"/>
              <a:gd name="connsiteX14" fmla="*/ 5396 w 8657"/>
              <a:gd name="connsiteY14" fmla="*/ 8411 h 10000"/>
              <a:gd name="connsiteX15" fmla="*/ 5396 w 8657"/>
              <a:gd name="connsiteY15" fmla="*/ 523 h 10000"/>
              <a:gd name="connsiteX16" fmla="*/ 5444 w 8657"/>
              <a:gd name="connsiteY16" fmla="*/ 0 h 10000"/>
              <a:gd name="connsiteX17" fmla="*/ 6679 w 8657"/>
              <a:gd name="connsiteY17" fmla="*/ 0 h 10000"/>
              <a:gd name="connsiteX18" fmla="*/ 6730 w 8657"/>
              <a:gd name="connsiteY18" fmla="*/ 523 h 10000"/>
              <a:gd name="connsiteX19" fmla="*/ 6730 w 8657"/>
              <a:gd name="connsiteY19" fmla="*/ 7159 h 10000"/>
              <a:gd name="connsiteX20" fmla="*/ 6779 w 8657"/>
              <a:gd name="connsiteY20" fmla="*/ 7682 h 10000"/>
              <a:gd name="connsiteX21" fmla="*/ 8657 w 8657"/>
              <a:gd name="connsiteY21" fmla="*/ 7682 h 10000"/>
              <a:gd name="connsiteX0" fmla="*/ 0 w 10000"/>
              <a:gd name="connsiteY0" fmla="*/ 5583 h 10000"/>
              <a:gd name="connsiteX1" fmla="*/ 368 w 10000"/>
              <a:gd name="connsiteY1" fmla="*/ 5607 h 10000"/>
              <a:gd name="connsiteX2" fmla="*/ 426 w 10000"/>
              <a:gd name="connsiteY2" fmla="*/ 6131 h 10000"/>
              <a:gd name="connsiteX3" fmla="*/ 426 w 10000"/>
              <a:gd name="connsiteY3" fmla="*/ 9477 h 10000"/>
              <a:gd name="connsiteX4" fmla="*/ 487 w 10000"/>
              <a:gd name="connsiteY4" fmla="*/ 10000 h 10000"/>
              <a:gd name="connsiteX5" fmla="*/ 995 w 10000"/>
              <a:gd name="connsiteY5" fmla="*/ 10000 h 10000"/>
              <a:gd name="connsiteX6" fmla="*/ 1051 w 10000"/>
              <a:gd name="connsiteY6" fmla="*/ 9477 h 10000"/>
              <a:gd name="connsiteX7" fmla="*/ 1051 w 10000"/>
              <a:gd name="connsiteY7" fmla="*/ 7178 h 10000"/>
              <a:gd name="connsiteX8" fmla="*/ 1105 w 10000"/>
              <a:gd name="connsiteY8" fmla="*/ 6654 h 10000"/>
              <a:gd name="connsiteX9" fmla="*/ 1733 w 10000"/>
              <a:gd name="connsiteY9" fmla="*/ 6654 h 10000"/>
              <a:gd name="connsiteX10" fmla="*/ 1792 w 10000"/>
              <a:gd name="connsiteY10" fmla="*/ 7178 h 10000"/>
              <a:gd name="connsiteX11" fmla="*/ 1792 w 10000"/>
              <a:gd name="connsiteY11" fmla="*/ 8411 h 10000"/>
              <a:gd name="connsiteX12" fmla="*/ 1848 w 10000"/>
              <a:gd name="connsiteY12" fmla="*/ 8935 h 10000"/>
              <a:gd name="connsiteX13" fmla="*/ 6177 w 10000"/>
              <a:gd name="connsiteY13" fmla="*/ 8935 h 10000"/>
              <a:gd name="connsiteX14" fmla="*/ 6233 w 10000"/>
              <a:gd name="connsiteY14" fmla="*/ 8411 h 10000"/>
              <a:gd name="connsiteX15" fmla="*/ 6233 w 10000"/>
              <a:gd name="connsiteY15" fmla="*/ 523 h 10000"/>
              <a:gd name="connsiteX16" fmla="*/ 6289 w 10000"/>
              <a:gd name="connsiteY16" fmla="*/ 0 h 10000"/>
              <a:gd name="connsiteX17" fmla="*/ 7715 w 10000"/>
              <a:gd name="connsiteY17" fmla="*/ 0 h 10000"/>
              <a:gd name="connsiteX18" fmla="*/ 7774 w 10000"/>
              <a:gd name="connsiteY18" fmla="*/ 523 h 10000"/>
              <a:gd name="connsiteX19" fmla="*/ 7774 w 10000"/>
              <a:gd name="connsiteY19" fmla="*/ 7159 h 10000"/>
              <a:gd name="connsiteX20" fmla="*/ 7831 w 10000"/>
              <a:gd name="connsiteY20" fmla="*/ 7682 h 10000"/>
              <a:gd name="connsiteX21" fmla="*/ 10000 w 10000"/>
              <a:gd name="connsiteY21" fmla="*/ 7682 h 10000"/>
              <a:gd name="connsiteX0" fmla="*/ 0 w 10000"/>
              <a:gd name="connsiteY0" fmla="*/ 5583 h 10000"/>
              <a:gd name="connsiteX1" fmla="*/ 368 w 10000"/>
              <a:gd name="connsiteY1" fmla="*/ 5607 h 10000"/>
              <a:gd name="connsiteX2" fmla="*/ 426 w 10000"/>
              <a:gd name="connsiteY2" fmla="*/ 6131 h 10000"/>
              <a:gd name="connsiteX3" fmla="*/ 426 w 10000"/>
              <a:gd name="connsiteY3" fmla="*/ 9477 h 10000"/>
              <a:gd name="connsiteX4" fmla="*/ 487 w 10000"/>
              <a:gd name="connsiteY4" fmla="*/ 10000 h 10000"/>
              <a:gd name="connsiteX5" fmla="*/ 995 w 10000"/>
              <a:gd name="connsiteY5" fmla="*/ 10000 h 10000"/>
              <a:gd name="connsiteX6" fmla="*/ 1051 w 10000"/>
              <a:gd name="connsiteY6" fmla="*/ 9477 h 10000"/>
              <a:gd name="connsiteX7" fmla="*/ 1051 w 10000"/>
              <a:gd name="connsiteY7" fmla="*/ 7178 h 10000"/>
              <a:gd name="connsiteX8" fmla="*/ 1105 w 10000"/>
              <a:gd name="connsiteY8" fmla="*/ 6654 h 10000"/>
              <a:gd name="connsiteX9" fmla="*/ 1733 w 10000"/>
              <a:gd name="connsiteY9" fmla="*/ 6654 h 10000"/>
              <a:gd name="connsiteX10" fmla="*/ 1792 w 10000"/>
              <a:gd name="connsiteY10" fmla="*/ 7178 h 10000"/>
              <a:gd name="connsiteX11" fmla="*/ 1792 w 10000"/>
              <a:gd name="connsiteY11" fmla="*/ 8411 h 10000"/>
              <a:gd name="connsiteX12" fmla="*/ 1848 w 10000"/>
              <a:gd name="connsiteY12" fmla="*/ 8935 h 10000"/>
              <a:gd name="connsiteX13" fmla="*/ 6177 w 10000"/>
              <a:gd name="connsiteY13" fmla="*/ 8935 h 10000"/>
              <a:gd name="connsiteX14" fmla="*/ 6233 w 10000"/>
              <a:gd name="connsiteY14" fmla="*/ 8411 h 10000"/>
              <a:gd name="connsiteX15" fmla="*/ 6233 w 10000"/>
              <a:gd name="connsiteY15" fmla="*/ 523 h 10000"/>
              <a:gd name="connsiteX16" fmla="*/ 6289 w 10000"/>
              <a:gd name="connsiteY16" fmla="*/ 0 h 10000"/>
              <a:gd name="connsiteX17" fmla="*/ 7715 w 10000"/>
              <a:gd name="connsiteY17" fmla="*/ 0 h 10000"/>
              <a:gd name="connsiteX18" fmla="*/ 7774 w 10000"/>
              <a:gd name="connsiteY18" fmla="*/ 523 h 10000"/>
              <a:gd name="connsiteX19" fmla="*/ 7774 w 10000"/>
              <a:gd name="connsiteY19" fmla="*/ 7159 h 10000"/>
              <a:gd name="connsiteX20" fmla="*/ 7831 w 10000"/>
              <a:gd name="connsiteY20" fmla="*/ 7682 h 10000"/>
              <a:gd name="connsiteX21" fmla="*/ 10000 w 10000"/>
              <a:gd name="connsiteY21" fmla="*/ 7682 h 10000"/>
              <a:gd name="connsiteX0" fmla="*/ 0 w 10000"/>
              <a:gd name="connsiteY0" fmla="*/ 5609 h 10000"/>
              <a:gd name="connsiteX1" fmla="*/ 368 w 10000"/>
              <a:gd name="connsiteY1" fmla="*/ 5607 h 10000"/>
              <a:gd name="connsiteX2" fmla="*/ 426 w 10000"/>
              <a:gd name="connsiteY2" fmla="*/ 6131 h 10000"/>
              <a:gd name="connsiteX3" fmla="*/ 426 w 10000"/>
              <a:gd name="connsiteY3" fmla="*/ 9477 h 10000"/>
              <a:gd name="connsiteX4" fmla="*/ 487 w 10000"/>
              <a:gd name="connsiteY4" fmla="*/ 10000 h 10000"/>
              <a:gd name="connsiteX5" fmla="*/ 995 w 10000"/>
              <a:gd name="connsiteY5" fmla="*/ 10000 h 10000"/>
              <a:gd name="connsiteX6" fmla="*/ 1051 w 10000"/>
              <a:gd name="connsiteY6" fmla="*/ 9477 h 10000"/>
              <a:gd name="connsiteX7" fmla="*/ 1051 w 10000"/>
              <a:gd name="connsiteY7" fmla="*/ 7178 h 10000"/>
              <a:gd name="connsiteX8" fmla="*/ 1105 w 10000"/>
              <a:gd name="connsiteY8" fmla="*/ 6654 h 10000"/>
              <a:gd name="connsiteX9" fmla="*/ 1733 w 10000"/>
              <a:gd name="connsiteY9" fmla="*/ 6654 h 10000"/>
              <a:gd name="connsiteX10" fmla="*/ 1792 w 10000"/>
              <a:gd name="connsiteY10" fmla="*/ 7178 h 10000"/>
              <a:gd name="connsiteX11" fmla="*/ 1792 w 10000"/>
              <a:gd name="connsiteY11" fmla="*/ 8411 h 10000"/>
              <a:gd name="connsiteX12" fmla="*/ 1848 w 10000"/>
              <a:gd name="connsiteY12" fmla="*/ 8935 h 10000"/>
              <a:gd name="connsiteX13" fmla="*/ 6177 w 10000"/>
              <a:gd name="connsiteY13" fmla="*/ 8935 h 10000"/>
              <a:gd name="connsiteX14" fmla="*/ 6233 w 10000"/>
              <a:gd name="connsiteY14" fmla="*/ 8411 h 10000"/>
              <a:gd name="connsiteX15" fmla="*/ 6233 w 10000"/>
              <a:gd name="connsiteY15" fmla="*/ 523 h 10000"/>
              <a:gd name="connsiteX16" fmla="*/ 6289 w 10000"/>
              <a:gd name="connsiteY16" fmla="*/ 0 h 10000"/>
              <a:gd name="connsiteX17" fmla="*/ 7715 w 10000"/>
              <a:gd name="connsiteY17" fmla="*/ 0 h 10000"/>
              <a:gd name="connsiteX18" fmla="*/ 7774 w 10000"/>
              <a:gd name="connsiteY18" fmla="*/ 523 h 10000"/>
              <a:gd name="connsiteX19" fmla="*/ 7774 w 10000"/>
              <a:gd name="connsiteY19" fmla="*/ 7159 h 10000"/>
              <a:gd name="connsiteX20" fmla="*/ 7831 w 10000"/>
              <a:gd name="connsiteY20" fmla="*/ 7682 h 10000"/>
              <a:gd name="connsiteX21" fmla="*/ 10000 w 10000"/>
              <a:gd name="connsiteY21" fmla="*/ 7682 h 10000"/>
              <a:gd name="connsiteX0" fmla="*/ 0 w 8282"/>
              <a:gd name="connsiteY0" fmla="*/ 5609 h 10000"/>
              <a:gd name="connsiteX1" fmla="*/ 368 w 8282"/>
              <a:gd name="connsiteY1" fmla="*/ 5607 h 10000"/>
              <a:gd name="connsiteX2" fmla="*/ 426 w 8282"/>
              <a:gd name="connsiteY2" fmla="*/ 6131 h 10000"/>
              <a:gd name="connsiteX3" fmla="*/ 426 w 8282"/>
              <a:gd name="connsiteY3" fmla="*/ 9477 h 10000"/>
              <a:gd name="connsiteX4" fmla="*/ 487 w 8282"/>
              <a:gd name="connsiteY4" fmla="*/ 10000 h 10000"/>
              <a:gd name="connsiteX5" fmla="*/ 995 w 8282"/>
              <a:gd name="connsiteY5" fmla="*/ 10000 h 10000"/>
              <a:gd name="connsiteX6" fmla="*/ 1051 w 8282"/>
              <a:gd name="connsiteY6" fmla="*/ 9477 h 10000"/>
              <a:gd name="connsiteX7" fmla="*/ 1051 w 8282"/>
              <a:gd name="connsiteY7" fmla="*/ 7178 h 10000"/>
              <a:gd name="connsiteX8" fmla="*/ 1105 w 8282"/>
              <a:gd name="connsiteY8" fmla="*/ 6654 h 10000"/>
              <a:gd name="connsiteX9" fmla="*/ 1733 w 8282"/>
              <a:gd name="connsiteY9" fmla="*/ 6654 h 10000"/>
              <a:gd name="connsiteX10" fmla="*/ 1792 w 8282"/>
              <a:gd name="connsiteY10" fmla="*/ 7178 h 10000"/>
              <a:gd name="connsiteX11" fmla="*/ 1792 w 8282"/>
              <a:gd name="connsiteY11" fmla="*/ 8411 h 10000"/>
              <a:gd name="connsiteX12" fmla="*/ 1848 w 8282"/>
              <a:gd name="connsiteY12" fmla="*/ 8935 h 10000"/>
              <a:gd name="connsiteX13" fmla="*/ 6177 w 8282"/>
              <a:gd name="connsiteY13" fmla="*/ 8935 h 10000"/>
              <a:gd name="connsiteX14" fmla="*/ 6233 w 8282"/>
              <a:gd name="connsiteY14" fmla="*/ 8411 h 10000"/>
              <a:gd name="connsiteX15" fmla="*/ 6233 w 8282"/>
              <a:gd name="connsiteY15" fmla="*/ 523 h 10000"/>
              <a:gd name="connsiteX16" fmla="*/ 6289 w 8282"/>
              <a:gd name="connsiteY16" fmla="*/ 0 h 10000"/>
              <a:gd name="connsiteX17" fmla="*/ 7715 w 8282"/>
              <a:gd name="connsiteY17" fmla="*/ 0 h 10000"/>
              <a:gd name="connsiteX18" fmla="*/ 7774 w 8282"/>
              <a:gd name="connsiteY18" fmla="*/ 523 h 10000"/>
              <a:gd name="connsiteX19" fmla="*/ 7774 w 8282"/>
              <a:gd name="connsiteY19" fmla="*/ 7159 h 10000"/>
              <a:gd name="connsiteX20" fmla="*/ 7831 w 8282"/>
              <a:gd name="connsiteY20" fmla="*/ 7682 h 10000"/>
              <a:gd name="connsiteX21" fmla="*/ 8282 w 8282"/>
              <a:gd name="connsiteY21" fmla="*/ 7682 h 10000"/>
              <a:gd name="connsiteX0" fmla="*/ 0 w 10017"/>
              <a:gd name="connsiteY0" fmla="*/ 5609 h 10000"/>
              <a:gd name="connsiteX1" fmla="*/ 444 w 10017"/>
              <a:gd name="connsiteY1" fmla="*/ 5607 h 10000"/>
              <a:gd name="connsiteX2" fmla="*/ 514 w 10017"/>
              <a:gd name="connsiteY2" fmla="*/ 6131 h 10000"/>
              <a:gd name="connsiteX3" fmla="*/ 514 w 10017"/>
              <a:gd name="connsiteY3" fmla="*/ 9477 h 10000"/>
              <a:gd name="connsiteX4" fmla="*/ 588 w 10017"/>
              <a:gd name="connsiteY4" fmla="*/ 10000 h 10000"/>
              <a:gd name="connsiteX5" fmla="*/ 1201 w 10017"/>
              <a:gd name="connsiteY5" fmla="*/ 10000 h 10000"/>
              <a:gd name="connsiteX6" fmla="*/ 1269 w 10017"/>
              <a:gd name="connsiteY6" fmla="*/ 9477 h 10000"/>
              <a:gd name="connsiteX7" fmla="*/ 1269 w 10017"/>
              <a:gd name="connsiteY7" fmla="*/ 7178 h 10000"/>
              <a:gd name="connsiteX8" fmla="*/ 1334 w 10017"/>
              <a:gd name="connsiteY8" fmla="*/ 6654 h 10000"/>
              <a:gd name="connsiteX9" fmla="*/ 2092 w 10017"/>
              <a:gd name="connsiteY9" fmla="*/ 6654 h 10000"/>
              <a:gd name="connsiteX10" fmla="*/ 2164 w 10017"/>
              <a:gd name="connsiteY10" fmla="*/ 7178 h 10000"/>
              <a:gd name="connsiteX11" fmla="*/ 2164 w 10017"/>
              <a:gd name="connsiteY11" fmla="*/ 8411 h 10000"/>
              <a:gd name="connsiteX12" fmla="*/ 2231 w 10017"/>
              <a:gd name="connsiteY12" fmla="*/ 8935 h 10000"/>
              <a:gd name="connsiteX13" fmla="*/ 7458 w 10017"/>
              <a:gd name="connsiteY13" fmla="*/ 8935 h 10000"/>
              <a:gd name="connsiteX14" fmla="*/ 7526 w 10017"/>
              <a:gd name="connsiteY14" fmla="*/ 8411 h 10000"/>
              <a:gd name="connsiteX15" fmla="*/ 7526 w 10017"/>
              <a:gd name="connsiteY15" fmla="*/ 523 h 10000"/>
              <a:gd name="connsiteX16" fmla="*/ 7594 w 10017"/>
              <a:gd name="connsiteY16" fmla="*/ 0 h 10000"/>
              <a:gd name="connsiteX17" fmla="*/ 9315 w 10017"/>
              <a:gd name="connsiteY17" fmla="*/ 0 h 10000"/>
              <a:gd name="connsiteX18" fmla="*/ 9387 w 10017"/>
              <a:gd name="connsiteY18" fmla="*/ 523 h 10000"/>
              <a:gd name="connsiteX19" fmla="*/ 9387 w 10017"/>
              <a:gd name="connsiteY19" fmla="*/ 7159 h 10000"/>
              <a:gd name="connsiteX20" fmla="*/ 9455 w 10017"/>
              <a:gd name="connsiteY20" fmla="*/ 7682 h 10000"/>
              <a:gd name="connsiteX21" fmla="*/ 10017 w 10017"/>
              <a:gd name="connsiteY21" fmla="*/ 7682 h 10000"/>
              <a:gd name="connsiteX0" fmla="*/ 0 w 10017"/>
              <a:gd name="connsiteY0" fmla="*/ 5609 h 10000"/>
              <a:gd name="connsiteX1" fmla="*/ 444 w 10017"/>
              <a:gd name="connsiteY1" fmla="*/ 5607 h 10000"/>
              <a:gd name="connsiteX2" fmla="*/ 514 w 10017"/>
              <a:gd name="connsiteY2" fmla="*/ 6131 h 10000"/>
              <a:gd name="connsiteX3" fmla="*/ 514 w 10017"/>
              <a:gd name="connsiteY3" fmla="*/ 9477 h 10000"/>
              <a:gd name="connsiteX4" fmla="*/ 588 w 10017"/>
              <a:gd name="connsiteY4" fmla="*/ 10000 h 10000"/>
              <a:gd name="connsiteX5" fmla="*/ 1201 w 10017"/>
              <a:gd name="connsiteY5" fmla="*/ 10000 h 10000"/>
              <a:gd name="connsiteX6" fmla="*/ 1269 w 10017"/>
              <a:gd name="connsiteY6" fmla="*/ 9477 h 10000"/>
              <a:gd name="connsiteX7" fmla="*/ 1269 w 10017"/>
              <a:gd name="connsiteY7" fmla="*/ 7178 h 10000"/>
              <a:gd name="connsiteX8" fmla="*/ 1334 w 10017"/>
              <a:gd name="connsiteY8" fmla="*/ 6654 h 10000"/>
              <a:gd name="connsiteX9" fmla="*/ 2092 w 10017"/>
              <a:gd name="connsiteY9" fmla="*/ 6654 h 10000"/>
              <a:gd name="connsiteX10" fmla="*/ 2164 w 10017"/>
              <a:gd name="connsiteY10" fmla="*/ 7178 h 10000"/>
              <a:gd name="connsiteX11" fmla="*/ 2164 w 10017"/>
              <a:gd name="connsiteY11" fmla="*/ 8411 h 10000"/>
              <a:gd name="connsiteX12" fmla="*/ 2231 w 10017"/>
              <a:gd name="connsiteY12" fmla="*/ 8935 h 10000"/>
              <a:gd name="connsiteX13" fmla="*/ 7458 w 10017"/>
              <a:gd name="connsiteY13" fmla="*/ 8935 h 10000"/>
              <a:gd name="connsiteX14" fmla="*/ 7526 w 10017"/>
              <a:gd name="connsiteY14" fmla="*/ 8411 h 10000"/>
              <a:gd name="connsiteX15" fmla="*/ 7526 w 10017"/>
              <a:gd name="connsiteY15" fmla="*/ 523 h 10000"/>
              <a:gd name="connsiteX16" fmla="*/ 7594 w 10017"/>
              <a:gd name="connsiteY16" fmla="*/ 0 h 10000"/>
              <a:gd name="connsiteX17" fmla="*/ 9315 w 10017"/>
              <a:gd name="connsiteY17" fmla="*/ 0 h 10000"/>
              <a:gd name="connsiteX18" fmla="*/ 9387 w 10017"/>
              <a:gd name="connsiteY18" fmla="*/ 523 h 10000"/>
              <a:gd name="connsiteX19" fmla="*/ 9387 w 10017"/>
              <a:gd name="connsiteY19" fmla="*/ 7159 h 10000"/>
              <a:gd name="connsiteX20" fmla="*/ 9455 w 10017"/>
              <a:gd name="connsiteY20" fmla="*/ 7682 h 10000"/>
              <a:gd name="connsiteX21" fmla="*/ 10017 w 10017"/>
              <a:gd name="connsiteY21" fmla="*/ 7682 h 10000"/>
              <a:gd name="connsiteX0" fmla="*/ 0 w 10017"/>
              <a:gd name="connsiteY0" fmla="*/ 5609 h 10000"/>
              <a:gd name="connsiteX1" fmla="*/ 444 w 10017"/>
              <a:gd name="connsiteY1" fmla="*/ 5607 h 10000"/>
              <a:gd name="connsiteX2" fmla="*/ 514 w 10017"/>
              <a:gd name="connsiteY2" fmla="*/ 6131 h 10000"/>
              <a:gd name="connsiteX3" fmla="*/ 514 w 10017"/>
              <a:gd name="connsiteY3" fmla="*/ 9477 h 10000"/>
              <a:gd name="connsiteX4" fmla="*/ 588 w 10017"/>
              <a:gd name="connsiteY4" fmla="*/ 10000 h 10000"/>
              <a:gd name="connsiteX5" fmla="*/ 1201 w 10017"/>
              <a:gd name="connsiteY5" fmla="*/ 10000 h 10000"/>
              <a:gd name="connsiteX6" fmla="*/ 1269 w 10017"/>
              <a:gd name="connsiteY6" fmla="*/ 9477 h 10000"/>
              <a:gd name="connsiteX7" fmla="*/ 1269 w 10017"/>
              <a:gd name="connsiteY7" fmla="*/ 7178 h 10000"/>
              <a:gd name="connsiteX8" fmla="*/ 1334 w 10017"/>
              <a:gd name="connsiteY8" fmla="*/ 6654 h 10000"/>
              <a:gd name="connsiteX9" fmla="*/ 2092 w 10017"/>
              <a:gd name="connsiteY9" fmla="*/ 6654 h 10000"/>
              <a:gd name="connsiteX10" fmla="*/ 2164 w 10017"/>
              <a:gd name="connsiteY10" fmla="*/ 7178 h 10000"/>
              <a:gd name="connsiteX11" fmla="*/ 2164 w 10017"/>
              <a:gd name="connsiteY11" fmla="*/ 8411 h 10000"/>
              <a:gd name="connsiteX12" fmla="*/ 2231 w 10017"/>
              <a:gd name="connsiteY12" fmla="*/ 8935 h 10000"/>
              <a:gd name="connsiteX13" fmla="*/ 7458 w 10017"/>
              <a:gd name="connsiteY13" fmla="*/ 8935 h 10000"/>
              <a:gd name="connsiteX14" fmla="*/ 7526 w 10017"/>
              <a:gd name="connsiteY14" fmla="*/ 8411 h 10000"/>
              <a:gd name="connsiteX15" fmla="*/ 7526 w 10017"/>
              <a:gd name="connsiteY15" fmla="*/ 523 h 10000"/>
              <a:gd name="connsiteX16" fmla="*/ 7594 w 10017"/>
              <a:gd name="connsiteY16" fmla="*/ 0 h 10000"/>
              <a:gd name="connsiteX17" fmla="*/ 9315 w 10017"/>
              <a:gd name="connsiteY17" fmla="*/ 0 h 10000"/>
              <a:gd name="connsiteX18" fmla="*/ 9387 w 10017"/>
              <a:gd name="connsiteY18" fmla="*/ 523 h 10000"/>
              <a:gd name="connsiteX19" fmla="*/ 9387 w 10017"/>
              <a:gd name="connsiteY19" fmla="*/ 7159 h 10000"/>
              <a:gd name="connsiteX20" fmla="*/ 9455 w 10017"/>
              <a:gd name="connsiteY20" fmla="*/ 7682 h 10000"/>
              <a:gd name="connsiteX21" fmla="*/ 10017 w 10017"/>
              <a:gd name="connsiteY21" fmla="*/ 7682 h 10000"/>
              <a:gd name="connsiteX0" fmla="*/ 0 w 10017"/>
              <a:gd name="connsiteY0" fmla="*/ 5609 h 10000"/>
              <a:gd name="connsiteX1" fmla="*/ 444 w 10017"/>
              <a:gd name="connsiteY1" fmla="*/ 5607 h 10000"/>
              <a:gd name="connsiteX2" fmla="*/ 514 w 10017"/>
              <a:gd name="connsiteY2" fmla="*/ 6131 h 10000"/>
              <a:gd name="connsiteX3" fmla="*/ 514 w 10017"/>
              <a:gd name="connsiteY3" fmla="*/ 9477 h 10000"/>
              <a:gd name="connsiteX4" fmla="*/ 588 w 10017"/>
              <a:gd name="connsiteY4" fmla="*/ 10000 h 10000"/>
              <a:gd name="connsiteX5" fmla="*/ 1201 w 10017"/>
              <a:gd name="connsiteY5" fmla="*/ 10000 h 10000"/>
              <a:gd name="connsiteX6" fmla="*/ 1269 w 10017"/>
              <a:gd name="connsiteY6" fmla="*/ 9477 h 10000"/>
              <a:gd name="connsiteX7" fmla="*/ 1269 w 10017"/>
              <a:gd name="connsiteY7" fmla="*/ 7178 h 10000"/>
              <a:gd name="connsiteX8" fmla="*/ 1334 w 10017"/>
              <a:gd name="connsiteY8" fmla="*/ 6654 h 10000"/>
              <a:gd name="connsiteX9" fmla="*/ 2092 w 10017"/>
              <a:gd name="connsiteY9" fmla="*/ 6654 h 10000"/>
              <a:gd name="connsiteX10" fmla="*/ 2164 w 10017"/>
              <a:gd name="connsiteY10" fmla="*/ 7178 h 10000"/>
              <a:gd name="connsiteX11" fmla="*/ 2164 w 10017"/>
              <a:gd name="connsiteY11" fmla="*/ 8411 h 10000"/>
              <a:gd name="connsiteX12" fmla="*/ 2231 w 10017"/>
              <a:gd name="connsiteY12" fmla="*/ 8935 h 10000"/>
              <a:gd name="connsiteX13" fmla="*/ 7458 w 10017"/>
              <a:gd name="connsiteY13" fmla="*/ 8935 h 10000"/>
              <a:gd name="connsiteX14" fmla="*/ 7526 w 10017"/>
              <a:gd name="connsiteY14" fmla="*/ 8411 h 10000"/>
              <a:gd name="connsiteX15" fmla="*/ 7526 w 10017"/>
              <a:gd name="connsiteY15" fmla="*/ 523 h 10000"/>
              <a:gd name="connsiteX16" fmla="*/ 7594 w 10017"/>
              <a:gd name="connsiteY16" fmla="*/ 0 h 10000"/>
              <a:gd name="connsiteX17" fmla="*/ 9315 w 10017"/>
              <a:gd name="connsiteY17" fmla="*/ 0 h 10000"/>
              <a:gd name="connsiteX18" fmla="*/ 9387 w 10017"/>
              <a:gd name="connsiteY18" fmla="*/ 523 h 10000"/>
              <a:gd name="connsiteX19" fmla="*/ 9387 w 10017"/>
              <a:gd name="connsiteY19" fmla="*/ 7159 h 10000"/>
              <a:gd name="connsiteX20" fmla="*/ 9455 w 10017"/>
              <a:gd name="connsiteY20" fmla="*/ 7682 h 10000"/>
              <a:gd name="connsiteX21" fmla="*/ 10017 w 10017"/>
              <a:gd name="connsiteY21" fmla="*/ 7682 h 10000"/>
              <a:gd name="connsiteX0" fmla="*/ 0 w 10017"/>
              <a:gd name="connsiteY0" fmla="*/ 5609 h 10000"/>
              <a:gd name="connsiteX1" fmla="*/ 444 w 10017"/>
              <a:gd name="connsiteY1" fmla="*/ 5607 h 10000"/>
              <a:gd name="connsiteX2" fmla="*/ 514 w 10017"/>
              <a:gd name="connsiteY2" fmla="*/ 6131 h 10000"/>
              <a:gd name="connsiteX3" fmla="*/ 514 w 10017"/>
              <a:gd name="connsiteY3" fmla="*/ 9477 h 10000"/>
              <a:gd name="connsiteX4" fmla="*/ 588 w 10017"/>
              <a:gd name="connsiteY4" fmla="*/ 10000 h 10000"/>
              <a:gd name="connsiteX5" fmla="*/ 1201 w 10017"/>
              <a:gd name="connsiteY5" fmla="*/ 10000 h 10000"/>
              <a:gd name="connsiteX6" fmla="*/ 1269 w 10017"/>
              <a:gd name="connsiteY6" fmla="*/ 9477 h 10000"/>
              <a:gd name="connsiteX7" fmla="*/ 1269 w 10017"/>
              <a:gd name="connsiteY7" fmla="*/ 7178 h 10000"/>
              <a:gd name="connsiteX8" fmla="*/ 1334 w 10017"/>
              <a:gd name="connsiteY8" fmla="*/ 6654 h 10000"/>
              <a:gd name="connsiteX9" fmla="*/ 2092 w 10017"/>
              <a:gd name="connsiteY9" fmla="*/ 6654 h 10000"/>
              <a:gd name="connsiteX10" fmla="*/ 2164 w 10017"/>
              <a:gd name="connsiteY10" fmla="*/ 7178 h 10000"/>
              <a:gd name="connsiteX11" fmla="*/ 2164 w 10017"/>
              <a:gd name="connsiteY11" fmla="*/ 8411 h 10000"/>
              <a:gd name="connsiteX12" fmla="*/ 2231 w 10017"/>
              <a:gd name="connsiteY12" fmla="*/ 8935 h 10000"/>
              <a:gd name="connsiteX13" fmla="*/ 7458 w 10017"/>
              <a:gd name="connsiteY13" fmla="*/ 8935 h 10000"/>
              <a:gd name="connsiteX14" fmla="*/ 7526 w 10017"/>
              <a:gd name="connsiteY14" fmla="*/ 8411 h 10000"/>
              <a:gd name="connsiteX15" fmla="*/ 7526 w 10017"/>
              <a:gd name="connsiteY15" fmla="*/ 523 h 10000"/>
              <a:gd name="connsiteX16" fmla="*/ 7594 w 10017"/>
              <a:gd name="connsiteY16" fmla="*/ 0 h 10000"/>
              <a:gd name="connsiteX17" fmla="*/ 9315 w 10017"/>
              <a:gd name="connsiteY17" fmla="*/ 0 h 10000"/>
              <a:gd name="connsiteX18" fmla="*/ 9387 w 10017"/>
              <a:gd name="connsiteY18" fmla="*/ 523 h 10000"/>
              <a:gd name="connsiteX19" fmla="*/ 9387 w 10017"/>
              <a:gd name="connsiteY19" fmla="*/ 7159 h 10000"/>
              <a:gd name="connsiteX20" fmla="*/ 9455 w 10017"/>
              <a:gd name="connsiteY20" fmla="*/ 7682 h 10000"/>
              <a:gd name="connsiteX21" fmla="*/ 10017 w 10017"/>
              <a:gd name="connsiteY21" fmla="*/ 7682 h 10000"/>
              <a:gd name="connsiteX0" fmla="*/ 0 w 10017"/>
              <a:gd name="connsiteY0" fmla="*/ 5609 h 10000"/>
              <a:gd name="connsiteX1" fmla="*/ 436 w 10017"/>
              <a:gd name="connsiteY1" fmla="*/ 5607 h 10000"/>
              <a:gd name="connsiteX2" fmla="*/ 514 w 10017"/>
              <a:gd name="connsiteY2" fmla="*/ 6131 h 10000"/>
              <a:gd name="connsiteX3" fmla="*/ 514 w 10017"/>
              <a:gd name="connsiteY3" fmla="*/ 9477 h 10000"/>
              <a:gd name="connsiteX4" fmla="*/ 588 w 10017"/>
              <a:gd name="connsiteY4" fmla="*/ 10000 h 10000"/>
              <a:gd name="connsiteX5" fmla="*/ 1201 w 10017"/>
              <a:gd name="connsiteY5" fmla="*/ 10000 h 10000"/>
              <a:gd name="connsiteX6" fmla="*/ 1269 w 10017"/>
              <a:gd name="connsiteY6" fmla="*/ 9477 h 10000"/>
              <a:gd name="connsiteX7" fmla="*/ 1269 w 10017"/>
              <a:gd name="connsiteY7" fmla="*/ 7178 h 10000"/>
              <a:gd name="connsiteX8" fmla="*/ 1334 w 10017"/>
              <a:gd name="connsiteY8" fmla="*/ 6654 h 10000"/>
              <a:gd name="connsiteX9" fmla="*/ 2092 w 10017"/>
              <a:gd name="connsiteY9" fmla="*/ 6654 h 10000"/>
              <a:gd name="connsiteX10" fmla="*/ 2164 w 10017"/>
              <a:gd name="connsiteY10" fmla="*/ 7178 h 10000"/>
              <a:gd name="connsiteX11" fmla="*/ 2164 w 10017"/>
              <a:gd name="connsiteY11" fmla="*/ 8411 h 10000"/>
              <a:gd name="connsiteX12" fmla="*/ 2231 w 10017"/>
              <a:gd name="connsiteY12" fmla="*/ 8935 h 10000"/>
              <a:gd name="connsiteX13" fmla="*/ 7458 w 10017"/>
              <a:gd name="connsiteY13" fmla="*/ 8935 h 10000"/>
              <a:gd name="connsiteX14" fmla="*/ 7526 w 10017"/>
              <a:gd name="connsiteY14" fmla="*/ 8411 h 10000"/>
              <a:gd name="connsiteX15" fmla="*/ 7526 w 10017"/>
              <a:gd name="connsiteY15" fmla="*/ 523 h 10000"/>
              <a:gd name="connsiteX16" fmla="*/ 7594 w 10017"/>
              <a:gd name="connsiteY16" fmla="*/ 0 h 10000"/>
              <a:gd name="connsiteX17" fmla="*/ 9315 w 10017"/>
              <a:gd name="connsiteY17" fmla="*/ 0 h 10000"/>
              <a:gd name="connsiteX18" fmla="*/ 9387 w 10017"/>
              <a:gd name="connsiteY18" fmla="*/ 523 h 10000"/>
              <a:gd name="connsiteX19" fmla="*/ 9387 w 10017"/>
              <a:gd name="connsiteY19" fmla="*/ 7159 h 10000"/>
              <a:gd name="connsiteX20" fmla="*/ 9455 w 10017"/>
              <a:gd name="connsiteY20" fmla="*/ 7682 h 10000"/>
              <a:gd name="connsiteX21" fmla="*/ 10017 w 10017"/>
              <a:gd name="connsiteY21" fmla="*/ 7682 h 10000"/>
              <a:gd name="connsiteX0" fmla="*/ 0 w 10017"/>
              <a:gd name="connsiteY0" fmla="*/ 5609 h 10000"/>
              <a:gd name="connsiteX1" fmla="*/ 436 w 10017"/>
              <a:gd name="connsiteY1" fmla="*/ 5587 h 10000"/>
              <a:gd name="connsiteX2" fmla="*/ 514 w 10017"/>
              <a:gd name="connsiteY2" fmla="*/ 6131 h 10000"/>
              <a:gd name="connsiteX3" fmla="*/ 514 w 10017"/>
              <a:gd name="connsiteY3" fmla="*/ 9477 h 10000"/>
              <a:gd name="connsiteX4" fmla="*/ 588 w 10017"/>
              <a:gd name="connsiteY4" fmla="*/ 10000 h 10000"/>
              <a:gd name="connsiteX5" fmla="*/ 1201 w 10017"/>
              <a:gd name="connsiteY5" fmla="*/ 10000 h 10000"/>
              <a:gd name="connsiteX6" fmla="*/ 1269 w 10017"/>
              <a:gd name="connsiteY6" fmla="*/ 9477 h 10000"/>
              <a:gd name="connsiteX7" fmla="*/ 1269 w 10017"/>
              <a:gd name="connsiteY7" fmla="*/ 7178 h 10000"/>
              <a:gd name="connsiteX8" fmla="*/ 1334 w 10017"/>
              <a:gd name="connsiteY8" fmla="*/ 6654 h 10000"/>
              <a:gd name="connsiteX9" fmla="*/ 2092 w 10017"/>
              <a:gd name="connsiteY9" fmla="*/ 6654 h 10000"/>
              <a:gd name="connsiteX10" fmla="*/ 2164 w 10017"/>
              <a:gd name="connsiteY10" fmla="*/ 7178 h 10000"/>
              <a:gd name="connsiteX11" fmla="*/ 2164 w 10017"/>
              <a:gd name="connsiteY11" fmla="*/ 8411 h 10000"/>
              <a:gd name="connsiteX12" fmla="*/ 2231 w 10017"/>
              <a:gd name="connsiteY12" fmla="*/ 8935 h 10000"/>
              <a:gd name="connsiteX13" fmla="*/ 7458 w 10017"/>
              <a:gd name="connsiteY13" fmla="*/ 8935 h 10000"/>
              <a:gd name="connsiteX14" fmla="*/ 7526 w 10017"/>
              <a:gd name="connsiteY14" fmla="*/ 8411 h 10000"/>
              <a:gd name="connsiteX15" fmla="*/ 7526 w 10017"/>
              <a:gd name="connsiteY15" fmla="*/ 523 h 10000"/>
              <a:gd name="connsiteX16" fmla="*/ 7594 w 10017"/>
              <a:gd name="connsiteY16" fmla="*/ 0 h 10000"/>
              <a:gd name="connsiteX17" fmla="*/ 9315 w 10017"/>
              <a:gd name="connsiteY17" fmla="*/ 0 h 10000"/>
              <a:gd name="connsiteX18" fmla="*/ 9387 w 10017"/>
              <a:gd name="connsiteY18" fmla="*/ 523 h 10000"/>
              <a:gd name="connsiteX19" fmla="*/ 9387 w 10017"/>
              <a:gd name="connsiteY19" fmla="*/ 7159 h 10000"/>
              <a:gd name="connsiteX20" fmla="*/ 9455 w 10017"/>
              <a:gd name="connsiteY20" fmla="*/ 7682 h 10000"/>
              <a:gd name="connsiteX21" fmla="*/ 10017 w 10017"/>
              <a:gd name="connsiteY21" fmla="*/ 7682 h 10000"/>
              <a:gd name="connsiteX0" fmla="*/ 0 w 10017"/>
              <a:gd name="connsiteY0" fmla="*/ 5609 h 10000"/>
              <a:gd name="connsiteX1" fmla="*/ 436 w 10017"/>
              <a:gd name="connsiteY1" fmla="*/ 5607 h 10000"/>
              <a:gd name="connsiteX2" fmla="*/ 514 w 10017"/>
              <a:gd name="connsiteY2" fmla="*/ 6131 h 10000"/>
              <a:gd name="connsiteX3" fmla="*/ 514 w 10017"/>
              <a:gd name="connsiteY3" fmla="*/ 9477 h 10000"/>
              <a:gd name="connsiteX4" fmla="*/ 588 w 10017"/>
              <a:gd name="connsiteY4" fmla="*/ 10000 h 10000"/>
              <a:gd name="connsiteX5" fmla="*/ 1201 w 10017"/>
              <a:gd name="connsiteY5" fmla="*/ 10000 h 10000"/>
              <a:gd name="connsiteX6" fmla="*/ 1269 w 10017"/>
              <a:gd name="connsiteY6" fmla="*/ 9477 h 10000"/>
              <a:gd name="connsiteX7" fmla="*/ 1269 w 10017"/>
              <a:gd name="connsiteY7" fmla="*/ 7178 h 10000"/>
              <a:gd name="connsiteX8" fmla="*/ 1334 w 10017"/>
              <a:gd name="connsiteY8" fmla="*/ 6654 h 10000"/>
              <a:gd name="connsiteX9" fmla="*/ 2092 w 10017"/>
              <a:gd name="connsiteY9" fmla="*/ 6654 h 10000"/>
              <a:gd name="connsiteX10" fmla="*/ 2164 w 10017"/>
              <a:gd name="connsiteY10" fmla="*/ 7178 h 10000"/>
              <a:gd name="connsiteX11" fmla="*/ 2164 w 10017"/>
              <a:gd name="connsiteY11" fmla="*/ 8411 h 10000"/>
              <a:gd name="connsiteX12" fmla="*/ 2231 w 10017"/>
              <a:gd name="connsiteY12" fmla="*/ 8935 h 10000"/>
              <a:gd name="connsiteX13" fmla="*/ 7458 w 10017"/>
              <a:gd name="connsiteY13" fmla="*/ 8935 h 10000"/>
              <a:gd name="connsiteX14" fmla="*/ 7526 w 10017"/>
              <a:gd name="connsiteY14" fmla="*/ 8411 h 10000"/>
              <a:gd name="connsiteX15" fmla="*/ 7526 w 10017"/>
              <a:gd name="connsiteY15" fmla="*/ 523 h 10000"/>
              <a:gd name="connsiteX16" fmla="*/ 7594 w 10017"/>
              <a:gd name="connsiteY16" fmla="*/ 0 h 10000"/>
              <a:gd name="connsiteX17" fmla="*/ 9315 w 10017"/>
              <a:gd name="connsiteY17" fmla="*/ 0 h 10000"/>
              <a:gd name="connsiteX18" fmla="*/ 9387 w 10017"/>
              <a:gd name="connsiteY18" fmla="*/ 523 h 10000"/>
              <a:gd name="connsiteX19" fmla="*/ 9387 w 10017"/>
              <a:gd name="connsiteY19" fmla="*/ 7159 h 10000"/>
              <a:gd name="connsiteX20" fmla="*/ 9455 w 10017"/>
              <a:gd name="connsiteY20" fmla="*/ 7682 h 10000"/>
              <a:gd name="connsiteX21" fmla="*/ 10017 w 10017"/>
              <a:gd name="connsiteY21" fmla="*/ 7682 h 10000"/>
              <a:gd name="connsiteX0" fmla="*/ 0 w 10017"/>
              <a:gd name="connsiteY0" fmla="*/ 5609 h 10000"/>
              <a:gd name="connsiteX1" fmla="*/ 436 w 10017"/>
              <a:gd name="connsiteY1" fmla="*/ 5607 h 10000"/>
              <a:gd name="connsiteX2" fmla="*/ 514 w 10017"/>
              <a:gd name="connsiteY2" fmla="*/ 6131 h 10000"/>
              <a:gd name="connsiteX3" fmla="*/ 514 w 10017"/>
              <a:gd name="connsiteY3" fmla="*/ 9477 h 10000"/>
              <a:gd name="connsiteX4" fmla="*/ 588 w 10017"/>
              <a:gd name="connsiteY4" fmla="*/ 10000 h 10000"/>
              <a:gd name="connsiteX5" fmla="*/ 1201 w 10017"/>
              <a:gd name="connsiteY5" fmla="*/ 10000 h 10000"/>
              <a:gd name="connsiteX6" fmla="*/ 1269 w 10017"/>
              <a:gd name="connsiteY6" fmla="*/ 9477 h 10000"/>
              <a:gd name="connsiteX7" fmla="*/ 1269 w 10017"/>
              <a:gd name="connsiteY7" fmla="*/ 7178 h 10000"/>
              <a:gd name="connsiteX8" fmla="*/ 1334 w 10017"/>
              <a:gd name="connsiteY8" fmla="*/ 6654 h 10000"/>
              <a:gd name="connsiteX9" fmla="*/ 2092 w 10017"/>
              <a:gd name="connsiteY9" fmla="*/ 6654 h 10000"/>
              <a:gd name="connsiteX10" fmla="*/ 2164 w 10017"/>
              <a:gd name="connsiteY10" fmla="*/ 7178 h 10000"/>
              <a:gd name="connsiteX11" fmla="*/ 2164 w 10017"/>
              <a:gd name="connsiteY11" fmla="*/ 8411 h 10000"/>
              <a:gd name="connsiteX12" fmla="*/ 2231 w 10017"/>
              <a:gd name="connsiteY12" fmla="*/ 8935 h 10000"/>
              <a:gd name="connsiteX13" fmla="*/ 7458 w 10017"/>
              <a:gd name="connsiteY13" fmla="*/ 8935 h 10000"/>
              <a:gd name="connsiteX14" fmla="*/ 7526 w 10017"/>
              <a:gd name="connsiteY14" fmla="*/ 8411 h 10000"/>
              <a:gd name="connsiteX15" fmla="*/ 7526 w 10017"/>
              <a:gd name="connsiteY15" fmla="*/ 523 h 10000"/>
              <a:gd name="connsiteX16" fmla="*/ 7594 w 10017"/>
              <a:gd name="connsiteY16" fmla="*/ 0 h 10000"/>
              <a:gd name="connsiteX17" fmla="*/ 9315 w 10017"/>
              <a:gd name="connsiteY17" fmla="*/ 0 h 10000"/>
              <a:gd name="connsiteX18" fmla="*/ 9387 w 10017"/>
              <a:gd name="connsiteY18" fmla="*/ 523 h 10000"/>
              <a:gd name="connsiteX19" fmla="*/ 9387 w 10017"/>
              <a:gd name="connsiteY19" fmla="*/ 7159 h 10000"/>
              <a:gd name="connsiteX20" fmla="*/ 9455 w 10017"/>
              <a:gd name="connsiteY20" fmla="*/ 7682 h 10000"/>
              <a:gd name="connsiteX21" fmla="*/ 10017 w 10017"/>
              <a:gd name="connsiteY21" fmla="*/ 7682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017" h="10000">
                <a:moveTo>
                  <a:pt x="0" y="5609"/>
                </a:moveTo>
                <a:lnTo>
                  <a:pt x="436" y="5607"/>
                </a:lnTo>
                <a:cubicBezTo>
                  <a:pt x="477" y="5607"/>
                  <a:pt x="514" y="5832"/>
                  <a:pt x="514" y="6131"/>
                </a:cubicBezTo>
                <a:lnTo>
                  <a:pt x="514" y="9477"/>
                </a:lnTo>
                <a:cubicBezTo>
                  <a:pt x="514" y="9757"/>
                  <a:pt x="548" y="10000"/>
                  <a:pt x="588" y="10000"/>
                </a:cubicBezTo>
                <a:lnTo>
                  <a:pt x="1201" y="10000"/>
                </a:lnTo>
                <a:cubicBezTo>
                  <a:pt x="1235" y="10000"/>
                  <a:pt x="1269" y="9757"/>
                  <a:pt x="1269" y="9477"/>
                </a:cubicBezTo>
                <a:lnTo>
                  <a:pt x="1269" y="7178"/>
                </a:lnTo>
                <a:cubicBezTo>
                  <a:pt x="1269" y="6897"/>
                  <a:pt x="1297" y="6654"/>
                  <a:pt x="1334" y="6654"/>
                </a:cubicBezTo>
                <a:lnTo>
                  <a:pt x="2092" y="6654"/>
                </a:lnTo>
                <a:cubicBezTo>
                  <a:pt x="2132" y="6654"/>
                  <a:pt x="2164" y="6897"/>
                  <a:pt x="2164" y="7178"/>
                </a:cubicBezTo>
                <a:lnTo>
                  <a:pt x="2164" y="8411"/>
                </a:lnTo>
                <a:cubicBezTo>
                  <a:pt x="2164" y="8710"/>
                  <a:pt x="2193" y="8935"/>
                  <a:pt x="2231" y="8935"/>
                </a:cubicBezTo>
                <a:lnTo>
                  <a:pt x="7458" y="8935"/>
                </a:lnTo>
                <a:cubicBezTo>
                  <a:pt x="7496" y="8935"/>
                  <a:pt x="7526" y="8710"/>
                  <a:pt x="7526" y="8411"/>
                </a:cubicBezTo>
                <a:lnTo>
                  <a:pt x="7526" y="523"/>
                </a:lnTo>
                <a:cubicBezTo>
                  <a:pt x="7526" y="224"/>
                  <a:pt x="7557" y="0"/>
                  <a:pt x="7594" y="0"/>
                </a:cubicBezTo>
                <a:lnTo>
                  <a:pt x="9315" y="0"/>
                </a:lnTo>
                <a:cubicBezTo>
                  <a:pt x="9356" y="0"/>
                  <a:pt x="9387" y="224"/>
                  <a:pt x="9387" y="523"/>
                </a:cubicBezTo>
                <a:lnTo>
                  <a:pt x="9387" y="7159"/>
                </a:lnTo>
                <a:cubicBezTo>
                  <a:pt x="9387" y="7439"/>
                  <a:pt x="9416" y="7682"/>
                  <a:pt x="9455" y="7682"/>
                </a:cubicBezTo>
                <a:lnTo>
                  <a:pt x="10017" y="7682"/>
                </a:lnTo>
              </a:path>
            </a:pathLst>
          </a:custGeom>
          <a:noFill/>
          <a:ln w="12700" cap="flat">
            <a:solidFill>
              <a:schemeClr val="bg1"/>
            </a:solidFill>
            <a:prstDash val="solid"/>
            <a:miter lim="800000"/>
            <a:headEnd/>
            <a:tailEnd/>
          </a:ln>
          <a:extLst>
            <a:ext uri="{909E8E84-426E-40dd-AFC4-6F175D3DCCD1}">
              <a14:hiddenFill xmlns=""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 name="Freeform 9"/>
          <p:cNvSpPr>
            <a:spLocks/>
          </p:cNvSpPr>
          <p:nvPr userDrawn="1"/>
        </p:nvSpPr>
        <p:spPr bwMode="gray">
          <a:xfrm>
            <a:off x="-7917" y="4480919"/>
            <a:ext cx="9161634" cy="1894152"/>
          </a:xfrm>
          <a:custGeom>
            <a:avLst/>
            <a:gdLst>
              <a:gd name="T0" fmla="*/ 0 w 8479"/>
              <a:gd name="T1" fmla="*/ 0 h 835"/>
              <a:gd name="T2" fmla="*/ 1311 w 8479"/>
              <a:gd name="T3" fmla="*/ 0 h 835"/>
              <a:gd name="T4" fmla="*/ 1339 w 8479"/>
              <a:gd name="T5" fmla="*/ 28 h 835"/>
              <a:gd name="T6" fmla="*/ 1339 w 8479"/>
              <a:gd name="T7" fmla="*/ 629 h 835"/>
              <a:gd name="T8" fmla="*/ 1366 w 8479"/>
              <a:gd name="T9" fmla="*/ 657 h 835"/>
              <a:gd name="T10" fmla="*/ 2615 w 8479"/>
              <a:gd name="T11" fmla="*/ 657 h 835"/>
              <a:gd name="T12" fmla="*/ 2643 w 8479"/>
              <a:gd name="T13" fmla="*/ 629 h 835"/>
              <a:gd name="T14" fmla="*/ 2643 w 8479"/>
              <a:gd name="T15" fmla="*/ 150 h 835"/>
              <a:gd name="T16" fmla="*/ 2671 w 8479"/>
              <a:gd name="T17" fmla="*/ 122 h 835"/>
              <a:gd name="T18" fmla="*/ 3930 w 8479"/>
              <a:gd name="T19" fmla="*/ 122 h 835"/>
              <a:gd name="T20" fmla="*/ 3958 w 8479"/>
              <a:gd name="T21" fmla="*/ 150 h 835"/>
              <a:gd name="T22" fmla="*/ 3958 w 8479"/>
              <a:gd name="T23" fmla="*/ 807 h 835"/>
              <a:gd name="T24" fmla="*/ 3986 w 8479"/>
              <a:gd name="T25" fmla="*/ 835 h 835"/>
              <a:gd name="T26" fmla="*/ 4855 w 8479"/>
              <a:gd name="T27" fmla="*/ 835 h 835"/>
              <a:gd name="T28" fmla="*/ 4883 w 8479"/>
              <a:gd name="T29" fmla="*/ 807 h 835"/>
              <a:gd name="T30" fmla="*/ 4883 w 8479"/>
              <a:gd name="T31" fmla="*/ 28 h 835"/>
              <a:gd name="T32" fmla="*/ 4911 w 8479"/>
              <a:gd name="T33" fmla="*/ 0 h 835"/>
              <a:gd name="T34" fmla="*/ 5536 w 8479"/>
              <a:gd name="T35" fmla="*/ 0 h 835"/>
              <a:gd name="T36" fmla="*/ 5564 w 8479"/>
              <a:gd name="T37" fmla="*/ 28 h 835"/>
              <a:gd name="T38" fmla="*/ 5564 w 8479"/>
              <a:gd name="T39" fmla="*/ 716 h 835"/>
              <a:gd name="T40" fmla="*/ 5592 w 8479"/>
              <a:gd name="T41" fmla="*/ 744 h 835"/>
              <a:gd name="T42" fmla="*/ 6859 w 8479"/>
              <a:gd name="T43" fmla="*/ 744 h 835"/>
              <a:gd name="T44" fmla="*/ 6887 w 8479"/>
              <a:gd name="T45" fmla="*/ 716 h 835"/>
              <a:gd name="T46" fmla="*/ 6887 w 8479"/>
              <a:gd name="T47" fmla="*/ 148 h 835"/>
              <a:gd name="T48" fmla="*/ 6915 w 8479"/>
              <a:gd name="T49" fmla="*/ 120 h 835"/>
              <a:gd name="T50" fmla="*/ 7337 w 8479"/>
              <a:gd name="T51" fmla="*/ 120 h 835"/>
              <a:gd name="T52" fmla="*/ 7364 w 8479"/>
              <a:gd name="T53" fmla="*/ 148 h 835"/>
              <a:gd name="T54" fmla="*/ 7364 w 8479"/>
              <a:gd name="T55" fmla="*/ 269 h 835"/>
              <a:gd name="T56" fmla="*/ 7392 w 8479"/>
              <a:gd name="T57" fmla="*/ 297 h 835"/>
              <a:gd name="T58" fmla="*/ 8479 w 8479"/>
              <a:gd name="T59" fmla="*/ 297 h 835"/>
              <a:gd name="connsiteX0" fmla="*/ 0 w 8454"/>
              <a:gd name="connsiteY0" fmla="*/ 0 h 10000"/>
              <a:gd name="connsiteX1" fmla="*/ 33 w 8454"/>
              <a:gd name="connsiteY1" fmla="*/ 335 h 10000"/>
              <a:gd name="connsiteX2" fmla="*/ 33 w 8454"/>
              <a:gd name="connsiteY2" fmla="*/ 7533 h 10000"/>
              <a:gd name="connsiteX3" fmla="*/ 65 w 8454"/>
              <a:gd name="connsiteY3" fmla="*/ 7868 h 10000"/>
              <a:gd name="connsiteX4" fmla="*/ 1538 w 8454"/>
              <a:gd name="connsiteY4" fmla="*/ 7868 h 10000"/>
              <a:gd name="connsiteX5" fmla="*/ 1571 w 8454"/>
              <a:gd name="connsiteY5" fmla="*/ 7533 h 10000"/>
              <a:gd name="connsiteX6" fmla="*/ 1571 w 8454"/>
              <a:gd name="connsiteY6" fmla="*/ 1796 h 10000"/>
              <a:gd name="connsiteX7" fmla="*/ 1604 w 8454"/>
              <a:gd name="connsiteY7" fmla="*/ 1461 h 10000"/>
              <a:gd name="connsiteX8" fmla="*/ 3089 w 8454"/>
              <a:gd name="connsiteY8" fmla="*/ 1461 h 10000"/>
              <a:gd name="connsiteX9" fmla="*/ 3122 w 8454"/>
              <a:gd name="connsiteY9" fmla="*/ 1796 h 10000"/>
              <a:gd name="connsiteX10" fmla="*/ 3122 w 8454"/>
              <a:gd name="connsiteY10" fmla="*/ 9665 h 10000"/>
              <a:gd name="connsiteX11" fmla="*/ 3155 w 8454"/>
              <a:gd name="connsiteY11" fmla="*/ 10000 h 10000"/>
              <a:gd name="connsiteX12" fmla="*/ 4180 w 8454"/>
              <a:gd name="connsiteY12" fmla="*/ 10000 h 10000"/>
              <a:gd name="connsiteX13" fmla="*/ 4213 w 8454"/>
              <a:gd name="connsiteY13" fmla="*/ 9665 h 10000"/>
              <a:gd name="connsiteX14" fmla="*/ 4213 w 8454"/>
              <a:gd name="connsiteY14" fmla="*/ 335 h 10000"/>
              <a:gd name="connsiteX15" fmla="*/ 4246 w 8454"/>
              <a:gd name="connsiteY15" fmla="*/ 0 h 10000"/>
              <a:gd name="connsiteX16" fmla="*/ 4983 w 8454"/>
              <a:gd name="connsiteY16" fmla="*/ 0 h 10000"/>
              <a:gd name="connsiteX17" fmla="*/ 5016 w 8454"/>
              <a:gd name="connsiteY17" fmla="*/ 335 h 10000"/>
              <a:gd name="connsiteX18" fmla="*/ 5016 w 8454"/>
              <a:gd name="connsiteY18" fmla="*/ 8575 h 10000"/>
              <a:gd name="connsiteX19" fmla="*/ 5049 w 8454"/>
              <a:gd name="connsiteY19" fmla="*/ 8910 h 10000"/>
              <a:gd name="connsiteX20" fmla="*/ 6543 w 8454"/>
              <a:gd name="connsiteY20" fmla="*/ 8910 h 10000"/>
              <a:gd name="connsiteX21" fmla="*/ 6576 w 8454"/>
              <a:gd name="connsiteY21" fmla="*/ 8575 h 10000"/>
              <a:gd name="connsiteX22" fmla="*/ 6576 w 8454"/>
              <a:gd name="connsiteY22" fmla="*/ 1772 h 10000"/>
              <a:gd name="connsiteX23" fmla="*/ 6609 w 8454"/>
              <a:gd name="connsiteY23" fmla="*/ 1437 h 10000"/>
              <a:gd name="connsiteX24" fmla="*/ 7107 w 8454"/>
              <a:gd name="connsiteY24" fmla="*/ 1437 h 10000"/>
              <a:gd name="connsiteX25" fmla="*/ 7139 w 8454"/>
              <a:gd name="connsiteY25" fmla="*/ 1772 h 10000"/>
              <a:gd name="connsiteX26" fmla="*/ 7139 w 8454"/>
              <a:gd name="connsiteY26" fmla="*/ 3222 h 10000"/>
              <a:gd name="connsiteX27" fmla="*/ 7172 w 8454"/>
              <a:gd name="connsiteY27" fmla="*/ 3557 h 10000"/>
              <a:gd name="connsiteX28" fmla="*/ 8454 w 8454"/>
              <a:gd name="connsiteY28" fmla="*/ 3557 h 10000"/>
              <a:gd name="connsiteX0" fmla="*/ 0 w 9961"/>
              <a:gd name="connsiteY0" fmla="*/ 335 h 10000"/>
              <a:gd name="connsiteX1" fmla="*/ 0 w 9961"/>
              <a:gd name="connsiteY1" fmla="*/ 7533 h 10000"/>
              <a:gd name="connsiteX2" fmla="*/ 38 w 9961"/>
              <a:gd name="connsiteY2" fmla="*/ 7868 h 10000"/>
              <a:gd name="connsiteX3" fmla="*/ 1780 w 9961"/>
              <a:gd name="connsiteY3" fmla="*/ 7868 h 10000"/>
              <a:gd name="connsiteX4" fmla="*/ 1819 w 9961"/>
              <a:gd name="connsiteY4" fmla="*/ 7533 h 10000"/>
              <a:gd name="connsiteX5" fmla="*/ 1819 w 9961"/>
              <a:gd name="connsiteY5" fmla="*/ 1796 h 10000"/>
              <a:gd name="connsiteX6" fmla="*/ 1858 w 9961"/>
              <a:gd name="connsiteY6" fmla="*/ 1461 h 10000"/>
              <a:gd name="connsiteX7" fmla="*/ 3615 w 9961"/>
              <a:gd name="connsiteY7" fmla="*/ 1461 h 10000"/>
              <a:gd name="connsiteX8" fmla="*/ 3654 w 9961"/>
              <a:gd name="connsiteY8" fmla="*/ 1796 h 10000"/>
              <a:gd name="connsiteX9" fmla="*/ 3654 w 9961"/>
              <a:gd name="connsiteY9" fmla="*/ 9665 h 10000"/>
              <a:gd name="connsiteX10" fmla="*/ 3693 w 9961"/>
              <a:gd name="connsiteY10" fmla="*/ 10000 h 10000"/>
              <a:gd name="connsiteX11" fmla="*/ 4905 w 9961"/>
              <a:gd name="connsiteY11" fmla="*/ 10000 h 10000"/>
              <a:gd name="connsiteX12" fmla="*/ 4944 w 9961"/>
              <a:gd name="connsiteY12" fmla="*/ 9665 h 10000"/>
              <a:gd name="connsiteX13" fmla="*/ 4944 w 9961"/>
              <a:gd name="connsiteY13" fmla="*/ 335 h 10000"/>
              <a:gd name="connsiteX14" fmla="*/ 4983 w 9961"/>
              <a:gd name="connsiteY14" fmla="*/ 0 h 10000"/>
              <a:gd name="connsiteX15" fmla="*/ 5855 w 9961"/>
              <a:gd name="connsiteY15" fmla="*/ 0 h 10000"/>
              <a:gd name="connsiteX16" fmla="*/ 5894 w 9961"/>
              <a:gd name="connsiteY16" fmla="*/ 335 h 10000"/>
              <a:gd name="connsiteX17" fmla="*/ 5894 w 9961"/>
              <a:gd name="connsiteY17" fmla="*/ 8575 h 10000"/>
              <a:gd name="connsiteX18" fmla="*/ 5933 w 9961"/>
              <a:gd name="connsiteY18" fmla="*/ 8910 h 10000"/>
              <a:gd name="connsiteX19" fmla="*/ 7701 w 9961"/>
              <a:gd name="connsiteY19" fmla="*/ 8910 h 10000"/>
              <a:gd name="connsiteX20" fmla="*/ 7740 w 9961"/>
              <a:gd name="connsiteY20" fmla="*/ 8575 h 10000"/>
              <a:gd name="connsiteX21" fmla="*/ 7740 w 9961"/>
              <a:gd name="connsiteY21" fmla="*/ 1772 h 10000"/>
              <a:gd name="connsiteX22" fmla="*/ 7779 w 9961"/>
              <a:gd name="connsiteY22" fmla="*/ 1437 h 10000"/>
              <a:gd name="connsiteX23" fmla="*/ 8368 w 9961"/>
              <a:gd name="connsiteY23" fmla="*/ 1437 h 10000"/>
              <a:gd name="connsiteX24" fmla="*/ 8406 w 9961"/>
              <a:gd name="connsiteY24" fmla="*/ 1772 h 10000"/>
              <a:gd name="connsiteX25" fmla="*/ 8406 w 9961"/>
              <a:gd name="connsiteY25" fmla="*/ 3222 h 10000"/>
              <a:gd name="connsiteX26" fmla="*/ 8445 w 9961"/>
              <a:gd name="connsiteY26" fmla="*/ 3557 h 10000"/>
              <a:gd name="connsiteX27" fmla="*/ 9961 w 9961"/>
              <a:gd name="connsiteY27" fmla="*/ 3557 h 10000"/>
              <a:gd name="connsiteX0" fmla="*/ 0 w 10000"/>
              <a:gd name="connsiteY0" fmla="*/ 7533 h 10000"/>
              <a:gd name="connsiteX1" fmla="*/ 38 w 10000"/>
              <a:gd name="connsiteY1" fmla="*/ 7868 h 10000"/>
              <a:gd name="connsiteX2" fmla="*/ 1787 w 10000"/>
              <a:gd name="connsiteY2" fmla="*/ 7868 h 10000"/>
              <a:gd name="connsiteX3" fmla="*/ 1826 w 10000"/>
              <a:gd name="connsiteY3" fmla="*/ 7533 h 10000"/>
              <a:gd name="connsiteX4" fmla="*/ 1826 w 10000"/>
              <a:gd name="connsiteY4" fmla="*/ 1796 h 10000"/>
              <a:gd name="connsiteX5" fmla="*/ 1865 w 10000"/>
              <a:gd name="connsiteY5" fmla="*/ 1461 h 10000"/>
              <a:gd name="connsiteX6" fmla="*/ 3629 w 10000"/>
              <a:gd name="connsiteY6" fmla="*/ 1461 h 10000"/>
              <a:gd name="connsiteX7" fmla="*/ 3668 w 10000"/>
              <a:gd name="connsiteY7" fmla="*/ 1796 h 10000"/>
              <a:gd name="connsiteX8" fmla="*/ 3668 w 10000"/>
              <a:gd name="connsiteY8" fmla="*/ 9665 h 10000"/>
              <a:gd name="connsiteX9" fmla="*/ 3707 w 10000"/>
              <a:gd name="connsiteY9" fmla="*/ 10000 h 10000"/>
              <a:gd name="connsiteX10" fmla="*/ 4924 w 10000"/>
              <a:gd name="connsiteY10" fmla="*/ 10000 h 10000"/>
              <a:gd name="connsiteX11" fmla="*/ 4963 w 10000"/>
              <a:gd name="connsiteY11" fmla="*/ 9665 h 10000"/>
              <a:gd name="connsiteX12" fmla="*/ 4963 w 10000"/>
              <a:gd name="connsiteY12" fmla="*/ 335 h 10000"/>
              <a:gd name="connsiteX13" fmla="*/ 5003 w 10000"/>
              <a:gd name="connsiteY13" fmla="*/ 0 h 10000"/>
              <a:gd name="connsiteX14" fmla="*/ 5878 w 10000"/>
              <a:gd name="connsiteY14" fmla="*/ 0 h 10000"/>
              <a:gd name="connsiteX15" fmla="*/ 5917 w 10000"/>
              <a:gd name="connsiteY15" fmla="*/ 335 h 10000"/>
              <a:gd name="connsiteX16" fmla="*/ 5917 w 10000"/>
              <a:gd name="connsiteY16" fmla="*/ 8575 h 10000"/>
              <a:gd name="connsiteX17" fmla="*/ 5956 w 10000"/>
              <a:gd name="connsiteY17" fmla="*/ 8910 h 10000"/>
              <a:gd name="connsiteX18" fmla="*/ 7731 w 10000"/>
              <a:gd name="connsiteY18" fmla="*/ 8910 h 10000"/>
              <a:gd name="connsiteX19" fmla="*/ 7770 w 10000"/>
              <a:gd name="connsiteY19" fmla="*/ 8575 h 10000"/>
              <a:gd name="connsiteX20" fmla="*/ 7770 w 10000"/>
              <a:gd name="connsiteY20" fmla="*/ 1772 h 10000"/>
              <a:gd name="connsiteX21" fmla="*/ 7809 w 10000"/>
              <a:gd name="connsiteY21" fmla="*/ 1437 h 10000"/>
              <a:gd name="connsiteX22" fmla="*/ 8401 w 10000"/>
              <a:gd name="connsiteY22" fmla="*/ 1437 h 10000"/>
              <a:gd name="connsiteX23" fmla="*/ 8439 w 10000"/>
              <a:gd name="connsiteY23" fmla="*/ 1772 h 10000"/>
              <a:gd name="connsiteX24" fmla="*/ 8439 w 10000"/>
              <a:gd name="connsiteY24" fmla="*/ 3222 h 10000"/>
              <a:gd name="connsiteX25" fmla="*/ 8478 w 10000"/>
              <a:gd name="connsiteY25" fmla="*/ 3557 h 10000"/>
              <a:gd name="connsiteX26" fmla="*/ 10000 w 10000"/>
              <a:gd name="connsiteY26" fmla="*/ 3557 h 10000"/>
              <a:gd name="connsiteX0" fmla="*/ 0 w 9962"/>
              <a:gd name="connsiteY0" fmla="*/ 7868 h 10000"/>
              <a:gd name="connsiteX1" fmla="*/ 1749 w 9962"/>
              <a:gd name="connsiteY1" fmla="*/ 7868 h 10000"/>
              <a:gd name="connsiteX2" fmla="*/ 1788 w 9962"/>
              <a:gd name="connsiteY2" fmla="*/ 7533 h 10000"/>
              <a:gd name="connsiteX3" fmla="*/ 1788 w 9962"/>
              <a:gd name="connsiteY3" fmla="*/ 1796 h 10000"/>
              <a:gd name="connsiteX4" fmla="*/ 1827 w 9962"/>
              <a:gd name="connsiteY4" fmla="*/ 1461 h 10000"/>
              <a:gd name="connsiteX5" fmla="*/ 3591 w 9962"/>
              <a:gd name="connsiteY5" fmla="*/ 1461 h 10000"/>
              <a:gd name="connsiteX6" fmla="*/ 3630 w 9962"/>
              <a:gd name="connsiteY6" fmla="*/ 1796 h 10000"/>
              <a:gd name="connsiteX7" fmla="*/ 3630 w 9962"/>
              <a:gd name="connsiteY7" fmla="*/ 9665 h 10000"/>
              <a:gd name="connsiteX8" fmla="*/ 3669 w 9962"/>
              <a:gd name="connsiteY8" fmla="*/ 10000 h 10000"/>
              <a:gd name="connsiteX9" fmla="*/ 4886 w 9962"/>
              <a:gd name="connsiteY9" fmla="*/ 10000 h 10000"/>
              <a:gd name="connsiteX10" fmla="*/ 4925 w 9962"/>
              <a:gd name="connsiteY10" fmla="*/ 9665 h 10000"/>
              <a:gd name="connsiteX11" fmla="*/ 4925 w 9962"/>
              <a:gd name="connsiteY11" fmla="*/ 335 h 10000"/>
              <a:gd name="connsiteX12" fmla="*/ 4965 w 9962"/>
              <a:gd name="connsiteY12" fmla="*/ 0 h 10000"/>
              <a:gd name="connsiteX13" fmla="*/ 5840 w 9962"/>
              <a:gd name="connsiteY13" fmla="*/ 0 h 10000"/>
              <a:gd name="connsiteX14" fmla="*/ 5879 w 9962"/>
              <a:gd name="connsiteY14" fmla="*/ 335 h 10000"/>
              <a:gd name="connsiteX15" fmla="*/ 5879 w 9962"/>
              <a:gd name="connsiteY15" fmla="*/ 8575 h 10000"/>
              <a:gd name="connsiteX16" fmla="*/ 5918 w 9962"/>
              <a:gd name="connsiteY16" fmla="*/ 8910 h 10000"/>
              <a:gd name="connsiteX17" fmla="*/ 7693 w 9962"/>
              <a:gd name="connsiteY17" fmla="*/ 8910 h 10000"/>
              <a:gd name="connsiteX18" fmla="*/ 7732 w 9962"/>
              <a:gd name="connsiteY18" fmla="*/ 8575 h 10000"/>
              <a:gd name="connsiteX19" fmla="*/ 7732 w 9962"/>
              <a:gd name="connsiteY19" fmla="*/ 1772 h 10000"/>
              <a:gd name="connsiteX20" fmla="*/ 7771 w 9962"/>
              <a:gd name="connsiteY20" fmla="*/ 1437 h 10000"/>
              <a:gd name="connsiteX21" fmla="*/ 8363 w 9962"/>
              <a:gd name="connsiteY21" fmla="*/ 1437 h 10000"/>
              <a:gd name="connsiteX22" fmla="*/ 8401 w 9962"/>
              <a:gd name="connsiteY22" fmla="*/ 1772 h 10000"/>
              <a:gd name="connsiteX23" fmla="*/ 8401 w 9962"/>
              <a:gd name="connsiteY23" fmla="*/ 3222 h 10000"/>
              <a:gd name="connsiteX24" fmla="*/ 8440 w 9962"/>
              <a:gd name="connsiteY24" fmla="*/ 3557 h 10000"/>
              <a:gd name="connsiteX25" fmla="*/ 9962 w 9962"/>
              <a:gd name="connsiteY25" fmla="*/ 3557 h 10000"/>
              <a:gd name="connsiteX0" fmla="*/ 0 w 8472"/>
              <a:gd name="connsiteY0" fmla="*/ 7868 h 10000"/>
              <a:gd name="connsiteX1" fmla="*/ 1756 w 8472"/>
              <a:gd name="connsiteY1" fmla="*/ 7868 h 10000"/>
              <a:gd name="connsiteX2" fmla="*/ 1795 w 8472"/>
              <a:gd name="connsiteY2" fmla="*/ 7533 h 10000"/>
              <a:gd name="connsiteX3" fmla="*/ 1795 w 8472"/>
              <a:gd name="connsiteY3" fmla="*/ 1796 h 10000"/>
              <a:gd name="connsiteX4" fmla="*/ 1834 w 8472"/>
              <a:gd name="connsiteY4" fmla="*/ 1461 h 10000"/>
              <a:gd name="connsiteX5" fmla="*/ 3605 w 8472"/>
              <a:gd name="connsiteY5" fmla="*/ 1461 h 10000"/>
              <a:gd name="connsiteX6" fmla="*/ 3644 w 8472"/>
              <a:gd name="connsiteY6" fmla="*/ 1796 h 10000"/>
              <a:gd name="connsiteX7" fmla="*/ 3644 w 8472"/>
              <a:gd name="connsiteY7" fmla="*/ 9665 h 10000"/>
              <a:gd name="connsiteX8" fmla="*/ 3683 w 8472"/>
              <a:gd name="connsiteY8" fmla="*/ 10000 h 10000"/>
              <a:gd name="connsiteX9" fmla="*/ 4905 w 8472"/>
              <a:gd name="connsiteY9" fmla="*/ 10000 h 10000"/>
              <a:gd name="connsiteX10" fmla="*/ 4944 w 8472"/>
              <a:gd name="connsiteY10" fmla="*/ 9665 h 10000"/>
              <a:gd name="connsiteX11" fmla="*/ 4944 w 8472"/>
              <a:gd name="connsiteY11" fmla="*/ 335 h 10000"/>
              <a:gd name="connsiteX12" fmla="*/ 4984 w 8472"/>
              <a:gd name="connsiteY12" fmla="*/ 0 h 10000"/>
              <a:gd name="connsiteX13" fmla="*/ 5862 w 8472"/>
              <a:gd name="connsiteY13" fmla="*/ 0 h 10000"/>
              <a:gd name="connsiteX14" fmla="*/ 5901 w 8472"/>
              <a:gd name="connsiteY14" fmla="*/ 335 h 10000"/>
              <a:gd name="connsiteX15" fmla="*/ 5901 w 8472"/>
              <a:gd name="connsiteY15" fmla="*/ 8575 h 10000"/>
              <a:gd name="connsiteX16" fmla="*/ 5941 w 8472"/>
              <a:gd name="connsiteY16" fmla="*/ 8910 h 10000"/>
              <a:gd name="connsiteX17" fmla="*/ 7722 w 8472"/>
              <a:gd name="connsiteY17" fmla="*/ 8910 h 10000"/>
              <a:gd name="connsiteX18" fmla="*/ 7761 w 8472"/>
              <a:gd name="connsiteY18" fmla="*/ 8575 h 10000"/>
              <a:gd name="connsiteX19" fmla="*/ 7761 w 8472"/>
              <a:gd name="connsiteY19" fmla="*/ 1772 h 10000"/>
              <a:gd name="connsiteX20" fmla="*/ 7801 w 8472"/>
              <a:gd name="connsiteY20" fmla="*/ 1437 h 10000"/>
              <a:gd name="connsiteX21" fmla="*/ 8395 w 8472"/>
              <a:gd name="connsiteY21" fmla="*/ 1437 h 10000"/>
              <a:gd name="connsiteX22" fmla="*/ 8433 w 8472"/>
              <a:gd name="connsiteY22" fmla="*/ 1772 h 10000"/>
              <a:gd name="connsiteX23" fmla="*/ 8433 w 8472"/>
              <a:gd name="connsiteY23" fmla="*/ 3222 h 10000"/>
              <a:gd name="connsiteX24" fmla="*/ 8472 w 8472"/>
              <a:gd name="connsiteY24" fmla="*/ 3557 h 10000"/>
              <a:gd name="connsiteX0" fmla="*/ 0 w 9954"/>
              <a:gd name="connsiteY0" fmla="*/ 7868 h 10000"/>
              <a:gd name="connsiteX1" fmla="*/ 2073 w 9954"/>
              <a:gd name="connsiteY1" fmla="*/ 7868 h 10000"/>
              <a:gd name="connsiteX2" fmla="*/ 2119 w 9954"/>
              <a:gd name="connsiteY2" fmla="*/ 7533 h 10000"/>
              <a:gd name="connsiteX3" fmla="*/ 2119 w 9954"/>
              <a:gd name="connsiteY3" fmla="*/ 1796 h 10000"/>
              <a:gd name="connsiteX4" fmla="*/ 2165 w 9954"/>
              <a:gd name="connsiteY4" fmla="*/ 1461 h 10000"/>
              <a:gd name="connsiteX5" fmla="*/ 4255 w 9954"/>
              <a:gd name="connsiteY5" fmla="*/ 1461 h 10000"/>
              <a:gd name="connsiteX6" fmla="*/ 4301 w 9954"/>
              <a:gd name="connsiteY6" fmla="*/ 1796 h 10000"/>
              <a:gd name="connsiteX7" fmla="*/ 4301 w 9954"/>
              <a:gd name="connsiteY7" fmla="*/ 9665 h 10000"/>
              <a:gd name="connsiteX8" fmla="*/ 4347 w 9954"/>
              <a:gd name="connsiteY8" fmla="*/ 10000 h 10000"/>
              <a:gd name="connsiteX9" fmla="*/ 5790 w 9954"/>
              <a:gd name="connsiteY9" fmla="*/ 10000 h 10000"/>
              <a:gd name="connsiteX10" fmla="*/ 5836 w 9954"/>
              <a:gd name="connsiteY10" fmla="*/ 9665 h 10000"/>
              <a:gd name="connsiteX11" fmla="*/ 5836 w 9954"/>
              <a:gd name="connsiteY11" fmla="*/ 335 h 10000"/>
              <a:gd name="connsiteX12" fmla="*/ 5883 w 9954"/>
              <a:gd name="connsiteY12" fmla="*/ 0 h 10000"/>
              <a:gd name="connsiteX13" fmla="*/ 6919 w 9954"/>
              <a:gd name="connsiteY13" fmla="*/ 0 h 10000"/>
              <a:gd name="connsiteX14" fmla="*/ 6965 w 9954"/>
              <a:gd name="connsiteY14" fmla="*/ 335 h 10000"/>
              <a:gd name="connsiteX15" fmla="*/ 6965 w 9954"/>
              <a:gd name="connsiteY15" fmla="*/ 8575 h 10000"/>
              <a:gd name="connsiteX16" fmla="*/ 7013 w 9954"/>
              <a:gd name="connsiteY16" fmla="*/ 8910 h 10000"/>
              <a:gd name="connsiteX17" fmla="*/ 9115 w 9954"/>
              <a:gd name="connsiteY17" fmla="*/ 8910 h 10000"/>
              <a:gd name="connsiteX18" fmla="*/ 9161 w 9954"/>
              <a:gd name="connsiteY18" fmla="*/ 8575 h 10000"/>
              <a:gd name="connsiteX19" fmla="*/ 9161 w 9954"/>
              <a:gd name="connsiteY19" fmla="*/ 1772 h 10000"/>
              <a:gd name="connsiteX20" fmla="*/ 9208 w 9954"/>
              <a:gd name="connsiteY20" fmla="*/ 1437 h 10000"/>
              <a:gd name="connsiteX21" fmla="*/ 9909 w 9954"/>
              <a:gd name="connsiteY21" fmla="*/ 1437 h 10000"/>
              <a:gd name="connsiteX22" fmla="*/ 9954 w 9954"/>
              <a:gd name="connsiteY22" fmla="*/ 1772 h 10000"/>
              <a:gd name="connsiteX23" fmla="*/ 9954 w 9954"/>
              <a:gd name="connsiteY23" fmla="*/ 3222 h 10000"/>
              <a:gd name="connsiteX0" fmla="*/ 0 w 10000"/>
              <a:gd name="connsiteY0" fmla="*/ 7868 h 10000"/>
              <a:gd name="connsiteX1" fmla="*/ 2083 w 10000"/>
              <a:gd name="connsiteY1" fmla="*/ 7868 h 10000"/>
              <a:gd name="connsiteX2" fmla="*/ 2129 w 10000"/>
              <a:gd name="connsiteY2" fmla="*/ 7533 h 10000"/>
              <a:gd name="connsiteX3" fmla="*/ 2129 w 10000"/>
              <a:gd name="connsiteY3" fmla="*/ 1796 h 10000"/>
              <a:gd name="connsiteX4" fmla="*/ 2175 w 10000"/>
              <a:gd name="connsiteY4" fmla="*/ 1461 h 10000"/>
              <a:gd name="connsiteX5" fmla="*/ 4275 w 10000"/>
              <a:gd name="connsiteY5" fmla="*/ 1461 h 10000"/>
              <a:gd name="connsiteX6" fmla="*/ 4321 w 10000"/>
              <a:gd name="connsiteY6" fmla="*/ 1796 h 10000"/>
              <a:gd name="connsiteX7" fmla="*/ 4321 w 10000"/>
              <a:gd name="connsiteY7" fmla="*/ 9665 h 10000"/>
              <a:gd name="connsiteX8" fmla="*/ 4367 w 10000"/>
              <a:gd name="connsiteY8" fmla="*/ 10000 h 10000"/>
              <a:gd name="connsiteX9" fmla="*/ 5817 w 10000"/>
              <a:gd name="connsiteY9" fmla="*/ 10000 h 10000"/>
              <a:gd name="connsiteX10" fmla="*/ 5863 w 10000"/>
              <a:gd name="connsiteY10" fmla="*/ 9665 h 10000"/>
              <a:gd name="connsiteX11" fmla="*/ 5863 w 10000"/>
              <a:gd name="connsiteY11" fmla="*/ 335 h 10000"/>
              <a:gd name="connsiteX12" fmla="*/ 5910 w 10000"/>
              <a:gd name="connsiteY12" fmla="*/ 0 h 10000"/>
              <a:gd name="connsiteX13" fmla="*/ 6951 w 10000"/>
              <a:gd name="connsiteY13" fmla="*/ 0 h 10000"/>
              <a:gd name="connsiteX14" fmla="*/ 6997 w 10000"/>
              <a:gd name="connsiteY14" fmla="*/ 335 h 10000"/>
              <a:gd name="connsiteX15" fmla="*/ 6997 w 10000"/>
              <a:gd name="connsiteY15" fmla="*/ 8575 h 10000"/>
              <a:gd name="connsiteX16" fmla="*/ 7045 w 10000"/>
              <a:gd name="connsiteY16" fmla="*/ 8910 h 10000"/>
              <a:gd name="connsiteX17" fmla="*/ 9157 w 10000"/>
              <a:gd name="connsiteY17" fmla="*/ 8910 h 10000"/>
              <a:gd name="connsiteX18" fmla="*/ 9203 w 10000"/>
              <a:gd name="connsiteY18" fmla="*/ 8575 h 10000"/>
              <a:gd name="connsiteX19" fmla="*/ 9203 w 10000"/>
              <a:gd name="connsiteY19" fmla="*/ 1772 h 10000"/>
              <a:gd name="connsiteX20" fmla="*/ 9251 w 10000"/>
              <a:gd name="connsiteY20" fmla="*/ 1437 h 10000"/>
              <a:gd name="connsiteX21" fmla="*/ 9955 w 10000"/>
              <a:gd name="connsiteY21" fmla="*/ 1437 h 10000"/>
              <a:gd name="connsiteX22" fmla="*/ 10000 w 10000"/>
              <a:gd name="connsiteY22" fmla="*/ 1772 h 10000"/>
              <a:gd name="connsiteX0" fmla="*/ 0 w 9955"/>
              <a:gd name="connsiteY0" fmla="*/ 7868 h 10000"/>
              <a:gd name="connsiteX1" fmla="*/ 2083 w 9955"/>
              <a:gd name="connsiteY1" fmla="*/ 7868 h 10000"/>
              <a:gd name="connsiteX2" fmla="*/ 2129 w 9955"/>
              <a:gd name="connsiteY2" fmla="*/ 7533 h 10000"/>
              <a:gd name="connsiteX3" fmla="*/ 2129 w 9955"/>
              <a:gd name="connsiteY3" fmla="*/ 1796 h 10000"/>
              <a:gd name="connsiteX4" fmla="*/ 2175 w 9955"/>
              <a:gd name="connsiteY4" fmla="*/ 1461 h 10000"/>
              <a:gd name="connsiteX5" fmla="*/ 4275 w 9955"/>
              <a:gd name="connsiteY5" fmla="*/ 1461 h 10000"/>
              <a:gd name="connsiteX6" fmla="*/ 4321 w 9955"/>
              <a:gd name="connsiteY6" fmla="*/ 1796 h 10000"/>
              <a:gd name="connsiteX7" fmla="*/ 4321 w 9955"/>
              <a:gd name="connsiteY7" fmla="*/ 9665 h 10000"/>
              <a:gd name="connsiteX8" fmla="*/ 4367 w 9955"/>
              <a:gd name="connsiteY8" fmla="*/ 10000 h 10000"/>
              <a:gd name="connsiteX9" fmla="*/ 5817 w 9955"/>
              <a:gd name="connsiteY9" fmla="*/ 10000 h 10000"/>
              <a:gd name="connsiteX10" fmla="*/ 5863 w 9955"/>
              <a:gd name="connsiteY10" fmla="*/ 9665 h 10000"/>
              <a:gd name="connsiteX11" fmla="*/ 5863 w 9955"/>
              <a:gd name="connsiteY11" fmla="*/ 335 h 10000"/>
              <a:gd name="connsiteX12" fmla="*/ 5910 w 9955"/>
              <a:gd name="connsiteY12" fmla="*/ 0 h 10000"/>
              <a:gd name="connsiteX13" fmla="*/ 6951 w 9955"/>
              <a:gd name="connsiteY13" fmla="*/ 0 h 10000"/>
              <a:gd name="connsiteX14" fmla="*/ 6997 w 9955"/>
              <a:gd name="connsiteY14" fmla="*/ 335 h 10000"/>
              <a:gd name="connsiteX15" fmla="*/ 6997 w 9955"/>
              <a:gd name="connsiteY15" fmla="*/ 8575 h 10000"/>
              <a:gd name="connsiteX16" fmla="*/ 7045 w 9955"/>
              <a:gd name="connsiteY16" fmla="*/ 8910 h 10000"/>
              <a:gd name="connsiteX17" fmla="*/ 9157 w 9955"/>
              <a:gd name="connsiteY17" fmla="*/ 8910 h 10000"/>
              <a:gd name="connsiteX18" fmla="*/ 9203 w 9955"/>
              <a:gd name="connsiteY18" fmla="*/ 8575 h 10000"/>
              <a:gd name="connsiteX19" fmla="*/ 9203 w 9955"/>
              <a:gd name="connsiteY19" fmla="*/ 1772 h 10000"/>
              <a:gd name="connsiteX20" fmla="*/ 9251 w 9955"/>
              <a:gd name="connsiteY20" fmla="*/ 1437 h 10000"/>
              <a:gd name="connsiteX21" fmla="*/ 9955 w 9955"/>
              <a:gd name="connsiteY21" fmla="*/ 1437 h 10000"/>
              <a:gd name="connsiteX0" fmla="*/ 0 w 9293"/>
              <a:gd name="connsiteY0" fmla="*/ 7868 h 10000"/>
              <a:gd name="connsiteX1" fmla="*/ 2092 w 9293"/>
              <a:gd name="connsiteY1" fmla="*/ 7868 h 10000"/>
              <a:gd name="connsiteX2" fmla="*/ 2139 w 9293"/>
              <a:gd name="connsiteY2" fmla="*/ 7533 h 10000"/>
              <a:gd name="connsiteX3" fmla="*/ 2139 w 9293"/>
              <a:gd name="connsiteY3" fmla="*/ 1796 h 10000"/>
              <a:gd name="connsiteX4" fmla="*/ 2185 w 9293"/>
              <a:gd name="connsiteY4" fmla="*/ 1461 h 10000"/>
              <a:gd name="connsiteX5" fmla="*/ 4294 w 9293"/>
              <a:gd name="connsiteY5" fmla="*/ 1461 h 10000"/>
              <a:gd name="connsiteX6" fmla="*/ 4341 w 9293"/>
              <a:gd name="connsiteY6" fmla="*/ 1796 h 10000"/>
              <a:gd name="connsiteX7" fmla="*/ 4341 w 9293"/>
              <a:gd name="connsiteY7" fmla="*/ 9665 h 10000"/>
              <a:gd name="connsiteX8" fmla="*/ 4387 w 9293"/>
              <a:gd name="connsiteY8" fmla="*/ 10000 h 10000"/>
              <a:gd name="connsiteX9" fmla="*/ 5843 w 9293"/>
              <a:gd name="connsiteY9" fmla="*/ 10000 h 10000"/>
              <a:gd name="connsiteX10" fmla="*/ 5890 w 9293"/>
              <a:gd name="connsiteY10" fmla="*/ 9665 h 10000"/>
              <a:gd name="connsiteX11" fmla="*/ 5890 w 9293"/>
              <a:gd name="connsiteY11" fmla="*/ 335 h 10000"/>
              <a:gd name="connsiteX12" fmla="*/ 5937 w 9293"/>
              <a:gd name="connsiteY12" fmla="*/ 0 h 10000"/>
              <a:gd name="connsiteX13" fmla="*/ 6982 w 9293"/>
              <a:gd name="connsiteY13" fmla="*/ 0 h 10000"/>
              <a:gd name="connsiteX14" fmla="*/ 7029 w 9293"/>
              <a:gd name="connsiteY14" fmla="*/ 335 h 10000"/>
              <a:gd name="connsiteX15" fmla="*/ 7029 w 9293"/>
              <a:gd name="connsiteY15" fmla="*/ 8575 h 10000"/>
              <a:gd name="connsiteX16" fmla="*/ 7077 w 9293"/>
              <a:gd name="connsiteY16" fmla="*/ 8910 h 10000"/>
              <a:gd name="connsiteX17" fmla="*/ 9198 w 9293"/>
              <a:gd name="connsiteY17" fmla="*/ 8910 h 10000"/>
              <a:gd name="connsiteX18" fmla="*/ 9245 w 9293"/>
              <a:gd name="connsiteY18" fmla="*/ 8575 h 10000"/>
              <a:gd name="connsiteX19" fmla="*/ 9245 w 9293"/>
              <a:gd name="connsiteY19" fmla="*/ 1772 h 10000"/>
              <a:gd name="connsiteX20" fmla="*/ 9293 w 9293"/>
              <a:gd name="connsiteY20" fmla="*/ 1437 h 10000"/>
              <a:gd name="connsiteX0" fmla="*/ 0 w 9948"/>
              <a:gd name="connsiteY0" fmla="*/ 7868 h 10000"/>
              <a:gd name="connsiteX1" fmla="*/ 2251 w 9948"/>
              <a:gd name="connsiteY1" fmla="*/ 7868 h 10000"/>
              <a:gd name="connsiteX2" fmla="*/ 2302 w 9948"/>
              <a:gd name="connsiteY2" fmla="*/ 7533 h 10000"/>
              <a:gd name="connsiteX3" fmla="*/ 2302 w 9948"/>
              <a:gd name="connsiteY3" fmla="*/ 1796 h 10000"/>
              <a:gd name="connsiteX4" fmla="*/ 2351 w 9948"/>
              <a:gd name="connsiteY4" fmla="*/ 1461 h 10000"/>
              <a:gd name="connsiteX5" fmla="*/ 4621 w 9948"/>
              <a:gd name="connsiteY5" fmla="*/ 1461 h 10000"/>
              <a:gd name="connsiteX6" fmla="*/ 4671 w 9948"/>
              <a:gd name="connsiteY6" fmla="*/ 1796 h 10000"/>
              <a:gd name="connsiteX7" fmla="*/ 4671 w 9948"/>
              <a:gd name="connsiteY7" fmla="*/ 9665 h 10000"/>
              <a:gd name="connsiteX8" fmla="*/ 4721 w 9948"/>
              <a:gd name="connsiteY8" fmla="*/ 10000 h 10000"/>
              <a:gd name="connsiteX9" fmla="*/ 6288 w 9948"/>
              <a:gd name="connsiteY9" fmla="*/ 10000 h 10000"/>
              <a:gd name="connsiteX10" fmla="*/ 6338 w 9948"/>
              <a:gd name="connsiteY10" fmla="*/ 9665 h 10000"/>
              <a:gd name="connsiteX11" fmla="*/ 6338 w 9948"/>
              <a:gd name="connsiteY11" fmla="*/ 335 h 10000"/>
              <a:gd name="connsiteX12" fmla="*/ 6389 w 9948"/>
              <a:gd name="connsiteY12" fmla="*/ 0 h 10000"/>
              <a:gd name="connsiteX13" fmla="*/ 7513 w 9948"/>
              <a:gd name="connsiteY13" fmla="*/ 0 h 10000"/>
              <a:gd name="connsiteX14" fmla="*/ 7564 w 9948"/>
              <a:gd name="connsiteY14" fmla="*/ 335 h 10000"/>
              <a:gd name="connsiteX15" fmla="*/ 7564 w 9948"/>
              <a:gd name="connsiteY15" fmla="*/ 8575 h 10000"/>
              <a:gd name="connsiteX16" fmla="*/ 7615 w 9948"/>
              <a:gd name="connsiteY16" fmla="*/ 8910 h 10000"/>
              <a:gd name="connsiteX17" fmla="*/ 9898 w 9948"/>
              <a:gd name="connsiteY17" fmla="*/ 8910 h 10000"/>
              <a:gd name="connsiteX18" fmla="*/ 9948 w 9948"/>
              <a:gd name="connsiteY18" fmla="*/ 8575 h 10000"/>
              <a:gd name="connsiteX19" fmla="*/ 9948 w 9948"/>
              <a:gd name="connsiteY19" fmla="*/ 1772 h 10000"/>
              <a:gd name="connsiteX0" fmla="*/ 0 w 10000"/>
              <a:gd name="connsiteY0" fmla="*/ 7868 h 10000"/>
              <a:gd name="connsiteX1" fmla="*/ 2263 w 10000"/>
              <a:gd name="connsiteY1" fmla="*/ 7868 h 10000"/>
              <a:gd name="connsiteX2" fmla="*/ 2314 w 10000"/>
              <a:gd name="connsiteY2" fmla="*/ 7533 h 10000"/>
              <a:gd name="connsiteX3" fmla="*/ 2314 w 10000"/>
              <a:gd name="connsiteY3" fmla="*/ 1796 h 10000"/>
              <a:gd name="connsiteX4" fmla="*/ 2363 w 10000"/>
              <a:gd name="connsiteY4" fmla="*/ 1461 h 10000"/>
              <a:gd name="connsiteX5" fmla="*/ 4645 w 10000"/>
              <a:gd name="connsiteY5" fmla="*/ 1461 h 10000"/>
              <a:gd name="connsiteX6" fmla="*/ 4695 w 10000"/>
              <a:gd name="connsiteY6" fmla="*/ 1796 h 10000"/>
              <a:gd name="connsiteX7" fmla="*/ 4695 w 10000"/>
              <a:gd name="connsiteY7" fmla="*/ 9665 h 10000"/>
              <a:gd name="connsiteX8" fmla="*/ 4746 w 10000"/>
              <a:gd name="connsiteY8" fmla="*/ 10000 h 10000"/>
              <a:gd name="connsiteX9" fmla="*/ 6321 w 10000"/>
              <a:gd name="connsiteY9" fmla="*/ 10000 h 10000"/>
              <a:gd name="connsiteX10" fmla="*/ 6371 w 10000"/>
              <a:gd name="connsiteY10" fmla="*/ 9665 h 10000"/>
              <a:gd name="connsiteX11" fmla="*/ 6371 w 10000"/>
              <a:gd name="connsiteY11" fmla="*/ 335 h 10000"/>
              <a:gd name="connsiteX12" fmla="*/ 6422 w 10000"/>
              <a:gd name="connsiteY12" fmla="*/ 0 h 10000"/>
              <a:gd name="connsiteX13" fmla="*/ 7552 w 10000"/>
              <a:gd name="connsiteY13" fmla="*/ 0 h 10000"/>
              <a:gd name="connsiteX14" fmla="*/ 7604 w 10000"/>
              <a:gd name="connsiteY14" fmla="*/ 335 h 10000"/>
              <a:gd name="connsiteX15" fmla="*/ 7604 w 10000"/>
              <a:gd name="connsiteY15" fmla="*/ 8575 h 10000"/>
              <a:gd name="connsiteX16" fmla="*/ 7655 w 10000"/>
              <a:gd name="connsiteY16" fmla="*/ 8910 h 10000"/>
              <a:gd name="connsiteX17" fmla="*/ 9950 w 10000"/>
              <a:gd name="connsiteY17" fmla="*/ 8910 h 10000"/>
              <a:gd name="connsiteX18" fmla="*/ 10000 w 10000"/>
              <a:gd name="connsiteY18" fmla="*/ 8575 h 10000"/>
              <a:gd name="connsiteX0" fmla="*/ 0 w 8266"/>
              <a:gd name="connsiteY0" fmla="*/ 7916 h 10000"/>
              <a:gd name="connsiteX1" fmla="*/ 529 w 8266"/>
              <a:gd name="connsiteY1" fmla="*/ 7868 h 10000"/>
              <a:gd name="connsiteX2" fmla="*/ 580 w 8266"/>
              <a:gd name="connsiteY2" fmla="*/ 7533 h 10000"/>
              <a:gd name="connsiteX3" fmla="*/ 580 w 8266"/>
              <a:gd name="connsiteY3" fmla="*/ 1796 h 10000"/>
              <a:gd name="connsiteX4" fmla="*/ 629 w 8266"/>
              <a:gd name="connsiteY4" fmla="*/ 1461 h 10000"/>
              <a:gd name="connsiteX5" fmla="*/ 2911 w 8266"/>
              <a:gd name="connsiteY5" fmla="*/ 1461 h 10000"/>
              <a:gd name="connsiteX6" fmla="*/ 2961 w 8266"/>
              <a:gd name="connsiteY6" fmla="*/ 1796 h 10000"/>
              <a:gd name="connsiteX7" fmla="*/ 2961 w 8266"/>
              <a:gd name="connsiteY7" fmla="*/ 9665 h 10000"/>
              <a:gd name="connsiteX8" fmla="*/ 3012 w 8266"/>
              <a:gd name="connsiteY8" fmla="*/ 10000 h 10000"/>
              <a:gd name="connsiteX9" fmla="*/ 4587 w 8266"/>
              <a:gd name="connsiteY9" fmla="*/ 10000 h 10000"/>
              <a:gd name="connsiteX10" fmla="*/ 4637 w 8266"/>
              <a:gd name="connsiteY10" fmla="*/ 9665 h 10000"/>
              <a:gd name="connsiteX11" fmla="*/ 4637 w 8266"/>
              <a:gd name="connsiteY11" fmla="*/ 335 h 10000"/>
              <a:gd name="connsiteX12" fmla="*/ 4688 w 8266"/>
              <a:gd name="connsiteY12" fmla="*/ 0 h 10000"/>
              <a:gd name="connsiteX13" fmla="*/ 5818 w 8266"/>
              <a:gd name="connsiteY13" fmla="*/ 0 h 10000"/>
              <a:gd name="connsiteX14" fmla="*/ 5870 w 8266"/>
              <a:gd name="connsiteY14" fmla="*/ 335 h 10000"/>
              <a:gd name="connsiteX15" fmla="*/ 5870 w 8266"/>
              <a:gd name="connsiteY15" fmla="*/ 8575 h 10000"/>
              <a:gd name="connsiteX16" fmla="*/ 5921 w 8266"/>
              <a:gd name="connsiteY16" fmla="*/ 8910 h 10000"/>
              <a:gd name="connsiteX17" fmla="*/ 8216 w 8266"/>
              <a:gd name="connsiteY17" fmla="*/ 8910 h 10000"/>
              <a:gd name="connsiteX18" fmla="*/ 8266 w 8266"/>
              <a:gd name="connsiteY18" fmla="*/ 8575 h 10000"/>
              <a:gd name="connsiteX0" fmla="*/ 0 w 10000"/>
              <a:gd name="connsiteY0" fmla="*/ 7916 h 10000"/>
              <a:gd name="connsiteX1" fmla="*/ 640 w 10000"/>
              <a:gd name="connsiteY1" fmla="*/ 7868 h 10000"/>
              <a:gd name="connsiteX2" fmla="*/ 702 w 10000"/>
              <a:gd name="connsiteY2" fmla="*/ 7533 h 10000"/>
              <a:gd name="connsiteX3" fmla="*/ 702 w 10000"/>
              <a:gd name="connsiteY3" fmla="*/ 1796 h 10000"/>
              <a:gd name="connsiteX4" fmla="*/ 761 w 10000"/>
              <a:gd name="connsiteY4" fmla="*/ 1461 h 10000"/>
              <a:gd name="connsiteX5" fmla="*/ 3522 w 10000"/>
              <a:gd name="connsiteY5" fmla="*/ 1461 h 10000"/>
              <a:gd name="connsiteX6" fmla="*/ 3582 w 10000"/>
              <a:gd name="connsiteY6" fmla="*/ 1796 h 10000"/>
              <a:gd name="connsiteX7" fmla="*/ 3582 w 10000"/>
              <a:gd name="connsiteY7" fmla="*/ 9665 h 10000"/>
              <a:gd name="connsiteX8" fmla="*/ 3644 w 10000"/>
              <a:gd name="connsiteY8" fmla="*/ 10000 h 10000"/>
              <a:gd name="connsiteX9" fmla="*/ 5549 w 10000"/>
              <a:gd name="connsiteY9" fmla="*/ 10000 h 10000"/>
              <a:gd name="connsiteX10" fmla="*/ 5610 w 10000"/>
              <a:gd name="connsiteY10" fmla="*/ 9665 h 10000"/>
              <a:gd name="connsiteX11" fmla="*/ 5610 w 10000"/>
              <a:gd name="connsiteY11" fmla="*/ 335 h 10000"/>
              <a:gd name="connsiteX12" fmla="*/ 5671 w 10000"/>
              <a:gd name="connsiteY12" fmla="*/ 0 h 10000"/>
              <a:gd name="connsiteX13" fmla="*/ 7038 w 10000"/>
              <a:gd name="connsiteY13" fmla="*/ 0 h 10000"/>
              <a:gd name="connsiteX14" fmla="*/ 7101 w 10000"/>
              <a:gd name="connsiteY14" fmla="*/ 335 h 10000"/>
              <a:gd name="connsiteX15" fmla="*/ 7101 w 10000"/>
              <a:gd name="connsiteY15" fmla="*/ 8575 h 10000"/>
              <a:gd name="connsiteX16" fmla="*/ 7163 w 10000"/>
              <a:gd name="connsiteY16" fmla="*/ 8910 h 10000"/>
              <a:gd name="connsiteX17" fmla="*/ 9940 w 10000"/>
              <a:gd name="connsiteY17" fmla="*/ 8910 h 10000"/>
              <a:gd name="connsiteX18" fmla="*/ 10000 w 10000"/>
              <a:gd name="connsiteY18" fmla="*/ 8575 h 10000"/>
              <a:gd name="connsiteX0" fmla="*/ 0 w 9964"/>
              <a:gd name="connsiteY0" fmla="*/ 7882 h 10000"/>
              <a:gd name="connsiteX1" fmla="*/ 604 w 9964"/>
              <a:gd name="connsiteY1" fmla="*/ 7868 h 10000"/>
              <a:gd name="connsiteX2" fmla="*/ 666 w 9964"/>
              <a:gd name="connsiteY2" fmla="*/ 7533 h 10000"/>
              <a:gd name="connsiteX3" fmla="*/ 666 w 9964"/>
              <a:gd name="connsiteY3" fmla="*/ 1796 h 10000"/>
              <a:gd name="connsiteX4" fmla="*/ 725 w 9964"/>
              <a:gd name="connsiteY4" fmla="*/ 1461 h 10000"/>
              <a:gd name="connsiteX5" fmla="*/ 3486 w 9964"/>
              <a:gd name="connsiteY5" fmla="*/ 1461 h 10000"/>
              <a:gd name="connsiteX6" fmla="*/ 3546 w 9964"/>
              <a:gd name="connsiteY6" fmla="*/ 1796 h 10000"/>
              <a:gd name="connsiteX7" fmla="*/ 3546 w 9964"/>
              <a:gd name="connsiteY7" fmla="*/ 9665 h 10000"/>
              <a:gd name="connsiteX8" fmla="*/ 3608 w 9964"/>
              <a:gd name="connsiteY8" fmla="*/ 10000 h 10000"/>
              <a:gd name="connsiteX9" fmla="*/ 5513 w 9964"/>
              <a:gd name="connsiteY9" fmla="*/ 10000 h 10000"/>
              <a:gd name="connsiteX10" fmla="*/ 5574 w 9964"/>
              <a:gd name="connsiteY10" fmla="*/ 9665 h 10000"/>
              <a:gd name="connsiteX11" fmla="*/ 5574 w 9964"/>
              <a:gd name="connsiteY11" fmla="*/ 335 h 10000"/>
              <a:gd name="connsiteX12" fmla="*/ 5635 w 9964"/>
              <a:gd name="connsiteY12" fmla="*/ 0 h 10000"/>
              <a:gd name="connsiteX13" fmla="*/ 7002 w 9964"/>
              <a:gd name="connsiteY13" fmla="*/ 0 h 10000"/>
              <a:gd name="connsiteX14" fmla="*/ 7065 w 9964"/>
              <a:gd name="connsiteY14" fmla="*/ 335 h 10000"/>
              <a:gd name="connsiteX15" fmla="*/ 7065 w 9964"/>
              <a:gd name="connsiteY15" fmla="*/ 8575 h 10000"/>
              <a:gd name="connsiteX16" fmla="*/ 7127 w 9964"/>
              <a:gd name="connsiteY16" fmla="*/ 8910 h 10000"/>
              <a:gd name="connsiteX17" fmla="*/ 9904 w 9964"/>
              <a:gd name="connsiteY17" fmla="*/ 8910 h 10000"/>
              <a:gd name="connsiteX18" fmla="*/ 9964 w 9964"/>
              <a:gd name="connsiteY18" fmla="*/ 8575 h 10000"/>
              <a:gd name="connsiteX0" fmla="*/ 0 w 10018"/>
              <a:gd name="connsiteY0" fmla="*/ 7882 h 10000"/>
              <a:gd name="connsiteX1" fmla="*/ 624 w 10018"/>
              <a:gd name="connsiteY1" fmla="*/ 7868 h 10000"/>
              <a:gd name="connsiteX2" fmla="*/ 686 w 10018"/>
              <a:gd name="connsiteY2" fmla="*/ 7533 h 10000"/>
              <a:gd name="connsiteX3" fmla="*/ 686 w 10018"/>
              <a:gd name="connsiteY3" fmla="*/ 1796 h 10000"/>
              <a:gd name="connsiteX4" fmla="*/ 746 w 10018"/>
              <a:gd name="connsiteY4" fmla="*/ 1461 h 10000"/>
              <a:gd name="connsiteX5" fmla="*/ 3517 w 10018"/>
              <a:gd name="connsiteY5" fmla="*/ 1461 h 10000"/>
              <a:gd name="connsiteX6" fmla="*/ 3577 w 10018"/>
              <a:gd name="connsiteY6" fmla="*/ 1796 h 10000"/>
              <a:gd name="connsiteX7" fmla="*/ 3577 w 10018"/>
              <a:gd name="connsiteY7" fmla="*/ 9665 h 10000"/>
              <a:gd name="connsiteX8" fmla="*/ 3639 w 10018"/>
              <a:gd name="connsiteY8" fmla="*/ 10000 h 10000"/>
              <a:gd name="connsiteX9" fmla="*/ 5551 w 10018"/>
              <a:gd name="connsiteY9" fmla="*/ 10000 h 10000"/>
              <a:gd name="connsiteX10" fmla="*/ 5612 w 10018"/>
              <a:gd name="connsiteY10" fmla="*/ 9665 h 10000"/>
              <a:gd name="connsiteX11" fmla="*/ 5612 w 10018"/>
              <a:gd name="connsiteY11" fmla="*/ 335 h 10000"/>
              <a:gd name="connsiteX12" fmla="*/ 5673 w 10018"/>
              <a:gd name="connsiteY12" fmla="*/ 0 h 10000"/>
              <a:gd name="connsiteX13" fmla="*/ 7045 w 10018"/>
              <a:gd name="connsiteY13" fmla="*/ 0 h 10000"/>
              <a:gd name="connsiteX14" fmla="*/ 7109 w 10018"/>
              <a:gd name="connsiteY14" fmla="*/ 335 h 10000"/>
              <a:gd name="connsiteX15" fmla="*/ 7109 w 10018"/>
              <a:gd name="connsiteY15" fmla="*/ 8575 h 10000"/>
              <a:gd name="connsiteX16" fmla="*/ 7171 w 10018"/>
              <a:gd name="connsiteY16" fmla="*/ 8910 h 10000"/>
              <a:gd name="connsiteX17" fmla="*/ 9958 w 10018"/>
              <a:gd name="connsiteY17" fmla="*/ 8910 h 10000"/>
              <a:gd name="connsiteX18" fmla="*/ 10018 w 10018"/>
              <a:gd name="connsiteY18" fmla="*/ 8575 h 10000"/>
              <a:gd name="connsiteX0" fmla="*/ 0 w 10023"/>
              <a:gd name="connsiteY0" fmla="*/ 7857 h 10000"/>
              <a:gd name="connsiteX1" fmla="*/ 629 w 10023"/>
              <a:gd name="connsiteY1" fmla="*/ 7868 h 10000"/>
              <a:gd name="connsiteX2" fmla="*/ 691 w 10023"/>
              <a:gd name="connsiteY2" fmla="*/ 7533 h 10000"/>
              <a:gd name="connsiteX3" fmla="*/ 691 w 10023"/>
              <a:gd name="connsiteY3" fmla="*/ 1796 h 10000"/>
              <a:gd name="connsiteX4" fmla="*/ 751 w 10023"/>
              <a:gd name="connsiteY4" fmla="*/ 1461 h 10000"/>
              <a:gd name="connsiteX5" fmla="*/ 3522 w 10023"/>
              <a:gd name="connsiteY5" fmla="*/ 1461 h 10000"/>
              <a:gd name="connsiteX6" fmla="*/ 3582 w 10023"/>
              <a:gd name="connsiteY6" fmla="*/ 1796 h 10000"/>
              <a:gd name="connsiteX7" fmla="*/ 3582 w 10023"/>
              <a:gd name="connsiteY7" fmla="*/ 9665 h 10000"/>
              <a:gd name="connsiteX8" fmla="*/ 3644 w 10023"/>
              <a:gd name="connsiteY8" fmla="*/ 10000 h 10000"/>
              <a:gd name="connsiteX9" fmla="*/ 5556 w 10023"/>
              <a:gd name="connsiteY9" fmla="*/ 10000 h 10000"/>
              <a:gd name="connsiteX10" fmla="*/ 5617 w 10023"/>
              <a:gd name="connsiteY10" fmla="*/ 9665 h 10000"/>
              <a:gd name="connsiteX11" fmla="*/ 5617 w 10023"/>
              <a:gd name="connsiteY11" fmla="*/ 335 h 10000"/>
              <a:gd name="connsiteX12" fmla="*/ 5678 w 10023"/>
              <a:gd name="connsiteY12" fmla="*/ 0 h 10000"/>
              <a:gd name="connsiteX13" fmla="*/ 7050 w 10023"/>
              <a:gd name="connsiteY13" fmla="*/ 0 h 10000"/>
              <a:gd name="connsiteX14" fmla="*/ 7114 w 10023"/>
              <a:gd name="connsiteY14" fmla="*/ 335 h 10000"/>
              <a:gd name="connsiteX15" fmla="*/ 7114 w 10023"/>
              <a:gd name="connsiteY15" fmla="*/ 8575 h 10000"/>
              <a:gd name="connsiteX16" fmla="*/ 7176 w 10023"/>
              <a:gd name="connsiteY16" fmla="*/ 8910 h 10000"/>
              <a:gd name="connsiteX17" fmla="*/ 9963 w 10023"/>
              <a:gd name="connsiteY17" fmla="*/ 8910 h 10000"/>
              <a:gd name="connsiteX18" fmla="*/ 10023 w 10023"/>
              <a:gd name="connsiteY18" fmla="*/ 8575 h 10000"/>
              <a:gd name="connsiteX0" fmla="*/ 0 w 10023"/>
              <a:gd name="connsiteY0" fmla="*/ 7857 h 10000"/>
              <a:gd name="connsiteX1" fmla="*/ 629 w 10023"/>
              <a:gd name="connsiteY1" fmla="*/ 7868 h 10000"/>
              <a:gd name="connsiteX2" fmla="*/ 691 w 10023"/>
              <a:gd name="connsiteY2" fmla="*/ 7533 h 10000"/>
              <a:gd name="connsiteX3" fmla="*/ 691 w 10023"/>
              <a:gd name="connsiteY3" fmla="*/ 1796 h 10000"/>
              <a:gd name="connsiteX4" fmla="*/ 751 w 10023"/>
              <a:gd name="connsiteY4" fmla="*/ 1461 h 10000"/>
              <a:gd name="connsiteX5" fmla="*/ 3522 w 10023"/>
              <a:gd name="connsiteY5" fmla="*/ 1461 h 10000"/>
              <a:gd name="connsiteX6" fmla="*/ 3582 w 10023"/>
              <a:gd name="connsiteY6" fmla="*/ 1796 h 10000"/>
              <a:gd name="connsiteX7" fmla="*/ 3582 w 10023"/>
              <a:gd name="connsiteY7" fmla="*/ 9665 h 10000"/>
              <a:gd name="connsiteX8" fmla="*/ 3644 w 10023"/>
              <a:gd name="connsiteY8" fmla="*/ 10000 h 10000"/>
              <a:gd name="connsiteX9" fmla="*/ 5556 w 10023"/>
              <a:gd name="connsiteY9" fmla="*/ 10000 h 10000"/>
              <a:gd name="connsiteX10" fmla="*/ 5617 w 10023"/>
              <a:gd name="connsiteY10" fmla="*/ 9665 h 10000"/>
              <a:gd name="connsiteX11" fmla="*/ 5617 w 10023"/>
              <a:gd name="connsiteY11" fmla="*/ 335 h 10000"/>
              <a:gd name="connsiteX12" fmla="*/ 5678 w 10023"/>
              <a:gd name="connsiteY12" fmla="*/ 0 h 10000"/>
              <a:gd name="connsiteX13" fmla="*/ 7050 w 10023"/>
              <a:gd name="connsiteY13" fmla="*/ 0 h 10000"/>
              <a:gd name="connsiteX14" fmla="*/ 7114 w 10023"/>
              <a:gd name="connsiteY14" fmla="*/ 335 h 10000"/>
              <a:gd name="connsiteX15" fmla="*/ 7114 w 10023"/>
              <a:gd name="connsiteY15" fmla="*/ 8575 h 10000"/>
              <a:gd name="connsiteX16" fmla="*/ 7176 w 10023"/>
              <a:gd name="connsiteY16" fmla="*/ 8910 h 10000"/>
              <a:gd name="connsiteX17" fmla="*/ 10023 w 10023"/>
              <a:gd name="connsiteY17" fmla="*/ 8575 h 10000"/>
              <a:gd name="connsiteX0" fmla="*/ 0 w 8783"/>
              <a:gd name="connsiteY0" fmla="*/ 7857 h 10000"/>
              <a:gd name="connsiteX1" fmla="*/ 629 w 8783"/>
              <a:gd name="connsiteY1" fmla="*/ 7868 h 10000"/>
              <a:gd name="connsiteX2" fmla="*/ 691 w 8783"/>
              <a:gd name="connsiteY2" fmla="*/ 7533 h 10000"/>
              <a:gd name="connsiteX3" fmla="*/ 691 w 8783"/>
              <a:gd name="connsiteY3" fmla="*/ 1796 h 10000"/>
              <a:gd name="connsiteX4" fmla="*/ 751 w 8783"/>
              <a:gd name="connsiteY4" fmla="*/ 1461 h 10000"/>
              <a:gd name="connsiteX5" fmla="*/ 3522 w 8783"/>
              <a:gd name="connsiteY5" fmla="*/ 1461 h 10000"/>
              <a:gd name="connsiteX6" fmla="*/ 3582 w 8783"/>
              <a:gd name="connsiteY6" fmla="*/ 1796 h 10000"/>
              <a:gd name="connsiteX7" fmla="*/ 3582 w 8783"/>
              <a:gd name="connsiteY7" fmla="*/ 9665 h 10000"/>
              <a:gd name="connsiteX8" fmla="*/ 3644 w 8783"/>
              <a:gd name="connsiteY8" fmla="*/ 10000 h 10000"/>
              <a:gd name="connsiteX9" fmla="*/ 5556 w 8783"/>
              <a:gd name="connsiteY9" fmla="*/ 10000 h 10000"/>
              <a:gd name="connsiteX10" fmla="*/ 5617 w 8783"/>
              <a:gd name="connsiteY10" fmla="*/ 9665 h 10000"/>
              <a:gd name="connsiteX11" fmla="*/ 5617 w 8783"/>
              <a:gd name="connsiteY11" fmla="*/ 335 h 10000"/>
              <a:gd name="connsiteX12" fmla="*/ 5678 w 8783"/>
              <a:gd name="connsiteY12" fmla="*/ 0 h 10000"/>
              <a:gd name="connsiteX13" fmla="*/ 7050 w 8783"/>
              <a:gd name="connsiteY13" fmla="*/ 0 h 10000"/>
              <a:gd name="connsiteX14" fmla="*/ 7114 w 8783"/>
              <a:gd name="connsiteY14" fmla="*/ 335 h 10000"/>
              <a:gd name="connsiteX15" fmla="*/ 7114 w 8783"/>
              <a:gd name="connsiteY15" fmla="*/ 8575 h 10000"/>
              <a:gd name="connsiteX16" fmla="*/ 7176 w 8783"/>
              <a:gd name="connsiteY16" fmla="*/ 8910 h 10000"/>
              <a:gd name="connsiteX17" fmla="*/ 8783 w 8783"/>
              <a:gd name="connsiteY17" fmla="*/ 8893 h 10000"/>
              <a:gd name="connsiteX0" fmla="*/ 0 w 9997"/>
              <a:gd name="connsiteY0" fmla="*/ 7857 h 10000"/>
              <a:gd name="connsiteX1" fmla="*/ 716 w 9997"/>
              <a:gd name="connsiteY1" fmla="*/ 7868 h 10000"/>
              <a:gd name="connsiteX2" fmla="*/ 787 w 9997"/>
              <a:gd name="connsiteY2" fmla="*/ 7533 h 10000"/>
              <a:gd name="connsiteX3" fmla="*/ 787 w 9997"/>
              <a:gd name="connsiteY3" fmla="*/ 1796 h 10000"/>
              <a:gd name="connsiteX4" fmla="*/ 855 w 9997"/>
              <a:gd name="connsiteY4" fmla="*/ 1461 h 10000"/>
              <a:gd name="connsiteX5" fmla="*/ 4010 w 9997"/>
              <a:gd name="connsiteY5" fmla="*/ 1461 h 10000"/>
              <a:gd name="connsiteX6" fmla="*/ 4078 w 9997"/>
              <a:gd name="connsiteY6" fmla="*/ 1796 h 10000"/>
              <a:gd name="connsiteX7" fmla="*/ 4078 w 9997"/>
              <a:gd name="connsiteY7" fmla="*/ 9665 h 10000"/>
              <a:gd name="connsiteX8" fmla="*/ 4149 w 9997"/>
              <a:gd name="connsiteY8" fmla="*/ 10000 h 10000"/>
              <a:gd name="connsiteX9" fmla="*/ 6326 w 9997"/>
              <a:gd name="connsiteY9" fmla="*/ 10000 h 10000"/>
              <a:gd name="connsiteX10" fmla="*/ 6395 w 9997"/>
              <a:gd name="connsiteY10" fmla="*/ 9665 h 10000"/>
              <a:gd name="connsiteX11" fmla="*/ 6395 w 9997"/>
              <a:gd name="connsiteY11" fmla="*/ 335 h 10000"/>
              <a:gd name="connsiteX12" fmla="*/ 6465 w 9997"/>
              <a:gd name="connsiteY12" fmla="*/ 0 h 10000"/>
              <a:gd name="connsiteX13" fmla="*/ 8027 w 9997"/>
              <a:gd name="connsiteY13" fmla="*/ 0 h 10000"/>
              <a:gd name="connsiteX14" fmla="*/ 8100 w 9997"/>
              <a:gd name="connsiteY14" fmla="*/ 335 h 10000"/>
              <a:gd name="connsiteX15" fmla="*/ 8100 w 9997"/>
              <a:gd name="connsiteY15" fmla="*/ 8575 h 10000"/>
              <a:gd name="connsiteX16" fmla="*/ 8170 w 9997"/>
              <a:gd name="connsiteY16" fmla="*/ 8910 h 10000"/>
              <a:gd name="connsiteX17" fmla="*/ 9997 w 9997"/>
              <a:gd name="connsiteY17" fmla="*/ 8927 h 10000"/>
              <a:gd name="connsiteX0" fmla="*/ 0 w 10000"/>
              <a:gd name="connsiteY0" fmla="*/ 7857 h 10000"/>
              <a:gd name="connsiteX1" fmla="*/ 716 w 10000"/>
              <a:gd name="connsiteY1" fmla="*/ 7868 h 10000"/>
              <a:gd name="connsiteX2" fmla="*/ 787 w 10000"/>
              <a:gd name="connsiteY2" fmla="*/ 7533 h 10000"/>
              <a:gd name="connsiteX3" fmla="*/ 787 w 10000"/>
              <a:gd name="connsiteY3" fmla="*/ 1796 h 10000"/>
              <a:gd name="connsiteX4" fmla="*/ 855 w 10000"/>
              <a:gd name="connsiteY4" fmla="*/ 1461 h 10000"/>
              <a:gd name="connsiteX5" fmla="*/ 4011 w 10000"/>
              <a:gd name="connsiteY5" fmla="*/ 1461 h 10000"/>
              <a:gd name="connsiteX6" fmla="*/ 4079 w 10000"/>
              <a:gd name="connsiteY6" fmla="*/ 1796 h 10000"/>
              <a:gd name="connsiteX7" fmla="*/ 4079 w 10000"/>
              <a:gd name="connsiteY7" fmla="*/ 9665 h 10000"/>
              <a:gd name="connsiteX8" fmla="*/ 4150 w 10000"/>
              <a:gd name="connsiteY8" fmla="*/ 10000 h 10000"/>
              <a:gd name="connsiteX9" fmla="*/ 6328 w 10000"/>
              <a:gd name="connsiteY9" fmla="*/ 10000 h 10000"/>
              <a:gd name="connsiteX10" fmla="*/ 6397 w 10000"/>
              <a:gd name="connsiteY10" fmla="*/ 9665 h 10000"/>
              <a:gd name="connsiteX11" fmla="*/ 6397 w 10000"/>
              <a:gd name="connsiteY11" fmla="*/ 335 h 10000"/>
              <a:gd name="connsiteX12" fmla="*/ 6467 w 10000"/>
              <a:gd name="connsiteY12" fmla="*/ 0 h 10000"/>
              <a:gd name="connsiteX13" fmla="*/ 8029 w 10000"/>
              <a:gd name="connsiteY13" fmla="*/ 0 h 10000"/>
              <a:gd name="connsiteX14" fmla="*/ 8102 w 10000"/>
              <a:gd name="connsiteY14" fmla="*/ 335 h 10000"/>
              <a:gd name="connsiteX15" fmla="*/ 8102 w 10000"/>
              <a:gd name="connsiteY15" fmla="*/ 8575 h 10000"/>
              <a:gd name="connsiteX16" fmla="*/ 8172 w 10000"/>
              <a:gd name="connsiteY16" fmla="*/ 8910 h 10000"/>
              <a:gd name="connsiteX17" fmla="*/ 10000 w 10000"/>
              <a:gd name="connsiteY17" fmla="*/ 8927 h 10000"/>
              <a:gd name="connsiteX0" fmla="*/ 0 w 10000"/>
              <a:gd name="connsiteY0" fmla="*/ 7857 h 10000"/>
              <a:gd name="connsiteX1" fmla="*/ 716 w 10000"/>
              <a:gd name="connsiteY1" fmla="*/ 7868 h 10000"/>
              <a:gd name="connsiteX2" fmla="*/ 787 w 10000"/>
              <a:gd name="connsiteY2" fmla="*/ 7533 h 10000"/>
              <a:gd name="connsiteX3" fmla="*/ 787 w 10000"/>
              <a:gd name="connsiteY3" fmla="*/ 1796 h 10000"/>
              <a:gd name="connsiteX4" fmla="*/ 855 w 10000"/>
              <a:gd name="connsiteY4" fmla="*/ 1461 h 10000"/>
              <a:gd name="connsiteX5" fmla="*/ 4011 w 10000"/>
              <a:gd name="connsiteY5" fmla="*/ 1461 h 10000"/>
              <a:gd name="connsiteX6" fmla="*/ 4079 w 10000"/>
              <a:gd name="connsiteY6" fmla="*/ 1796 h 10000"/>
              <a:gd name="connsiteX7" fmla="*/ 4079 w 10000"/>
              <a:gd name="connsiteY7" fmla="*/ 9665 h 10000"/>
              <a:gd name="connsiteX8" fmla="*/ 4150 w 10000"/>
              <a:gd name="connsiteY8" fmla="*/ 10000 h 10000"/>
              <a:gd name="connsiteX9" fmla="*/ 6328 w 10000"/>
              <a:gd name="connsiteY9" fmla="*/ 10000 h 10000"/>
              <a:gd name="connsiteX10" fmla="*/ 6397 w 10000"/>
              <a:gd name="connsiteY10" fmla="*/ 9665 h 10000"/>
              <a:gd name="connsiteX11" fmla="*/ 6397 w 10000"/>
              <a:gd name="connsiteY11" fmla="*/ 335 h 10000"/>
              <a:gd name="connsiteX12" fmla="*/ 6467 w 10000"/>
              <a:gd name="connsiteY12" fmla="*/ 0 h 10000"/>
              <a:gd name="connsiteX13" fmla="*/ 8029 w 10000"/>
              <a:gd name="connsiteY13" fmla="*/ 0 h 10000"/>
              <a:gd name="connsiteX14" fmla="*/ 8102 w 10000"/>
              <a:gd name="connsiteY14" fmla="*/ 335 h 10000"/>
              <a:gd name="connsiteX15" fmla="*/ 8102 w 10000"/>
              <a:gd name="connsiteY15" fmla="*/ 8575 h 10000"/>
              <a:gd name="connsiteX16" fmla="*/ 8172 w 10000"/>
              <a:gd name="connsiteY16" fmla="*/ 8910 h 10000"/>
              <a:gd name="connsiteX17" fmla="*/ 10000 w 10000"/>
              <a:gd name="connsiteY17" fmla="*/ 8927 h 10000"/>
              <a:gd name="connsiteX0" fmla="*/ 0 w 10000"/>
              <a:gd name="connsiteY0" fmla="*/ 7857 h 10000"/>
              <a:gd name="connsiteX1" fmla="*/ 716 w 10000"/>
              <a:gd name="connsiteY1" fmla="*/ 7868 h 10000"/>
              <a:gd name="connsiteX2" fmla="*/ 787 w 10000"/>
              <a:gd name="connsiteY2" fmla="*/ 7533 h 10000"/>
              <a:gd name="connsiteX3" fmla="*/ 787 w 10000"/>
              <a:gd name="connsiteY3" fmla="*/ 1796 h 10000"/>
              <a:gd name="connsiteX4" fmla="*/ 855 w 10000"/>
              <a:gd name="connsiteY4" fmla="*/ 1461 h 10000"/>
              <a:gd name="connsiteX5" fmla="*/ 4011 w 10000"/>
              <a:gd name="connsiteY5" fmla="*/ 1461 h 10000"/>
              <a:gd name="connsiteX6" fmla="*/ 4079 w 10000"/>
              <a:gd name="connsiteY6" fmla="*/ 1796 h 10000"/>
              <a:gd name="connsiteX7" fmla="*/ 4079 w 10000"/>
              <a:gd name="connsiteY7" fmla="*/ 9665 h 10000"/>
              <a:gd name="connsiteX8" fmla="*/ 4150 w 10000"/>
              <a:gd name="connsiteY8" fmla="*/ 10000 h 10000"/>
              <a:gd name="connsiteX9" fmla="*/ 6328 w 10000"/>
              <a:gd name="connsiteY9" fmla="*/ 10000 h 10000"/>
              <a:gd name="connsiteX10" fmla="*/ 6397 w 10000"/>
              <a:gd name="connsiteY10" fmla="*/ 9665 h 10000"/>
              <a:gd name="connsiteX11" fmla="*/ 6397 w 10000"/>
              <a:gd name="connsiteY11" fmla="*/ 335 h 10000"/>
              <a:gd name="connsiteX12" fmla="*/ 6467 w 10000"/>
              <a:gd name="connsiteY12" fmla="*/ 0 h 10000"/>
              <a:gd name="connsiteX13" fmla="*/ 8029 w 10000"/>
              <a:gd name="connsiteY13" fmla="*/ 0 h 10000"/>
              <a:gd name="connsiteX14" fmla="*/ 8102 w 10000"/>
              <a:gd name="connsiteY14" fmla="*/ 335 h 10000"/>
              <a:gd name="connsiteX15" fmla="*/ 8102 w 10000"/>
              <a:gd name="connsiteY15" fmla="*/ 8575 h 10000"/>
              <a:gd name="connsiteX16" fmla="*/ 8172 w 10000"/>
              <a:gd name="connsiteY16" fmla="*/ 8910 h 10000"/>
              <a:gd name="connsiteX17" fmla="*/ 10000 w 10000"/>
              <a:gd name="connsiteY17" fmla="*/ 8927 h 10000"/>
              <a:gd name="connsiteX0" fmla="*/ 0 w 10000"/>
              <a:gd name="connsiteY0" fmla="*/ 7857 h 10000"/>
              <a:gd name="connsiteX1" fmla="*/ 726 w 10000"/>
              <a:gd name="connsiteY1" fmla="*/ 7868 h 10000"/>
              <a:gd name="connsiteX2" fmla="*/ 787 w 10000"/>
              <a:gd name="connsiteY2" fmla="*/ 7533 h 10000"/>
              <a:gd name="connsiteX3" fmla="*/ 787 w 10000"/>
              <a:gd name="connsiteY3" fmla="*/ 1796 h 10000"/>
              <a:gd name="connsiteX4" fmla="*/ 855 w 10000"/>
              <a:gd name="connsiteY4" fmla="*/ 1461 h 10000"/>
              <a:gd name="connsiteX5" fmla="*/ 4011 w 10000"/>
              <a:gd name="connsiteY5" fmla="*/ 1461 h 10000"/>
              <a:gd name="connsiteX6" fmla="*/ 4079 w 10000"/>
              <a:gd name="connsiteY6" fmla="*/ 1796 h 10000"/>
              <a:gd name="connsiteX7" fmla="*/ 4079 w 10000"/>
              <a:gd name="connsiteY7" fmla="*/ 9665 h 10000"/>
              <a:gd name="connsiteX8" fmla="*/ 4150 w 10000"/>
              <a:gd name="connsiteY8" fmla="*/ 10000 h 10000"/>
              <a:gd name="connsiteX9" fmla="*/ 6328 w 10000"/>
              <a:gd name="connsiteY9" fmla="*/ 10000 h 10000"/>
              <a:gd name="connsiteX10" fmla="*/ 6397 w 10000"/>
              <a:gd name="connsiteY10" fmla="*/ 9665 h 10000"/>
              <a:gd name="connsiteX11" fmla="*/ 6397 w 10000"/>
              <a:gd name="connsiteY11" fmla="*/ 335 h 10000"/>
              <a:gd name="connsiteX12" fmla="*/ 6467 w 10000"/>
              <a:gd name="connsiteY12" fmla="*/ 0 h 10000"/>
              <a:gd name="connsiteX13" fmla="*/ 8029 w 10000"/>
              <a:gd name="connsiteY13" fmla="*/ 0 h 10000"/>
              <a:gd name="connsiteX14" fmla="*/ 8102 w 10000"/>
              <a:gd name="connsiteY14" fmla="*/ 335 h 10000"/>
              <a:gd name="connsiteX15" fmla="*/ 8102 w 10000"/>
              <a:gd name="connsiteY15" fmla="*/ 8575 h 10000"/>
              <a:gd name="connsiteX16" fmla="*/ 8172 w 10000"/>
              <a:gd name="connsiteY16" fmla="*/ 8910 h 10000"/>
              <a:gd name="connsiteX17" fmla="*/ 10000 w 10000"/>
              <a:gd name="connsiteY17" fmla="*/ 8927 h 10000"/>
              <a:gd name="connsiteX0" fmla="*/ 0 w 10000"/>
              <a:gd name="connsiteY0" fmla="*/ 7857 h 10000"/>
              <a:gd name="connsiteX1" fmla="*/ 726 w 10000"/>
              <a:gd name="connsiteY1" fmla="*/ 7855 h 10000"/>
              <a:gd name="connsiteX2" fmla="*/ 787 w 10000"/>
              <a:gd name="connsiteY2" fmla="*/ 7533 h 10000"/>
              <a:gd name="connsiteX3" fmla="*/ 787 w 10000"/>
              <a:gd name="connsiteY3" fmla="*/ 1796 h 10000"/>
              <a:gd name="connsiteX4" fmla="*/ 855 w 10000"/>
              <a:gd name="connsiteY4" fmla="*/ 1461 h 10000"/>
              <a:gd name="connsiteX5" fmla="*/ 4011 w 10000"/>
              <a:gd name="connsiteY5" fmla="*/ 1461 h 10000"/>
              <a:gd name="connsiteX6" fmla="*/ 4079 w 10000"/>
              <a:gd name="connsiteY6" fmla="*/ 1796 h 10000"/>
              <a:gd name="connsiteX7" fmla="*/ 4079 w 10000"/>
              <a:gd name="connsiteY7" fmla="*/ 9665 h 10000"/>
              <a:gd name="connsiteX8" fmla="*/ 4150 w 10000"/>
              <a:gd name="connsiteY8" fmla="*/ 10000 h 10000"/>
              <a:gd name="connsiteX9" fmla="*/ 6328 w 10000"/>
              <a:gd name="connsiteY9" fmla="*/ 10000 h 10000"/>
              <a:gd name="connsiteX10" fmla="*/ 6397 w 10000"/>
              <a:gd name="connsiteY10" fmla="*/ 9665 h 10000"/>
              <a:gd name="connsiteX11" fmla="*/ 6397 w 10000"/>
              <a:gd name="connsiteY11" fmla="*/ 335 h 10000"/>
              <a:gd name="connsiteX12" fmla="*/ 6467 w 10000"/>
              <a:gd name="connsiteY12" fmla="*/ 0 h 10000"/>
              <a:gd name="connsiteX13" fmla="*/ 8029 w 10000"/>
              <a:gd name="connsiteY13" fmla="*/ 0 h 10000"/>
              <a:gd name="connsiteX14" fmla="*/ 8102 w 10000"/>
              <a:gd name="connsiteY14" fmla="*/ 335 h 10000"/>
              <a:gd name="connsiteX15" fmla="*/ 8102 w 10000"/>
              <a:gd name="connsiteY15" fmla="*/ 8575 h 10000"/>
              <a:gd name="connsiteX16" fmla="*/ 8172 w 10000"/>
              <a:gd name="connsiteY16" fmla="*/ 8910 h 10000"/>
              <a:gd name="connsiteX17" fmla="*/ 10000 w 10000"/>
              <a:gd name="connsiteY17" fmla="*/ 8927 h 10000"/>
              <a:gd name="connsiteX0" fmla="*/ 0 w 10000"/>
              <a:gd name="connsiteY0" fmla="*/ 7857 h 10000"/>
              <a:gd name="connsiteX1" fmla="*/ 726 w 10000"/>
              <a:gd name="connsiteY1" fmla="*/ 7855 h 10000"/>
              <a:gd name="connsiteX2" fmla="*/ 787 w 10000"/>
              <a:gd name="connsiteY2" fmla="*/ 7533 h 10000"/>
              <a:gd name="connsiteX3" fmla="*/ 787 w 10000"/>
              <a:gd name="connsiteY3" fmla="*/ 1796 h 10000"/>
              <a:gd name="connsiteX4" fmla="*/ 855 w 10000"/>
              <a:gd name="connsiteY4" fmla="*/ 1461 h 10000"/>
              <a:gd name="connsiteX5" fmla="*/ 4011 w 10000"/>
              <a:gd name="connsiteY5" fmla="*/ 1461 h 10000"/>
              <a:gd name="connsiteX6" fmla="*/ 4079 w 10000"/>
              <a:gd name="connsiteY6" fmla="*/ 1796 h 10000"/>
              <a:gd name="connsiteX7" fmla="*/ 4079 w 10000"/>
              <a:gd name="connsiteY7" fmla="*/ 9665 h 10000"/>
              <a:gd name="connsiteX8" fmla="*/ 4150 w 10000"/>
              <a:gd name="connsiteY8" fmla="*/ 10000 h 10000"/>
              <a:gd name="connsiteX9" fmla="*/ 6328 w 10000"/>
              <a:gd name="connsiteY9" fmla="*/ 10000 h 10000"/>
              <a:gd name="connsiteX10" fmla="*/ 6397 w 10000"/>
              <a:gd name="connsiteY10" fmla="*/ 9665 h 10000"/>
              <a:gd name="connsiteX11" fmla="*/ 6397 w 10000"/>
              <a:gd name="connsiteY11" fmla="*/ 335 h 10000"/>
              <a:gd name="connsiteX12" fmla="*/ 6467 w 10000"/>
              <a:gd name="connsiteY12" fmla="*/ 0 h 10000"/>
              <a:gd name="connsiteX13" fmla="*/ 8029 w 10000"/>
              <a:gd name="connsiteY13" fmla="*/ 0 h 10000"/>
              <a:gd name="connsiteX14" fmla="*/ 8102 w 10000"/>
              <a:gd name="connsiteY14" fmla="*/ 335 h 10000"/>
              <a:gd name="connsiteX15" fmla="*/ 8102 w 10000"/>
              <a:gd name="connsiteY15" fmla="*/ 8575 h 10000"/>
              <a:gd name="connsiteX16" fmla="*/ 8172 w 10000"/>
              <a:gd name="connsiteY16" fmla="*/ 8910 h 10000"/>
              <a:gd name="connsiteX17" fmla="*/ 10000 w 10000"/>
              <a:gd name="connsiteY17" fmla="*/ 8927 h 10000"/>
              <a:gd name="connsiteX0" fmla="*/ 0 w 10000"/>
              <a:gd name="connsiteY0" fmla="*/ 7857 h 10000"/>
              <a:gd name="connsiteX1" fmla="*/ 726 w 10000"/>
              <a:gd name="connsiteY1" fmla="*/ 7855 h 10000"/>
              <a:gd name="connsiteX2" fmla="*/ 787 w 10000"/>
              <a:gd name="connsiteY2" fmla="*/ 7533 h 10000"/>
              <a:gd name="connsiteX3" fmla="*/ 787 w 10000"/>
              <a:gd name="connsiteY3" fmla="*/ 1796 h 10000"/>
              <a:gd name="connsiteX4" fmla="*/ 855 w 10000"/>
              <a:gd name="connsiteY4" fmla="*/ 1461 h 10000"/>
              <a:gd name="connsiteX5" fmla="*/ 4011 w 10000"/>
              <a:gd name="connsiteY5" fmla="*/ 1461 h 10000"/>
              <a:gd name="connsiteX6" fmla="*/ 4079 w 10000"/>
              <a:gd name="connsiteY6" fmla="*/ 1796 h 10000"/>
              <a:gd name="connsiteX7" fmla="*/ 4079 w 10000"/>
              <a:gd name="connsiteY7" fmla="*/ 9665 h 10000"/>
              <a:gd name="connsiteX8" fmla="*/ 4150 w 10000"/>
              <a:gd name="connsiteY8" fmla="*/ 10000 h 10000"/>
              <a:gd name="connsiteX9" fmla="*/ 6328 w 10000"/>
              <a:gd name="connsiteY9" fmla="*/ 10000 h 10000"/>
              <a:gd name="connsiteX10" fmla="*/ 6397 w 10000"/>
              <a:gd name="connsiteY10" fmla="*/ 9665 h 10000"/>
              <a:gd name="connsiteX11" fmla="*/ 6397 w 10000"/>
              <a:gd name="connsiteY11" fmla="*/ 335 h 10000"/>
              <a:gd name="connsiteX12" fmla="*/ 6467 w 10000"/>
              <a:gd name="connsiteY12" fmla="*/ 0 h 10000"/>
              <a:gd name="connsiteX13" fmla="*/ 8029 w 10000"/>
              <a:gd name="connsiteY13" fmla="*/ 0 h 10000"/>
              <a:gd name="connsiteX14" fmla="*/ 8102 w 10000"/>
              <a:gd name="connsiteY14" fmla="*/ 335 h 10000"/>
              <a:gd name="connsiteX15" fmla="*/ 8102 w 10000"/>
              <a:gd name="connsiteY15" fmla="*/ 8575 h 10000"/>
              <a:gd name="connsiteX16" fmla="*/ 8172 w 10000"/>
              <a:gd name="connsiteY16" fmla="*/ 8910 h 10000"/>
              <a:gd name="connsiteX17" fmla="*/ 10000 w 10000"/>
              <a:gd name="connsiteY17" fmla="*/ 8927 h 10000"/>
              <a:gd name="connsiteX0" fmla="*/ 0 w 10000"/>
              <a:gd name="connsiteY0" fmla="*/ 7857 h 10000"/>
              <a:gd name="connsiteX1" fmla="*/ 726 w 10000"/>
              <a:gd name="connsiteY1" fmla="*/ 7855 h 10000"/>
              <a:gd name="connsiteX2" fmla="*/ 787 w 10000"/>
              <a:gd name="connsiteY2" fmla="*/ 7533 h 10000"/>
              <a:gd name="connsiteX3" fmla="*/ 787 w 10000"/>
              <a:gd name="connsiteY3" fmla="*/ 1796 h 10000"/>
              <a:gd name="connsiteX4" fmla="*/ 855 w 10000"/>
              <a:gd name="connsiteY4" fmla="*/ 1461 h 10000"/>
              <a:gd name="connsiteX5" fmla="*/ 4011 w 10000"/>
              <a:gd name="connsiteY5" fmla="*/ 1461 h 10000"/>
              <a:gd name="connsiteX6" fmla="*/ 4079 w 10000"/>
              <a:gd name="connsiteY6" fmla="*/ 1796 h 10000"/>
              <a:gd name="connsiteX7" fmla="*/ 4079 w 10000"/>
              <a:gd name="connsiteY7" fmla="*/ 9665 h 10000"/>
              <a:gd name="connsiteX8" fmla="*/ 4150 w 10000"/>
              <a:gd name="connsiteY8" fmla="*/ 10000 h 10000"/>
              <a:gd name="connsiteX9" fmla="*/ 6328 w 10000"/>
              <a:gd name="connsiteY9" fmla="*/ 10000 h 10000"/>
              <a:gd name="connsiteX10" fmla="*/ 6397 w 10000"/>
              <a:gd name="connsiteY10" fmla="*/ 9665 h 10000"/>
              <a:gd name="connsiteX11" fmla="*/ 6397 w 10000"/>
              <a:gd name="connsiteY11" fmla="*/ 335 h 10000"/>
              <a:gd name="connsiteX12" fmla="*/ 6467 w 10000"/>
              <a:gd name="connsiteY12" fmla="*/ 0 h 10000"/>
              <a:gd name="connsiteX13" fmla="*/ 8029 w 10000"/>
              <a:gd name="connsiteY13" fmla="*/ 0 h 10000"/>
              <a:gd name="connsiteX14" fmla="*/ 8102 w 10000"/>
              <a:gd name="connsiteY14" fmla="*/ 335 h 10000"/>
              <a:gd name="connsiteX15" fmla="*/ 8102 w 10000"/>
              <a:gd name="connsiteY15" fmla="*/ 8575 h 10000"/>
              <a:gd name="connsiteX16" fmla="*/ 8172 w 10000"/>
              <a:gd name="connsiteY16" fmla="*/ 8935 h 10000"/>
              <a:gd name="connsiteX17" fmla="*/ 10000 w 10000"/>
              <a:gd name="connsiteY17" fmla="*/ 8927 h 10000"/>
              <a:gd name="connsiteX0" fmla="*/ 0 w 10008"/>
              <a:gd name="connsiteY0" fmla="*/ 7857 h 10000"/>
              <a:gd name="connsiteX1" fmla="*/ 726 w 10008"/>
              <a:gd name="connsiteY1" fmla="*/ 7855 h 10000"/>
              <a:gd name="connsiteX2" fmla="*/ 787 w 10008"/>
              <a:gd name="connsiteY2" fmla="*/ 7533 h 10000"/>
              <a:gd name="connsiteX3" fmla="*/ 787 w 10008"/>
              <a:gd name="connsiteY3" fmla="*/ 1796 h 10000"/>
              <a:gd name="connsiteX4" fmla="*/ 855 w 10008"/>
              <a:gd name="connsiteY4" fmla="*/ 1461 h 10000"/>
              <a:gd name="connsiteX5" fmla="*/ 4011 w 10008"/>
              <a:gd name="connsiteY5" fmla="*/ 1461 h 10000"/>
              <a:gd name="connsiteX6" fmla="*/ 4079 w 10008"/>
              <a:gd name="connsiteY6" fmla="*/ 1796 h 10000"/>
              <a:gd name="connsiteX7" fmla="*/ 4079 w 10008"/>
              <a:gd name="connsiteY7" fmla="*/ 9665 h 10000"/>
              <a:gd name="connsiteX8" fmla="*/ 4150 w 10008"/>
              <a:gd name="connsiteY8" fmla="*/ 10000 h 10000"/>
              <a:gd name="connsiteX9" fmla="*/ 6328 w 10008"/>
              <a:gd name="connsiteY9" fmla="*/ 10000 h 10000"/>
              <a:gd name="connsiteX10" fmla="*/ 6397 w 10008"/>
              <a:gd name="connsiteY10" fmla="*/ 9665 h 10000"/>
              <a:gd name="connsiteX11" fmla="*/ 6397 w 10008"/>
              <a:gd name="connsiteY11" fmla="*/ 335 h 10000"/>
              <a:gd name="connsiteX12" fmla="*/ 6467 w 10008"/>
              <a:gd name="connsiteY12" fmla="*/ 0 h 10000"/>
              <a:gd name="connsiteX13" fmla="*/ 8029 w 10008"/>
              <a:gd name="connsiteY13" fmla="*/ 0 h 10000"/>
              <a:gd name="connsiteX14" fmla="*/ 8102 w 10008"/>
              <a:gd name="connsiteY14" fmla="*/ 335 h 10000"/>
              <a:gd name="connsiteX15" fmla="*/ 8102 w 10008"/>
              <a:gd name="connsiteY15" fmla="*/ 8575 h 10000"/>
              <a:gd name="connsiteX16" fmla="*/ 8172 w 10008"/>
              <a:gd name="connsiteY16" fmla="*/ 8935 h 10000"/>
              <a:gd name="connsiteX17" fmla="*/ 10008 w 10008"/>
              <a:gd name="connsiteY17" fmla="*/ 8927 h 10000"/>
              <a:gd name="connsiteX0" fmla="*/ 0 w 10016"/>
              <a:gd name="connsiteY0" fmla="*/ 7857 h 10000"/>
              <a:gd name="connsiteX1" fmla="*/ 726 w 10016"/>
              <a:gd name="connsiteY1" fmla="*/ 7855 h 10000"/>
              <a:gd name="connsiteX2" fmla="*/ 787 w 10016"/>
              <a:gd name="connsiteY2" fmla="*/ 7533 h 10000"/>
              <a:gd name="connsiteX3" fmla="*/ 787 w 10016"/>
              <a:gd name="connsiteY3" fmla="*/ 1796 h 10000"/>
              <a:gd name="connsiteX4" fmla="*/ 855 w 10016"/>
              <a:gd name="connsiteY4" fmla="*/ 1461 h 10000"/>
              <a:gd name="connsiteX5" fmla="*/ 4011 w 10016"/>
              <a:gd name="connsiteY5" fmla="*/ 1461 h 10000"/>
              <a:gd name="connsiteX6" fmla="*/ 4079 w 10016"/>
              <a:gd name="connsiteY6" fmla="*/ 1796 h 10000"/>
              <a:gd name="connsiteX7" fmla="*/ 4079 w 10016"/>
              <a:gd name="connsiteY7" fmla="*/ 9665 h 10000"/>
              <a:gd name="connsiteX8" fmla="*/ 4150 w 10016"/>
              <a:gd name="connsiteY8" fmla="*/ 10000 h 10000"/>
              <a:gd name="connsiteX9" fmla="*/ 6328 w 10016"/>
              <a:gd name="connsiteY9" fmla="*/ 10000 h 10000"/>
              <a:gd name="connsiteX10" fmla="*/ 6397 w 10016"/>
              <a:gd name="connsiteY10" fmla="*/ 9665 h 10000"/>
              <a:gd name="connsiteX11" fmla="*/ 6397 w 10016"/>
              <a:gd name="connsiteY11" fmla="*/ 335 h 10000"/>
              <a:gd name="connsiteX12" fmla="*/ 6467 w 10016"/>
              <a:gd name="connsiteY12" fmla="*/ 0 h 10000"/>
              <a:gd name="connsiteX13" fmla="*/ 8029 w 10016"/>
              <a:gd name="connsiteY13" fmla="*/ 0 h 10000"/>
              <a:gd name="connsiteX14" fmla="*/ 8102 w 10016"/>
              <a:gd name="connsiteY14" fmla="*/ 335 h 10000"/>
              <a:gd name="connsiteX15" fmla="*/ 8102 w 10016"/>
              <a:gd name="connsiteY15" fmla="*/ 8575 h 10000"/>
              <a:gd name="connsiteX16" fmla="*/ 8172 w 10016"/>
              <a:gd name="connsiteY16" fmla="*/ 8935 h 10000"/>
              <a:gd name="connsiteX17" fmla="*/ 10016 w 10016"/>
              <a:gd name="connsiteY17" fmla="*/ 8940 h 10000"/>
              <a:gd name="connsiteX0" fmla="*/ 0 w 10016"/>
              <a:gd name="connsiteY0" fmla="*/ 7857 h 10000"/>
              <a:gd name="connsiteX1" fmla="*/ 726 w 10016"/>
              <a:gd name="connsiteY1" fmla="*/ 7855 h 10000"/>
              <a:gd name="connsiteX2" fmla="*/ 787 w 10016"/>
              <a:gd name="connsiteY2" fmla="*/ 7533 h 10000"/>
              <a:gd name="connsiteX3" fmla="*/ 787 w 10016"/>
              <a:gd name="connsiteY3" fmla="*/ 1796 h 10000"/>
              <a:gd name="connsiteX4" fmla="*/ 855 w 10016"/>
              <a:gd name="connsiteY4" fmla="*/ 1461 h 10000"/>
              <a:gd name="connsiteX5" fmla="*/ 4011 w 10016"/>
              <a:gd name="connsiteY5" fmla="*/ 1461 h 10000"/>
              <a:gd name="connsiteX6" fmla="*/ 4079 w 10016"/>
              <a:gd name="connsiteY6" fmla="*/ 1796 h 10000"/>
              <a:gd name="connsiteX7" fmla="*/ 4079 w 10016"/>
              <a:gd name="connsiteY7" fmla="*/ 9665 h 10000"/>
              <a:gd name="connsiteX8" fmla="*/ 4150 w 10016"/>
              <a:gd name="connsiteY8" fmla="*/ 10000 h 10000"/>
              <a:gd name="connsiteX9" fmla="*/ 6328 w 10016"/>
              <a:gd name="connsiteY9" fmla="*/ 10000 h 10000"/>
              <a:gd name="connsiteX10" fmla="*/ 6397 w 10016"/>
              <a:gd name="connsiteY10" fmla="*/ 9665 h 10000"/>
              <a:gd name="connsiteX11" fmla="*/ 6397 w 10016"/>
              <a:gd name="connsiteY11" fmla="*/ 335 h 10000"/>
              <a:gd name="connsiteX12" fmla="*/ 6467 w 10016"/>
              <a:gd name="connsiteY12" fmla="*/ 0 h 10000"/>
              <a:gd name="connsiteX13" fmla="*/ 8029 w 10016"/>
              <a:gd name="connsiteY13" fmla="*/ 0 h 10000"/>
              <a:gd name="connsiteX14" fmla="*/ 8102 w 10016"/>
              <a:gd name="connsiteY14" fmla="*/ 335 h 10000"/>
              <a:gd name="connsiteX15" fmla="*/ 8102 w 10016"/>
              <a:gd name="connsiteY15" fmla="*/ 8575 h 10000"/>
              <a:gd name="connsiteX16" fmla="*/ 8172 w 10016"/>
              <a:gd name="connsiteY16" fmla="*/ 8935 h 10000"/>
              <a:gd name="connsiteX17" fmla="*/ 10016 w 10016"/>
              <a:gd name="connsiteY17" fmla="*/ 8927 h 10000"/>
              <a:gd name="connsiteX0" fmla="*/ 0 w 10050"/>
              <a:gd name="connsiteY0" fmla="*/ 7857 h 10000"/>
              <a:gd name="connsiteX1" fmla="*/ 726 w 10050"/>
              <a:gd name="connsiteY1" fmla="*/ 7855 h 10000"/>
              <a:gd name="connsiteX2" fmla="*/ 787 w 10050"/>
              <a:gd name="connsiteY2" fmla="*/ 7533 h 10000"/>
              <a:gd name="connsiteX3" fmla="*/ 787 w 10050"/>
              <a:gd name="connsiteY3" fmla="*/ 1796 h 10000"/>
              <a:gd name="connsiteX4" fmla="*/ 855 w 10050"/>
              <a:gd name="connsiteY4" fmla="*/ 1461 h 10000"/>
              <a:gd name="connsiteX5" fmla="*/ 4011 w 10050"/>
              <a:gd name="connsiteY5" fmla="*/ 1461 h 10000"/>
              <a:gd name="connsiteX6" fmla="*/ 4079 w 10050"/>
              <a:gd name="connsiteY6" fmla="*/ 1796 h 10000"/>
              <a:gd name="connsiteX7" fmla="*/ 4079 w 10050"/>
              <a:gd name="connsiteY7" fmla="*/ 9665 h 10000"/>
              <a:gd name="connsiteX8" fmla="*/ 4150 w 10050"/>
              <a:gd name="connsiteY8" fmla="*/ 10000 h 10000"/>
              <a:gd name="connsiteX9" fmla="*/ 6328 w 10050"/>
              <a:gd name="connsiteY9" fmla="*/ 10000 h 10000"/>
              <a:gd name="connsiteX10" fmla="*/ 6397 w 10050"/>
              <a:gd name="connsiteY10" fmla="*/ 9665 h 10000"/>
              <a:gd name="connsiteX11" fmla="*/ 6397 w 10050"/>
              <a:gd name="connsiteY11" fmla="*/ 335 h 10000"/>
              <a:gd name="connsiteX12" fmla="*/ 6467 w 10050"/>
              <a:gd name="connsiteY12" fmla="*/ 0 h 10000"/>
              <a:gd name="connsiteX13" fmla="*/ 8029 w 10050"/>
              <a:gd name="connsiteY13" fmla="*/ 0 h 10000"/>
              <a:gd name="connsiteX14" fmla="*/ 8102 w 10050"/>
              <a:gd name="connsiteY14" fmla="*/ 335 h 10000"/>
              <a:gd name="connsiteX15" fmla="*/ 8102 w 10050"/>
              <a:gd name="connsiteY15" fmla="*/ 8575 h 10000"/>
              <a:gd name="connsiteX16" fmla="*/ 8172 w 10050"/>
              <a:gd name="connsiteY16" fmla="*/ 8935 h 10000"/>
              <a:gd name="connsiteX17" fmla="*/ 10050 w 10050"/>
              <a:gd name="connsiteY17" fmla="*/ 8927 h 10000"/>
              <a:gd name="connsiteX0" fmla="*/ 0 w 10037"/>
              <a:gd name="connsiteY0" fmla="*/ 7857 h 10000"/>
              <a:gd name="connsiteX1" fmla="*/ 726 w 10037"/>
              <a:gd name="connsiteY1" fmla="*/ 7855 h 10000"/>
              <a:gd name="connsiteX2" fmla="*/ 787 w 10037"/>
              <a:gd name="connsiteY2" fmla="*/ 7533 h 10000"/>
              <a:gd name="connsiteX3" fmla="*/ 787 w 10037"/>
              <a:gd name="connsiteY3" fmla="*/ 1796 h 10000"/>
              <a:gd name="connsiteX4" fmla="*/ 855 w 10037"/>
              <a:gd name="connsiteY4" fmla="*/ 1461 h 10000"/>
              <a:gd name="connsiteX5" fmla="*/ 4011 w 10037"/>
              <a:gd name="connsiteY5" fmla="*/ 1461 h 10000"/>
              <a:gd name="connsiteX6" fmla="*/ 4079 w 10037"/>
              <a:gd name="connsiteY6" fmla="*/ 1796 h 10000"/>
              <a:gd name="connsiteX7" fmla="*/ 4079 w 10037"/>
              <a:gd name="connsiteY7" fmla="*/ 9665 h 10000"/>
              <a:gd name="connsiteX8" fmla="*/ 4150 w 10037"/>
              <a:gd name="connsiteY8" fmla="*/ 10000 h 10000"/>
              <a:gd name="connsiteX9" fmla="*/ 6328 w 10037"/>
              <a:gd name="connsiteY9" fmla="*/ 10000 h 10000"/>
              <a:gd name="connsiteX10" fmla="*/ 6397 w 10037"/>
              <a:gd name="connsiteY10" fmla="*/ 9665 h 10000"/>
              <a:gd name="connsiteX11" fmla="*/ 6397 w 10037"/>
              <a:gd name="connsiteY11" fmla="*/ 335 h 10000"/>
              <a:gd name="connsiteX12" fmla="*/ 6467 w 10037"/>
              <a:gd name="connsiteY12" fmla="*/ 0 h 10000"/>
              <a:gd name="connsiteX13" fmla="*/ 8029 w 10037"/>
              <a:gd name="connsiteY13" fmla="*/ 0 h 10000"/>
              <a:gd name="connsiteX14" fmla="*/ 8102 w 10037"/>
              <a:gd name="connsiteY14" fmla="*/ 335 h 10000"/>
              <a:gd name="connsiteX15" fmla="*/ 8102 w 10037"/>
              <a:gd name="connsiteY15" fmla="*/ 8575 h 10000"/>
              <a:gd name="connsiteX16" fmla="*/ 8172 w 10037"/>
              <a:gd name="connsiteY16" fmla="*/ 8935 h 10000"/>
              <a:gd name="connsiteX17" fmla="*/ 10037 w 10037"/>
              <a:gd name="connsiteY17" fmla="*/ 8940 h 10000"/>
              <a:gd name="connsiteX0" fmla="*/ 0 w 10037"/>
              <a:gd name="connsiteY0" fmla="*/ 7857 h 10000"/>
              <a:gd name="connsiteX1" fmla="*/ 726 w 10037"/>
              <a:gd name="connsiteY1" fmla="*/ 7855 h 10000"/>
              <a:gd name="connsiteX2" fmla="*/ 787 w 10037"/>
              <a:gd name="connsiteY2" fmla="*/ 7533 h 10000"/>
              <a:gd name="connsiteX3" fmla="*/ 787 w 10037"/>
              <a:gd name="connsiteY3" fmla="*/ 1796 h 10000"/>
              <a:gd name="connsiteX4" fmla="*/ 855 w 10037"/>
              <a:gd name="connsiteY4" fmla="*/ 1461 h 10000"/>
              <a:gd name="connsiteX5" fmla="*/ 4011 w 10037"/>
              <a:gd name="connsiteY5" fmla="*/ 1461 h 10000"/>
              <a:gd name="connsiteX6" fmla="*/ 4079 w 10037"/>
              <a:gd name="connsiteY6" fmla="*/ 1796 h 10000"/>
              <a:gd name="connsiteX7" fmla="*/ 4079 w 10037"/>
              <a:gd name="connsiteY7" fmla="*/ 9665 h 10000"/>
              <a:gd name="connsiteX8" fmla="*/ 4150 w 10037"/>
              <a:gd name="connsiteY8" fmla="*/ 10000 h 10000"/>
              <a:gd name="connsiteX9" fmla="*/ 6328 w 10037"/>
              <a:gd name="connsiteY9" fmla="*/ 10000 h 10000"/>
              <a:gd name="connsiteX10" fmla="*/ 6397 w 10037"/>
              <a:gd name="connsiteY10" fmla="*/ 9665 h 10000"/>
              <a:gd name="connsiteX11" fmla="*/ 6397 w 10037"/>
              <a:gd name="connsiteY11" fmla="*/ 335 h 10000"/>
              <a:gd name="connsiteX12" fmla="*/ 6467 w 10037"/>
              <a:gd name="connsiteY12" fmla="*/ 0 h 10000"/>
              <a:gd name="connsiteX13" fmla="*/ 8029 w 10037"/>
              <a:gd name="connsiteY13" fmla="*/ 0 h 10000"/>
              <a:gd name="connsiteX14" fmla="*/ 8102 w 10037"/>
              <a:gd name="connsiteY14" fmla="*/ 335 h 10000"/>
              <a:gd name="connsiteX15" fmla="*/ 8102 w 10037"/>
              <a:gd name="connsiteY15" fmla="*/ 8575 h 10000"/>
              <a:gd name="connsiteX16" fmla="*/ 8172 w 10037"/>
              <a:gd name="connsiteY16" fmla="*/ 8935 h 10000"/>
              <a:gd name="connsiteX17" fmla="*/ 10037 w 10037"/>
              <a:gd name="connsiteY17" fmla="*/ 8915 h 10000"/>
              <a:gd name="connsiteX0" fmla="*/ 0 w 10034"/>
              <a:gd name="connsiteY0" fmla="*/ 7857 h 10000"/>
              <a:gd name="connsiteX1" fmla="*/ 726 w 10034"/>
              <a:gd name="connsiteY1" fmla="*/ 7855 h 10000"/>
              <a:gd name="connsiteX2" fmla="*/ 787 w 10034"/>
              <a:gd name="connsiteY2" fmla="*/ 7533 h 10000"/>
              <a:gd name="connsiteX3" fmla="*/ 787 w 10034"/>
              <a:gd name="connsiteY3" fmla="*/ 1796 h 10000"/>
              <a:gd name="connsiteX4" fmla="*/ 855 w 10034"/>
              <a:gd name="connsiteY4" fmla="*/ 1461 h 10000"/>
              <a:gd name="connsiteX5" fmla="*/ 4011 w 10034"/>
              <a:gd name="connsiteY5" fmla="*/ 1461 h 10000"/>
              <a:gd name="connsiteX6" fmla="*/ 4079 w 10034"/>
              <a:gd name="connsiteY6" fmla="*/ 1796 h 10000"/>
              <a:gd name="connsiteX7" fmla="*/ 4079 w 10034"/>
              <a:gd name="connsiteY7" fmla="*/ 9665 h 10000"/>
              <a:gd name="connsiteX8" fmla="*/ 4150 w 10034"/>
              <a:gd name="connsiteY8" fmla="*/ 10000 h 10000"/>
              <a:gd name="connsiteX9" fmla="*/ 6328 w 10034"/>
              <a:gd name="connsiteY9" fmla="*/ 10000 h 10000"/>
              <a:gd name="connsiteX10" fmla="*/ 6397 w 10034"/>
              <a:gd name="connsiteY10" fmla="*/ 9665 h 10000"/>
              <a:gd name="connsiteX11" fmla="*/ 6397 w 10034"/>
              <a:gd name="connsiteY11" fmla="*/ 335 h 10000"/>
              <a:gd name="connsiteX12" fmla="*/ 6467 w 10034"/>
              <a:gd name="connsiteY12" fmla="*/ 0 h 10000"/>
              <a:gd name="connsiteX13" fmla="*/ 8029 w 10034"/>
              <a:gd name="connsiteY13" fmla="*/ 0 h 10000"/>
              <a:gd name="connsiteX14" fmla="*/ 8102 w 10034"/>
              <a:gd name="connsiteY14" fmla="*/ 335 h 10000"/>
              <a:gd name="connsiteX15" fmla="*/ 8102 w 10034"/>
              <a:gd name="connsiteY15" fmla="*/ 8575 h 10000"/>
              <a:gd name="connsiteX16" fmla="*/ 8172 w 10034"/>
              <a:gd name="connsiteY16" fmla="*/ 8935 h 10000"/>
              <a:gd name="connsiteX17" fmla="*/ 10034 w 10034"/>
              <a:gd name="connsiteY17" fmla="*/ 8915 h 10000"/>
              <a:gd name="connsiteX0" fmla="*/ 0 w 10034"/>
              <a:gd name="connsiteY0" fmla="*/ 7857 h 10000"/>
              <a:gd name="connsiteX1" fmla="*/ 726 w 10034"/>
              <a:gd name="connsiteY1" fmla="*/ 7855 h 10000"/>
              <a:gd name="connsiteX2" fmla="*/ 787 w 10034"/>
              <a:gd name="connsiteY2" fmla="*/ 7533 h 10000"/>
              <a:gd name="connsiteX3" fmla="*/ 787 w 10034"/>
              <a:gd name="connsiteY3" fmla="*/ 1796 h 10000"/>
              <a:gd name="connsiteX4" fmla="*/ 855 w 10034"/>
              <a:gd name="connsiteY4" fmla="*/ 1461 h 10000"/>
              <a:gd name="connsiteX5" fmla="*/ 4011 w 10034"/>
              <a:gd name="connsiteY5" fmla="*/ 1461 h 10000"/>
              <a:gd name="connsiteX6" fmla="*/ 4079 w 10034"/>
              <a:gd name="connsiteY6" fmla="*/ 1796 h 10000"/>
              <a:gd name="connsiteX7" fmla="*/ 4079 w 10034"/>
              <a:gd name="connsiteY7" fmla="*/ 9665 h 10000"/>
              <a:gd name="connsiteX8" fmla="*/ 4150 w 10034"/>
              <a:gd name="connsiteY8" fmla="*/ 10000 h 10000"/>
              <a:gd name="connsiteX9" fmla="*/ 6328 w 10034"/>
              <a:gd name="connsiteY9" fmla="*/ 10000 h 10000"/>
              <a:gd name="connsiteX10" fmla="*/ 6397 w 10034"/>
              <a:gd name="connsiteY10" fmla="*/ 9665 h 10000"/>
              <a:gd name="connsiteX11" fmla="*/ 6397 w 10034"/>
              <a:gd name="connsiteY11" fmla="*/ 335 h 10000"/>
              <a:gd name="connsiteX12" fmla="*/ 6467 w 10034"/>
              <a:gd name="connsiteY12" fmla="*/ 0 h 10000"/>
              <a:gd name="connsiteX13" fmla="*/ 8029 w 10034"/>
              <a:gd name="connsiteY13" fmla="*/ 0 h 10000"/>
              <a:gd name="connsiteX14" fmla="*/ 8102 w 10034"/>
              <a:gd name="connsiteY14" fmla="*/ 335 h 10000"/>
              <a:gd name="connsiteX15" fmla="*/ 8102 w 10034"/>
              <a:gd name="connsiteY15" fmla="*/ 8575 h 10000"/>
              <a:gd name="connsiteX16" fmla="*/ 8172 w 10034"/>
              <a:gd name="connsiteY16" fmla="*/ 8935 h 10000"/>
              <a:gd name="connsiteX17" fmla="*/ 10034 w 10034"/>
              <a:gd name="connsiteY17" fmla="*/ 8915 h 10000"/>
              <a:gd name="connsiteX0" fmla="*/ 0 w 10034"/>
              <a:gd name="connsiteY0" fmla="*/ 7857 h 10000"/>
              <a:gd name="connsiteX1" fmla="*/ 726 w 10034"/>
              <a:gd name="connsiteY1" fmla="*/ 7855 h 10000"/>
              <a:gd name="connsiteX2" fmla="*/ 787 w 10034"/>
              <a:gd name="connsiteY2" fmla="*/ 7533 h 10000"/>
              <a:gd name="connsiteX3" fmla="*/ 787 w 10034"/>
              <a:gd name="connsiteY3" fmla="*/ 1796 h 10000"/>
              <a:gd name="connsiteX4" fmla="*/ 855 w 10034"/>
              <a:gd name="connsiteY4" fmla="*/ 1461 h 10000"/>
              <a:gd name="connsiteX5" fmla="*/ 4011 w 10034"/>
              <a:gd name="connsiteY5" fmla="*/ 1461 h 10000"/>
              <a:gd name="connsiteX6" fmla="*/ 4079 w 10034"/>
              <a:gd name="connsiteY6" fmla="*/ 1796 h 10000"/>
              <a:gd name="connsiteX7" fmla="*/ 4079 w 10034"/>
              <a:gd name="connsiteY7" fmla="*/ 9665 h 10000"/>
              <a:gd name="connsiteX8" fmla="*/ 4150 w 10034"/>
              <a:gd name="connsiteY8" fmla="*/ 10000 h 10000"/>
              <a:gd name="connsiteX9" fmla="*/ 6328 w 10034"/>
              <a:gd name="connsiteY9" fmla="*/ 10000 h 10000"/>
              <a:gd name="connsiteX10" fmla="*/ 6397 w 10034"/>
              <a:gd name="connsiteY10" fmla="*/ 9665 h 10000"/>
              <a:gd name="connsiteX11" fmla="*/ 6397 w 10034"/>
              <a:gd name="connsiteY11" fmla="*/ 335 h 10000"/>
              <a:gd name="connsiteX12" fmla="*/ 6467 w 10034"/>
              <a:gd name="connsiteY12" fmla="*/ 0 h 10000"/>
              <a:gd name="connsiteX13" fmla="*/ 8029 w 10034"/>
              <a:gd name="connsiteY13" fmla="*/ 0 h 10000"/>
              <a:gd name="connsiteX14" fmla="*/ 8102 w 10034"/>
              <a:gd name="connsiteY14" fmla="*/ 335 h 10000"/>
              <a:gd name="connsiteX15" fmla="*/ 8102 w 10034"/>
              <a:gd name="connsiteY15" fmla="*/ 8575 h 10000"/>
              <a:gd name="connsiteX16" fmla="*/ 8172 w 10034"/>
              <a:gd name="connsiteY16" fmla="*/ 8935 h 10000"/>
              <a:gd name="connsiteX17" fmla="*/ 10034 w 10034"/>
              <a:gd name="connsiteY17" fmla="*/ 8915 h 10000"/>
              <a:gd name="connsiteX0" fmla="*/ 0 w 10034"/>
              <a:gd name="connsiteY0" fmla="*/ 7857 h 10000"/>
              <a:gd name="connsiteX1" fmla="*/ 726 w 10034"/>
              <a:gd name="connsiteY1" fmla="*/ 7855 h 10000"/>
              <a:gd name="connsiteX2" fmla="*/ 787 w 10034"/>
              <a:gd name="connsiteY2" fmla="*/ 7533 h 10000"/>
              <a:gd name="connsiteX3" fmla="*/ 787 w 10034"/>
              <a:gd name="connsiteY3" fmla="*/ 1796 h 10000"/>
              <a:gd name="connsiteX4" fmla="*/ 855 w 10034"/>
              <a:gd name="connsiteY4" fmla="*/ 1461 h 10000"/>
              <a:gd name="connsiteX5" fmla="*/ 4011 w 10034"/>
              <a:gd name="connsiteY5" fmla="*/ 1461 h 10000"/>
              <a:gd name="connsiteX6" fmla="*/ 4079 w 10034"/>
              <a:gd name="connsiteY6" fmla="*/ 1796 h 10000"/>
              <a:gd name="connsiteX7" fmla="*/ 4079 w 10034"/>
              <a:gd name="connsiteY7" fmla="*/ 9665 h 10000"/>
              <a:gd name="connsiteX8" fmla="*/ 4150 w 10034"/>
              <a:gd name="connsiteY8" fmla="*/ 10000 h 10000"/>
              <a:gd name="connsiteX9" fmla="*/ 6328 w 10034"/>
              <a:gd name="connsiteY9" fmla="*/ 10000 h 10000"/>
              <a:gd name="connsiteX10" fmla="*/ 6397 w 10034"/>
              <a:gd name="connsiteY10" fmla="*/ 9665 h 10000"/>
              <a:gd name="connsiteX11" fmla="*/ 6397 w 10034"/>
              <a:gd name="connsiteY11" fmla="*/ 335 h 10000"/>
              <a:gd name="connsiteX12" fmla="*/ 6467 w 10034"/>
              <a:gd name="connsiteY12" fmla="*/ 0 h 10000"/>
              <a:gd name="connsiteX13" fmla="*/ 8029 w 10034"/>
              <a:gd name="connsiteY13" fmla="*/ 0 h 10000"/>
              <a:gd name="connsiteX14" fmla="*/ 8102 w 10034"/>
              <a:gd name="connsiteY14" fmla="*/ 335 h 10000"/>
              <a:gd name="connsiteX15" fmla="*/ 8102 w 10034"/>
              <a:gd name="connsiteY15" fmla="*/ 8575 h 10000"/>
              <a:gd name="connsiteX16" fmla="*/ 8172 w 10034"/>
              <a:gd name="connsiteY16" fmla="*/ 8935 h 10000"/>
              <a:gd name="connsiteX17" fmla="*/ 10034 w 10034"/>
              <a:gd name="connsiteY17" fmla="*/ 8915 h 10000"/>
              <a:gd name="connsiteX0" fmla="*/ 0 w 10034"/>
              <a:gd name="connsiteY0" fmla="*/ 7857 h 10000"/>
              <a:gd name="connsiteX1" fmla="*/ 726 w 10034"/>
              <a:gd name="connsiteY1" fmla="*/ 7855 h 10000"/>
              <a:gd name="connsiteX2" fmla="*/ 787 w 10034"/>
              <a:gd name="connsiteY2" fmla="*/ 7533 h 10000"/>
              <a:gd name="connsiteX3" fmla="*/ 787 w 10034"/>
              <a:gd name="connsiteY3" fmla="*/ 1796 h 10000"/>
              <a:gd name="connsiteX4" fmla="*/ 855 w 10034"/>
              <a:gd name="connsiteY4" fmla="*/ 1461 h 10000"/>
              <a:gd name="connsiteX5" fmla="*/ 4011 w 10034"/>
              <a:gd name="connsiteY5" fmla="*/ 1461 h 10000"/>
              <a:gd name="connsiteX6" fmla="*/ 4079 w 10034"/>
              <a:gd name="connsiteY6" fmla="*/ 1796 h 10000"/>
              <a:gd name="connsiteX7" fmla="*/ 4079 w 10034"/>
              <a:gd name="connsiteY7" fmla="*/ 9665 h 10000"/>
              <a:gd name="connsiteX8" fmla="*/ 4150 w 10034"/>
              <a:gd name="connsiteY8" fmla="*/ 10000 h 10000"/>
              <a:gd name="connsiteX9" fmla="*/ 6328 w 10034"/>
              <a:gd name="connsiteY9" fmla="*/ 10000 h 10000"/>
              <a:gd name="connsiteX10" fmla="*/ 6397 w 10034"/>
              <a:gd name="connsiteY10" fmla="*/ 9665 h 10000"/>
              <a:gd name="connsiteX11" fmla="*/ 6397 w 10034"/>
              <a:gd name="connsiteY11" fmla="*/ 335 h 10000"/>
              <a:gd name="connsiteX12" fmla="*/ 6467 w 10034"/>
              <a:gd name="connsiteY12" fmla="*/ 0 h 10000"/>
              <a:gd name="connsiteX13" fmla="*/ 8029 w 10034"/>
              <a:gd name="connsiteY13" fmla="*/ 0 h 10000"/>
              <a:gd name="connsiteX14" fmla="*/ 8102 w 10034"/>
              <a:gd name="connsiteY14" fmla="*/ 335 h 10000"/>
              <a:gd name="connsiteX15" fmla="*/ 8102 w 10034"/>
              <a:gd name="connsiteY15" fmla="*/ 8575 h 10000"/>
              <a:gd name="connsiteX16" fmla="*/ 8172 w 10034"/>
              <a:gd name="connsiteY16" fmla="*/ 8935 h 10000"/>
              <a:gd name="connsiteX17" fmla="*/ 10034 w 10034"/>
              <a:gd name="connsiteY17" fmla="*/ 8915 h 10000"/>
              <a:gd name="connsiteX0" fmla="*/ 0 w 10026"/>
              <a:gd name="connsiteY0" fmla="*/ 7857 h 10000"/>
              <a:gd name="connsiteX1" fmla="*/ 726 w 10026"/>
              <a:gd name="connsiteY1" fmla="*/ 7855 h 10000"/>
              <a:gd name="connsiteX2" fmla="*/ 787 w 10026"/>
              <a:gd name="connsiteY2" fmla="*/ 7533 h 10000"/>
              <a:gd name="connsiteX3" fmla="*/ 787 w 10026"/>
              <a:gd name="connsiteY3" fmla="*/ 1796 h 10000"/>
              <a:gd name="connsiteX4" fmla="*/ 855 w 10026"/>
              <a:gd name="connsiteY4" fmla="*/ 1461 h 10000"/>
              <a:gd name="connsiteX5" fmla="*/ 4011 w 10026"/>
              <a:gd name="connsiteY5" fmla="*/ 1461 h 10000"/>
              <a:gd name="connsiteX6" fmla="*/ 4079 w 10026"/>
              <a:gd name="connsiteY6" fmla="*/ 1796 h 10000"/>
              <a:gd name="connsiteX7" fmla="*/ 4079 w 10026"/>
              <a:gd name="connsiteY7" fmla="*/ 9665 h 10000"/>
              <a:gd name="connsiteX8" fmla="*/ 4150 w 10026"/>
              <a:gd name="connsiteY8" fmla="*/ 10000 h 10000"/>
              <a:gd name="connsiteX9" fmla="*/ 6328 w 10026"/>
              <a:gd name="connsiteY9" fmla="*/ 10000 h 10000"/>
              <a:gd name="connsiteX10" fmla="*/ 6397 w 10026"/>
              <a:gd name="connsiteY10" fmla="*/ 9665 h 10000"/>
              <a:gd name="connsiteX11" fmla="*/ 6397 w 10026"/>
              <a:gd name="connsiteY11" fmla="*/ 335 h 10000"/>
              <a:gd name="connsiteX12" fmla="*/ 6467 w 10026"/>
              <a:gd name="connsiteY12" fmla="*/ 0 h 10000"/>
              <a:gd name="connsiteX13" fmla="*/ 8029 w 10026"/>
              <a:gd name="connsiteY13" fmla="*/ 0 h 10000"/>
              <a:gd name="connsiteX14" fmla="*/ 8102 w 10026"/>
              <a:gd name="connsiteY14" fmla="*/ 335 h 10000"/>
              <a:gd name="connsiteX15" fmla="*/ 8102 w 10026"/>
              <a:gd name="connsiteY15" fmla="*/ 8575 h 10000"/>
              <a:gd name="connsiteX16" fmla="*/ 8172 w 10026"/>
              <a:gd name="connsiteY16" fmla="*/ 8935 h 10000"/>
              <a:gd name="connsiteX17" fmla="*/ 10026 w 10026"/>
              <a:gd name="connsiteY17" fmla="*/ 8928 h 10000"/>
              <a:gd name="connsiteX0" fmla="*/ 0 w 10026"/>
              <a:gd name="connsiteY0" fmla="*/ 7857 h 10000"/>
              <a:gd name="connsiteX1" fmla="*/ 726 w 10026"/>
              <a:gd name="connsiteY1" fmla="*/ 7855 h 10000"/>
              <a:gd name="connsiteX2" fmla="*/ 787 w 10026"/>
              <a:gd name="connsiteY2" fmla="*/ 7533 h 10000"/>
              <a:gd name="connsiteX3" fmla="*/ 787 w 10026"/>
              <a:gd name="connsiteY3" fmla="*/ 1796 h 10000"/>
              <a:gd name="connsiteX4" fmla="*/ 855 w 10026"/>
              <a:gd name="connsiteY4" fmla="*/ 1461 h 10000"/>
              <a:gd name="connsiteX5" fmla="*/ 4011 w 10026"/>
              <a:gd name="connsiteY5" fmla="*/ 1461 h 10000"/>
              <a:gd name="connsiteX6" fmla="*/ 4079 w 10026"/>
              <a:gd name="connsiteY6" fmla="*/ 1796 h 10000"/>
              <a:gd name="connsiteX7" fmla="*/ 4079 w 10026"/>
              <a:gd name="connsiteY7" fmla="*/ 9665 h 10000"/>
              <a:gd name="connsiteX8" fmla="*/ 4150 w 10026"/>
              <a:gd name="connsiteY8" fmla="*/ 10000 h 10000"/>
              <a:gd name="connsiteX9" fmla="*/ 6328 w 10026"/>
              <a:gd name="connsiteY9" fmla="*/ 10000 h 10000"/>
              <a:gd name="connsiteX10" fmla="*/ 6397 w 10026"/>
              <a:gd name="connsiteY10" fmla="*/ 9665 h 10000"/>
              <a:gd name="connsiteX11" fmla="*/ 6397 w 10026"/>
              <a:gd name="connsiteY11" fmla="*/ 335 h 10000"/>
              <a:gd name="connsiteX12" fmla="*/ 6467 w 10026"/>
              <a:gd name="connsiteY12" fmla="*/ 0 h 10000"/>
              <a:gd name="connsiteX13" fmla="*/ 8029 w 10026"/>
              <a:gd name="connsiteY13" fmla="*/ 0 h 10000"/>
              <a:gd name="connsiteX14" fmla="*/ 8102 w 10026"/>
              <a:gd name="connsiteY14" fmla="*/ 335 h 10000"/>
              <a:gd name="connsiteX15" fmla="*/ 8102 w 10026"/>
              <a:gd name="connsiteY15" fmla="*/ 8575 h 10000"/>
              <a:gd name="connsiteX16" fmla="*/ 8172 w 10026"/>
              <a:gd name="connsiteY16" fmla="*/ 8935 h 10000"/>
              <a:gd name="connsiteX17" fmla="*/ 10026 w 10026"/>
              <a:gd name="connsiteY17" fmla="*/ 8928 h 10000"/>
              <a:gd name="connsiteX0" fmla="*/ 0 w 10026"/>
              <a:gd name="connsiteY0" fmla="*/ 7857 h 10000"/>
              <a:gd name="connsiteX1" fmla="*/ 726 w 10026"/>
              <a:gd name="connsiteY1" fmla="*/ 7855 h 10000"/>
              <a:gd name="connsiteX2" fmla="*/ 787 w 10026"/>
              <a:gd name="connsiteY2" fmla="*/ 7533 h 10000"/>
              <a:gd name="connsiteX3" fmla="*/ 787 w 10026"/>
              <a:gd name="connsiteY3" fmla="*/ 1796 h 10000"/>
              <a:gd name="connsiteX4" fmla="*/ 855 w 10026"/>
              <a:gd name="connsiteY4" fmla="*/ 1461 h 10000"/>
              <a:gd name="connsiteX5" fmla="*/ 4011 w 10026"/>
              <a:gd name="connsiteY5" fmla="*/ 1461 h 10000"/>
              <a:gd name="connsiteX6" fmla="*/ 4079 w 10026"/>
              <a:gd name="connsiteY6" fmla="*/ 1796 h 10000"/>
              <a:gd name="connsiteX7" fmla="*/ 4079 w 10026"/>
              <a:gd name="connsiteY7" fmla="*/ 9665 h 10000"/>
              <a:gd name="connsiteX8" fmla="*/ 4150 w 10026"/>
              <a:gd name="connsiteY8" fmla="*/ 10000 h 10000"/>
              <a:gd name="connsiteX9" fmla="*/ 6328 w 10026"/>
              <a:gd name="connsiteY9" fmla="*/ 10000 h 10000"/>
              <a:gd name="connsiteX10" fmla="*/ 6397 w 10026"/>
              <a:gd name="connsiteY10" fmla="*/ 9665 h 10000"/>
              <a:gd name="connsiteX11" fmla="*/ 6397 w 10026"/>
              <a:gd name="connsiteY11" fmla="*/ 335 h 10000"/>
              <a:gd name="connsiteX12" fmla="*/ 6467 w 10026"/>
              <a:gd name="connsiteY12" fmla="*/ 0 h 10000"/>
              <a:gd name="connsiteX13" fmla="*/ 8029 w 10026"/>
              <a:gd name="connsiteY13" fmla="*/ 0 h 10000"/>
              <a:gd name="connsiteX14" fmla="*/ 8102 w 10026"/>
              <a:gd name="connsiteY14" fmla="*/ 335 h 10000"/>
              <a:gd name="connsiteX15" fmla="*/ 8102 w 10026"/>
              <a:gd name="connsiteY15" fmla="*/ 8575 h 10000"/>
              <a:gd name="connsiteX16" fmla="*/ 8172 w 10026"/>
              <a:gd name="connsiteY16" fmla="*/ 8935 h 10000"/>
              <a:gd name="connsiteX17" fmla="*/ 10026 w 10026"/>
              <a:gd name="connsiteY17" fmla="*/ 8928 h 10000"/>
              <a:gd name="connsiteX0" fmla="*/ 0 w 10026"/>
              <a:gd name="connsiteY0" fmla="*/ 7857 h 10000"/>
              <a:gd name="connsiteX1" fmla="*/ 726 w 10026"/>
              <a:gd name="connsiteY1" fmla="*/ 7855 h 10000"/>
              <a:gd name="connsiteX2" fmla="*/ 787 w 10026"/>
              <a:gd name="connsiteY2" fmla="*/ 7533 h 10000"/>
              <a:gd name="connsiteX3" fmla="*/ 787 w 10026"/>
              <a:gd name="connsiteY3" fmla="*/ 1796 h 10000"/>
              <a:gd name="connsiteX4" fmla="*/ 855 w 10026"/>
              <a:gd name="connsiteY4" fmla="*/ 1461 h 10000"/>
              <a:gd name="connsiteX5" fmla="*/ 4011 w 10026"/>
              <a:gd name="connsiteY5" fmla="*/ 1461 h 10000"/>
              <a:gd name="connsiteX6" fmla="*/ 4079 w 10026"/>
              <a:gd name="connsiteY6" fmla="*/ 1796 h 10000"/>
              <a:gd name="connsiteX7" fmla="*/ 4079 w 10026"/>
              <a:gd name="connsiteY7" fmla="*/ 9665 h 10000"/>
              <a:gd name="connsiteX8" fmla="*/ 4150 w 10026"/>
              <a:gd name="connsiteY8" fmla="*/ 10000 h 10000"/>
              <a:gd name="connsiteX9" fmla="*/ 6328 w 10026"/>
              <a:gd name="connsiteY9" fmla="*/ 10000 h 10000"/>
              <a:gd name="connsiteX10" fmla="*/ 6397 w 10026"/>
              <a:gd name="connsiteY10" fmla="*/ 9665 h 10000"/>
              <a:gd name="connsiteX11" fmla="*/ 6397 w 10026"/>
              <a:gd name="connsiteY11" fmla="*/ 335 h 10000"/>
              <a:gd name="connsiteX12" fmla="*/ 6467 w 10026"/>
              <a:gd name="connsiteY12" fmla="*/ 0 h 10000"/>
              <a:gd name="connsiteX13" fmla="*/ 8029 w 10026"/>
              <a:gd name="connsiteY13" fmla="*/ 0 h 10000"/>
              <a:gd name="connsiteX14" fmla="*/ 8102 w 10026"/>
              <a:gd name="connsiteY14" fmla="*/ 335 h 10000"/>
              <a:gd name="connsiteX15" fmla="*/ 8102 w 10026"/>
              <a:gd name="connsiteY15" fmla="*/ 8575 h 10000"/>
              <a:gd name="connsiteX16" fmla="*/ 8172 w 10026"/>
              <a:gd name="connsiteY16" fmla="*/ 8935 h 10000"/>
              <a:gd name="connsiteX17" fmla="*/ 10026 w 10026"/>
              <a:gd name="connsiteY17" fmla="*/ 8928 h 10000"/>
              <a:gd name="connsiteX0" fmla="*/ 0 w 10026"/>
              <a:gd name="connsiteY0" fmla="*/ 7857 h 10000"/>
              <a:gd name="connsiteX1" fmla="*/ 726 w 10026"/>
              <a:gd name="connsiteY1" fmla="*/ 7855 h 10000"/>
              <a:gd name="connsiteX2" fmla="*/ 787 w 10026"/>
              <a:gd name="connsiteY2" fmla="*/ 7533 h 10000"/>
              <a:gd name="connsiteX3" fmla="*/ 787 w 10026"/>
              <a:gd name="connsiteY3" fmla="*/ 1796 h 10000"/>
              <a:gd name="connsiteX4" fmla="*/ 855 w 10026"/>
              <a:gd name="connsiteY4" fmla="*/ 1461 h 10000"/>
              <a:gd name="connsiteX5" fmla="*/ 4011 w 10026"/>
              <a:gd name="connsiteY5" fmla="*/ 1461 h 10000"/>
              <a:gd name="connsiteX6" fmla="*/ 4079 w 10026"/>
              <a:gd name="connsiteY6" fmla="*/ 1796 h 10000"/>
              <a:gd name="connsiteX7" fmla="*/ 4079 w 10026"/>
              <a:gd name="connsiteY7" fmla="*/ 9665 h 10000"/>
              <a:gd name="connsiteX8" fmla="*/ 4150 w 10026"/>
              <a:gd name="connsiteY8" fmla="*/ 10000 h 10000"/>
              <a:gd name="connsiteX9" fmla="*/ 6328 w 10026"/>
              <a:gd name="connsiteY9" fmla="*/ 10000 h 10000"/>
              <a:gd name="connsiteX10" fmla="*/ 6397 w 10026"/>
              <a:gd name="connsiteY10" fmla="*/ 9665 h 10000"/>
              <a:gd name="connsiteX11" fmla="*/ 6397 w 10026"/>
              <a:gd name="connsiteY11" fmla="*/ 335 h 10000"/>
              <a:gd name="connsiteX12" fmla="*/ 6467 w 10026"/>
              <a:gd name="connsiteY12" fmla="*/ 0 h 10000"/>
              <a:gd name="connsiteX13" fmla="*/ 8029 w 10026"/>
              <a:gd name="connsiteY13" fmla="*/ 0 h 10000"/>
              <a:gd name="connsiteX14" fmla="*/ 8102 w 10026"/>
              <a:gd name="connsiteY14" fmla="*/ 335 h 10000"/>
              <a:gd name="connsiteX15" fmla="*/ 8102 w 10026"/>
              <a:gd name="connsiteY15" fmla="*/ 8575 h 10000"/>
              <a:gd name="connsiteX16" fmla="*/ 8172 w 10026"/>
              <a:gd name="connsiteY16" fmla="*/ 8935 h 10000"/>
              <a:gd name="connsiteX17" fmla="*/ 10026 w 10026"/>
              <a:gd name="connsiteY17" fmla="*/ 8928 h 10000"/>
              <a:gd name="connsiteX0" fmla="*/ 0 w 10026"/>
              <a:gd name="connsiteY0" fmla="*/ 7857 h 10000"/>
              <a:gd name="connsiteX1" fmla="*/ 726 w 10026"/>
              <a:gd name="connsiteY1" fmla="*/ 7855 h 10000"/>
              <a:gd name="connsiteX2" fmla="*/ 787 w 10026"/>
              <a:gd name="connsiteY2" fmla="*/ 7533 h 10000"/>
              <a:gd name="connsiteX3" fmla="*/ 787 w 10026"/>
              <a:gd name="connsiteY3" fmla="*/ 1796 h 10000"/>
              <a:gd name="connsiteX4" fmla="*/ 855 w 10026"/>
              <a:gd name="connsiteY4" fmla="*/ 1461 h 10000"/>
              <a:gd name="connsiteX5" fmla="*/ 4011 w 10026"/>
              <a:gd name="connsiteY5" fmla="*/ 1461 h 10000"/>
              <a:gd name="connsiteX6" fmla="*/ 4079 w 10026"/>
              <a:gd name="connsiteY6" fmla="*/ 1796 h 10000"/>
              <a:gd name="connsiteX7" fmla="*/ 4079 w 10026"/>
              <a:gd name="connsiteY7" fmla="*/ 9665 h 10000"/>
              <a:gd name="connsiteX8" fmla="*/ 4150 w 10026"/>
              <a:gd name="connsiteY8" fmla="*/ 10000 h 10000"/>
              <a:gd name="connsiteX9" fmla="*/ 6328 w 10026"/>
              <a:gd name="connsiteY9" fmla="*/ 10000 h 10000"/>
              <a:gd name="connsiteX10" fmla="*/ 6397 w 10026"/>
              <a:gd name="connsiteY10" fmla="*/ 9665 h 10000"/>
              <a:gd name="connsiteX11" fmla="*/ 6397 w 10026"/>
              <a:gd name="connsiteY11" fmla="*/ 335 h 10000"/>
              <a:gd name="connsiteX12" fmla="*/ 6467 w 10026"/>
              <a:gd name="connsiteY12" fmla="*/ 0 h 10000"/>
              <a:gd name="connsiteX13" fmla="*/ 8029 w 10026"/>
              <a:gd name="connsiteY13" fmla="*/ 0 h 10000"/>
              <a:gd name="connsiteX14" fmla="*/ 8102 w 10026"/>
              <a:gd name="connsiteY14" fmla="*/ 335 h 10000"/>
              <a:gd name="connsiteX15" fmla="*/ 8102 w 10026"/>
              <a:gd name="connsiteY15" fmla="*/ 8575 h 10000"/>
              <a:gd name="connsiteX16" fmla="*/ 8172 w 10026"/>
              <a:gd name="connsiteY16" fmla="*/ 8935 h 10000"/>
              <a:gd name="connsiteX17" fmla="*/ 10026 w 10026"/>
              <a:gd name="connsiteY17" fmla="*/ 8928 h 10000"/>
              <a:gd name="connsiteX0" fmla="*/ 0 w 10021"/>
              <a:gd name="connsiteY0" fmla="*/ 7857 h 10000"/>
              <a:gd name="connsiteX1" fmla="*/ 726 w 10021"/>
              <a:gd name="connsiteY1" fmla="*/ 7855 h 10000"/>
              <a:gd name="connsiteX2" fmla="*/ 787 w 10021"/>
              <a:gd name="connsiteY2" fmla="*/ 7533 h 10000"/>
              <a:gd name="connsiteX3" fmla="*/ 787 w 10021"/>
              <a:gd name="connsiteY3" fmla="*/ 1796 h 10000"/>
              <a:gd name="connsiteX4" fmla="*/ 855 w 10021"/>
              <a:gd name="connsiteY4" fmla="*/ 1461 h 10000"/>
              <a:gd name="connsiteX5" fmla="*/ 4011 w 10021"/>
              <a:gd name="connsiteY5" fmla="*/ 1461 h 10000"/>
              <a:gd name="connsiteX6" fmla="*/ 4079 w 10021"/>
              <a:gd name="connsiteY6" fmla="*/ 1796 h 10000"/>
              <a:gd name="connsiteX7" fmla="*/ 4079 w 10021"/>
              <a:gd name="connsiteY7" fmla="*/ 9665 h 10000"/>
              <a:gd name="connsiteX8" fmla="*/ 4150 w 10021"/>
              <a:gd name="connsiteY8" fmla="*/ 10000 h 10000"/>
              <a:gd name="connsiteX9" fmla="*/ 6328 w 10021"/>
              <a:gd name="connsiteY9" fmla="*/ 10000 h 10000"/>
              <a:gd name="connsiteX10" fmla="*/ 6397 w 10021"/>
              <a:gd name="connsiteY10" fmla="*/ 9665 h 10000"/>
              <a:gd name="connsiteX11" fmla="*/ 6397 w 10021"/>
              <a:gd name="connsiteY11" fmla="*/ 335 h 10000"/>
              <a:gd name="connsiteX12" fmla="*/ 6467 w 10021"/>
              <a:gd name="connsiteY12" fmla="*/ 0 h 10000"/>
              <a:gd name="connsiteX13" fmla="*/ 8029 w 10021"/>
              <a:gd name="connsiteY13" fmla="*/ 0 h 10000"/>
              <a:gd name="connsiteX14" fmla="*/ 8102 w 10021"/>
              <a:gd name="connsiteY14" fmla="*/ 335 h 10000"/>
              <a:gd name="connsiteX15" fmla="*/ 8102 w 10021"/>
              <a:gd name="connsiteY15" fmla="*/ 8575 h 10000"/>
              <a:gd name="connsiteX16" fmla="*/ 8172 w 10021"/>
              <a:gd name="connsiteY16" fmla="*/ 8935 h 10000"/>
              <a:gd name="connsiteX17" fmla="*/ 10021 w 10021"/>
              <a:gd name="connsiteY17" fmla="*/ 8941 h 10000"/>
              <a:gd name="connsiteX0" fmla="*/ 0 w 10021"/>
              <a:gd name="connsiteY0" fmla="*/ 7857 h 10000"/>
              <a:gd name="connsiteX1" fmla="*/ 726 w 10021"/>
              <a:gd name="connsiteY1" fmla="*/ 7855 h 10000"/>
              <a:gd name="connsiteX2" fmla="*/ 787 w 10021"/>
              <a:gd name="connsiteY2" fmla="*/ 7533 h 10000"/>
              <a:gd name="connsiteX3" fmla="*/ 787 w 10021"/>
              <a:gd name="connsiteY3" fmla="*/ 1796 h 10000"/>
              <a:gd name="connsiteX4" fmla="*/ 855 w 10021"/>
              <a:gd name="connsiteY4" fmla="*/ 1461 h 10000"/>
              <a:gd name="connsiteX5" fmla="*/ 4011 w 10021"/>
              <a:gd name="connsiteY5" fmla="*/ 1461 h 10000"/>
              <a:gd name="connsiteX6" fmla="*/ 4079 w 10021"/>
              <a:gd name="connsiteY6" fmla="*/ 1796 h 10000"/>
              <a:gd name="connsiteX7" fmla="*/ 4079 w 10021"/>
              <a:gd name="connsiteY7" fmla="*/ 9665 h 10000"/>
              <a:gd name="connsiteX8" fmla="*/ 4150 w 10021"/>
              <a:gd name="connsiteY8" fmla="*/ 10000 h 10000"/>
              <a:gd name="connsiteX9" fmla="*/ 6328 w 10021"/>
              <a:gd name="connsiteY9" fmla="*/ 10000 h 10000"/>
              <a:gd name="connsiteX10" fmla="*/ 6397 w 10021"/>
              <a:gd name="connsiteY10" fmla="*/ 9665 h 10000"/>
              <a:gd name="connsiteX11" fmla="*/ 6397 w 10021"/>
              <a:gd name="connsiteY11" fmla="*/ 335 h 10000"/>
              <a:gd name="connsiteX12" fmla="*/ 6467 w 10021"/>
              <a:gd name="connsiteY12" fmla="*/ 0 h 10000"/>
              <a:gd name="connsiteX13" fmla="*/ 8029 w 10021"/>
              <a:gd name="connsiteY13" fmla="*/ 0 h 10000"/>
              <a:gd name="connsiteX14" fmla="*/ 8102 w 10021"/>
              <a:gd name="connsiteY14" fmla="*/ 335 h 10000"/>
              <a:gd name="connsiteX15" fmla="*/ 8102 w 10021"/>
              <a:gd name="connsiteY15" fmla="*/ 8575 h 10000"/>
              <a:gd name="connsiteX16" fmla="*/ 8172 w 10021"/>
              <a:gd name="connsiteY16" fmla="*/ 8935 h 10000"/>
              <a:gd name="connsiteX17" fmla="*/ 10021 w 10021"/>
              <a:gd name="connsiteY17" fmla="*/ 8941 h 10000"/>
              <a:gd name="connsiteX0" fmla="*/ 0 w 10021"/>
              <a:gd name="connsiteY0" fmla="*/ 7857 h 10000"/>
              <a:gd name="connsiteX1" fmla="*/ 726 w 10021"/>
              <a:gd name="connsiteY1" fmla="*/ 7855 h 10000"/>
              <a:gd name="connsiteX2" fmla="*/ 787 w 10021"/>
              <a:gd name="connsiteY2" fmla="*/ 7533 h 10000"/>
              <a:gd name="connsiteX3" fmla="*/ 787 w 10021"/>
              <a:gd name="connsiteY3" fmla="*/ 1796 h 10000"/>
              <a:gd name="connsiteX4" fmla="*/ 855 w 10021"/>
              <a:gd name="connsiteY4" fmla="*/ 1461 h 10000"/>
              <a:gd name="connsiteX5" fmla="*/ 4011 w 10021"/>
              <a:gd name="connsiteY5" fmla="*/ 1461 h 10000"/>
              <a:gd name="connsiteX6" fmla="*/ 4079 w 10021"/>
              <a:gd name="connsiteY6" fmla="*/ 1796 h 10000"/>
              <a:gd name="connsiteX7" fmla="*/ 4079 w 10021"/>
              <a:gd name="connsiteY7" fmla="*/ 9665 h 10000"/>
              <a:gd name="connsiteX8" fmla="*/ 4150 w 10021"/>
              <a:gd name="connsiteY8" fmla="*/ 10000 h 10000"/>
              <a:gd name="connsiteX9" fmla="*/ 6328 w 10021"/>
              <a:gd name="connsiteY9" fmla="*/ 10000 h 10000"/>
              <a:gd name="connsiteX10" fmla="*/ 6397 w 10021"/>
              <a:gd name="connsiteY10" fmla="*/ 9665 h 10000"/>
              <a:gd name="connsiteX11" fmla="*/ 6397 w 10021"/>
              <a:gd name="connsiteY11" fmla="*/ 335 h 10000"/>
              <a:gd name="connsiteX12" fmla="*/ 6467 w 10021"/>
              <a:gd name="connsiteY12" fmla="*/ 0 h 10000"/>
              <a:gd name="connsiteX13" fmla="*/ 8029 w 10021"/>
              <a:gd name="connsiteY13" fmla="*/ 0 h 10000"/>
              <a:gd name="connsiteX14" fmla="*/ 8102 w 10021"/>
              <a:gd name="connsiteY14" fmla="*/ 335 h 10000"/>
              <a:gd name="connsiteX15" fmla="*/ 8102 w 10021"/>
              <a:gd name="connsiteY15" fmla="*/ 8575 h 10000"/>
              <a:gd name="connsiteX16" fmla="*/ 8172 w 10021"/>
              <a:gd name="connsiteY16" fmla="*/ 8935 h 10000"/>
              <a:gd name="connsiteX17" fmla="*/ 10021 w 10021"/>
              <a:gd name="connsiteY17" fmla="*/ 8941 h 10000"/>
              <a:gd name="connsiteX0" fmla="*/ 0 w 10021"/>
              <a:gd name="connsiteY0" fmla="*/ 7857 h 10000"/>
              <a:gd name="connsiteX1" fmla="*/ 726 w 10021"/>
              <a:gd name="connsiteY1" fmla="*/ 7855 h 10000"/>
              <a:gd name="connsiteX2" fmla="*/ 787 w 10021"/>
              <a:gd name="connsiteY2" fmla="*/ 7533 h 10000"/>
              <a:gd name="connsiteX3" fmla="*/ 787 w 10021"/>
              <a:gd name="connsiteY3" fmla="*/ 1796 h 10000"/>
              <a:gd name="connsiteX4" fmla="*/ 855 w 10021"/>
              <a:gd name="connsiteY4" fmla="*/ 1461 h 10000"/>
              <a:gd name="connsiteX5" fmla="*/ 4011 w 10021"/>
              <a:gd name="connsiteY5" fmla="*/ 1461 h 10000"/>
              <a:gd name="connsiteX6" fmla="*/ 4079 w 10021"/>
              <a:gd name="connsiteY6" fmla="*/ 1796 h 10000"/>
              <a:gd name="connsiteX7" fmla="*/ 4079 w 10021"/>
              <a:gd name="connsiteY7" fmla="*/ 9665 h 10000"/>
              <a:gd name="connsiteX8" fmla="*/ 4150 w 10021"/>
              <a:gd name="connsiteY8" fmla="*/ 10000 h 10000"/>
              <a:gd name="connsiteX9" fmla="*/ 6328 w 10021"/>
              <a:gd name="connsiteY9" fmla="*/ 10000 h 10000"/>
              <a:gd name="connsiteX10" fmla="*/ 6397 w 10021"/>
              <a:gd name="connsiteY10" fmla="*/ 9665 h 10000"/>
              <a:gd name="connsiteX11" fmla="*/ 6397 w 10021"/>
              <a:gd name="connsiteY11" fmla="*/ 335 h 10000"/>
              <a:gd name="connsiteX12" fmla="*/ 6467 w 10021"/>
              <a:gd name="connsiteY12" fmla="*/ 0 h 10000"/>
              <a:gd name="connsiteX13" fmla="*/ 8029 w 10021"/>
              <a:gd name="connsiteY13" fmla="*/ 0 h 10000"/>
              <a:gd name="connsiteX14" fmla="*/ 8102 w 10021"/>
              <a:gd name="connsiteY14" fmla="*/ 335 h 10000"/>
              <a:gd name="connsiteX15" fmla="*/ 8102 w 10021"/>
              <a:gd name="connsiteY15" fmla="*/ 8575 h 10000"/>
              <a:gd name="connsiteX16" fmla="*/ 8172 w 10021"/>
              <a:gd name="connsiteY16" fmla="*/ 8935 h 10000"/>
              <a:gd name="connsiteX17" fmla="*/ 10021 w 10021"/>
              <a:gd name="connsiteY17" fmla="*/ 8941 h 10000"/>
              <a:gd name="connsiteX0" fmla="*/ 0 w 10021"/>
              <a:gd name="connsiteY0" fmla="*/ 7857 h 10000"/>
              <a:gd name="connsiteX1" fmla="*/ 726 w 10021"/>
              <a:gd name="connsiteY1" fmla="*/ 7855 h 10000"/>
              <a:gd name="connsiteX2" fmla="*/ 787 w 10021"/>
              <a:gd name="connsiteY2" fmla="*/ 7533 h 10000"/>
              <a:gd name="connsiteX3" fmla="*/ 787 w 10021"/>
              <a:gd name="connsiteY3" fmla="*/ 1796 h 10000"/>
              <a:gd name="connsiteX4" fmla="*/ 855 w 10021"/>
              <a:gd name="connsiteY4" fmla="*/ 1461 h 10000"/>
              <a:gd name="connsiteX5" fmla="*/ 4011 w 10021"/>
              <a:gd name="connsiteY5" fmla="*/ 1461 h 10000"/>
              <a:gd name="connsiteX6" fmla="*/ 4079 w 10021"/>
              <a:gd name="connsiteY6" fmla="*/ 1796 h 10000"/>
              <a:gd name="connsiteX7" fmla="*/ 4079 w 10021"/>
              <a:gd name="connsiteY7" fmla="*/ 9665 h 10000"/>
              <a:gd name="connsiteX8" fmla="*/ 4150 w 10021"/>
              <a:gd name="connsiteY8" fmla="*/ 10000 h 10000"/>
              <a:gd name="connsiteX9" fmla="*/ 6328 w 10021"/>
              <a:gd name="connsiteY9" fmla="*/ 10000 h 10000"/>
              <a:gd name="connsiteX10" fmla="*/ 6397 w 10021"/>
              <a:gd name="connsiteY10" fmla="*/ 9665 h 10000"/>
              <a:gd name="connsiteX11" fmla="*/ 6397 w 10021"/>
              <a:gd name="connsiteY11" fmla="*/ 335 h 10000"/>
              <a:gd name="connsiteX12" fmla="*/ 6467 w 10021"/>
              <a:gd name="connsiteY12" fmla="*/ 0 h 10000"/>
              <a:gd name="connsiteX13" fmla="*/ 8029 w 10021"/>
              <a:gd name="connsiteY13" fmla="*/ 0 h 10000"/>
              <a:gd name="connsiteX14" fmla="*/ 8102 w 10021"/>
              <a:gd name="connsiteY14" fmla="*/ 335 h 10000"/>
              <a:gd name="connsiteX15" fmla="*/ 8102 w 10021"/>
              <a:gd name="connsiteY15" fmla="*/ 8575 h 10000"/>
              <a:gd name="connsiteX16" fmla="*/ 8172 w 10021"/>
              <a:gd name="connsiteY16" fmla="*/ 8935 h 10000"/>
              <a:gd name="connsiteX17" fmla="*/ 10021 w 10021"/>
              <a:gd name="connsiteY17" fmla="*/ 8928 h 10000"/>
              <a:gd name="connsiteX0" fmla="*/ 0 w 10021"/>
              <a:gd name="connsiteY0" fmla="*/ 7857 h 10000"/>
              <a:gd name="connsiteX1" fmla="*/ 726 w 10021"/>
              <a:gd name="connsiteY1" fmla="*/ 7855 h 10000"/>
              <a:gd name="connsiteX2" fmla="*/ 787 w 10021"/>
              <a:gd name="connsiteY2" fmla="*/ 7533 h 10000"/>
              <a:gd name="connsiteX3" fmla="*/ 787 w 10021"/>
              <a:gd name="connsiteY3" fmla="*/ 1796 h 10000"/>
              <a:gd name="connsiteX4" fmla="*/ 855 w 10021"/>
              <a:gd name="connsiteY4" fmla="*/ 1461 h 10000"/>
              <a:gd name="connsiteX5" fmla="*/ 4011 w 10021"/>
              <a:gd name="connsiteY5" fmla="*/ 1461 h 10000"/>
              <a:gd name="connsiteX6" fmla="*/ 4079 w 10021"/>
              <a:gd name="connsiteY6" fmla="*/ 1796 h 10000"/>
              <a:gd name="connsiteX7" fmla="*/ 4079 w 10021"/>
              <a:gd name="connsiteY7" fmla="*/ 9665 h 10000"/>
              <a:gd name="connsiteX8" fmla="*/ 4150 w 10021"/>
              <a:gd name="connsiteY8" fmla="*/ 10000 h 10000"/>
              <a:gd name="connsiteX9" fmla="*/ 6328 w 10021"/>
              <a:gd name="connsiteY9" fmla="*/ 10000 h 10000"/>
              <a:gd name="connsiteX10" fmla="*/ 6397 w 10021"/>
              <a:gd name="connsiteY10" fmla="*/ 9665 h 10000"/>
              <a:gd name="connsiteX11" fmla="*/ 6397 w 10021"/>
              <a:gd name="connsiteY11" fmla="*/ 335 h 10000"/>
              <a:gd name="connsiteX12" fmla="*/ 6467 w 10021"/>
              <a:gd name="connsiteY12" fmla="*/ 0 h 10000"/>
              <a:gd name="connsiteX13" fmla="*/ 8029 w 10021"/>
              <a:gd name="connsiteY13" fmla="*/ 0 h 10000"/>
              <a:gd name="connsiteX14" fmla="*/ 8102 w 10021"/>
              <a:gd name="connsiteY14" fmla="*/ 335 h 10000"/>
              <a:gd name="connsiteX15" fmla="*/ 8102 w 10021"/>
              <a:gd name="connsiteY15" fmla="*/ 8575 h 10000"/>
              <a:gd name="connsiteX16" fmla="*/ 8172 w 10021"/>
              <a:gd name="connsiteY16" fmla="*/ 8935 h 10000"/>
              <a:gd name="connsiteX17" fmla="*/ 10021 w 10021"/>
              <a:gd name="connsiteY17" fmla="*/ 8928 h 10000"/>
              <a:gd name="connsiteX0" fmla="*/ 0 w 10021"/>
              <a:gd name="connsiteY0" fmla="*/ 7857 h 10000"/>
              <a:gd name="connsiteX1" fmla="*/ 726 w 10021"/>
              <a:gd name="connsiteY1" fmla="*/ 7855 h 10000"/>
              <a:gd name="connsiteX2" fmla="*/ 787 w 10021"/>
              <a:gd name="connsiteY2" fmla="*/ 7533 h 10000"/>
              <a:gd name="connsiteX3" fmla="*/ 787 w 10021"/>
              <a:gd name="connsiteY3" fmla="*/ 1796 h 10000"/>
              <a:gd name="connsiteX4" fmla="*/ 855 w 10021"/>
              <a:gd name="connsiteY4" fmla="*/ 1461 h 10000"/>
              <a:gd name="connsiteX5" fmla="*/ 4011 w 10021"/>
              <a:gd name="connsiteY5" fmla="*/ 1461 h 10000"/>
              <a:gd name="connsiteX6" fmla="*/ 4079 w 10021"/>
              <a:gd name="connsiteY6" fmla="*/ 1796 h 10000"/>
              <a:gd name="connsiteX7" fmla="*/ 4079 w 10021"/>
              <a:gd name="connsiteY7" fmla="*/ 9665 h 10000"/>
              <a:gd name="connsiteX8" fmla="*/ 4150 w 10021"/>
              <a:gd name="connsiteY8" fmla="*/ 10000 h 10000"/>
              <a:gd name="connsiteX9" fmla="*/ 6328 w 10021"/>
              <a:gd name="connsiteY9" fmla="*/ 10000 h 10000"/>
              <a:gd name="connsiteX10" fmla="*/ 6397 w 10021"/>
              <a:gd name="connsiteY10" fmla="*/ 9665 h 10000"/>
              <a:gd name="connsiteX11" fmla="*/ 6397 w 10021"/>
              <a:gd name="connsiteY11" fmla="*/ 335 h 10000"/>
              <a:gd name="connsiteX12" fmla="*/ 6467 w 10021"/>
              <a:gd name="connsiteY12" fmla="*/ 0 h 10000"/>
              <a:gd name="connsiteX13" fmla="*/ 8029 w 10021"/>
              <a:gd name="connsiteY13" fmla="*/ 0 h 10000"/>
              <a:gd name="connsiteX14" fmla="*/ 8102 w 10021"/>
              <a:gd name="connsiteY14" fmla="*/ 335 h 10000"/>
              <a:gd name="connsiteX15" fmla="*/ 8102 w 10021"/>
              <a:gd name="connsiteY15" fmla="*/ 8575 h 10000"/>
              <a:gd name="connsiteX16" fmla="*/ 8172 w 10021"/>
              <a:gd name="connsiteY16" fmla="*/ 8935 h 10000"/>
              <a:gd name="connsiteX17" fmla="*/ 10021 w 10021"/>
              <a:gd name="connsiteY17" fmla="*/ 8966 h 10000"/>
              <a:gd name="connsiteX0" fmla="*/ 0 w 9995"/>
              <a:gd name="connsiteY0" fmla="*/ 7857 h 10000"/>
              <a:gd name="connsiteX1" fmla="*/ 726 w 9995"/>
              <a:gd name="connsiteY1" fmla="*/ 7855 h 10000"/>
              <a:gd name="connsiteX2" fmla="*/ 787 w 9995"/>
              <a:gd name="connsiteY2" fmla="*/ 7533 h 10000"/>
              <a:gd name="connsiteX3" fmla="*/ 787 w 9995"/>
              <a:gd name="connsiteY3" fmla="*/ 1796 h 10000"/>
              <a:gd name="connsiteX4" fmla="*/ 855 w 9995"/>
              <a:gd name="connsiteY4" fmla="*/ 1461 h 10000"/>
              <a:gd name="connsiteX5" fmla="*/ 4011 w 9995"/>
              <a:gd name="connsiteY5" fmla="*/ 1461 h 10000"/>
              <a:gd name="connsiteX6" fmla="*/ 4079 w 9995"/>
              <a:gd name="connsiteY6" fmla="*/ 1796 h 10000"/>
              <a:gd name="connsiteX7" fmla="*/ 4079 w 9995"/>
              <a:gd name="connsiteY7" fmla="*/ 9665 h 10000"/>
              <a:gd name="connsiteX8" fmla="*/ 4150 w 9995"/>
              <a:gd name="connsiteY8" fmla="*/ 10000 h 10000"/>
              <a:gd name="connsiteX9" fmla="*/ 6328 w 9995"/>
              <a:gd name="connsiteY9" fmla="*/ 10000 h 10000"/>
              <a:gd name="connsiteX10" fmla="*/ 6397 w 9995"/>
              <a:gd name="connsiteY10" fmla="*/ 9665 h 10000"/>
              <a:gd name="connsiteX11" fmla="*/ 6397 w 9995"/>
              <a:gd name="connsiteY11" fmla="*/ 335 h 10000"/>
              <a:gd name="connsiteX12" fmla="*/ 6467 w 9995"/>
              <a:gd name="connsiteY12" fmla="*/ 0 h 10000"/>
              <a:gd name="connsiteX13" fmla="*/ 8029 w 9995"/>
              <a:gd name="connsiteY13" fmla="*/ 0 h 10000"/>
              <a:gd name="connsiteX14" fmla="*/ 8102 w 9995"/>
              <a:gd name="connsiteY14" fmla="*/ 335 h 10000"/>
              <a:gd name="connsiteX15" fmla="*/ 8102 w 9995"/>
              <a:gd name="connsiteY15" fmla="*/ 8575 h 10000"/>
              <a:gd name="connsiteX16" fmla="*/ 8172 w 9995"/>
              <a:gd name="connsiteY16" fmla="*/ 8935 h 10000"/>
              <a:gd name="connsiteX17" fmla="*/ 9995 w 9995"/>
              <a:gd name="connsiteY17" fmla="*/ 8916 h 10000"/>
              <a:gd name="connsiteX0" fmla="*/ 0 w 10005"/>
              <a:gd name="connsiteY0" fmla="*/ 7857 h 10000"/>
              <a:gd name="connsiteX1" fmla="*/ 726 w 10005"/>
              <a:gd name="connsiteY1" fmla="*/ 7855 h 10000"/>
              <a:gd name="connsiteX2" fmla="*/ 787 w 10005"/>
              <a:gd name="connsiteY2" fmla="*/ 7533 h 10000"/>
              <a:gd name="connsiteX3" fmla="*/ 787 w 10005"/>
              <a:gd name="connsiteY3" fmla="*/ 1796 h 10000"/>
              <a:gd name="connsiteX4" fmla="*/ 855 w 10005"/>
              <a:gd name="connsiteY4" fmla="*/ 1461 h 10000"/>
              <a:gd name="connsiteX5" fmla="*/ 4013 w 10005"/>
              <a:gd name="connsiteY5" fmla="*/ 1461 h 10000"/>
              <a:gd name="connsiteX6" fmla="*/ 4081 w 10005"/>
              <a:gd name="connsiteY6" fmla="*/ 1796 h 10000"/>
              <a:gd name="connsiteX7" fmla="*/ 4081 w 10005"/>
              <a:gd name="connsiteY7" fmla="*/ 9665 h 10000"/>
              <a:gd name="connsiteX8" fmla="*/ 4152 w 10005"/>
              <a:gd name="connsiteY8" fmla="*/ 10000 h 10000"/>
              <a:gd name="connsiteX9" fmla="*/ 6331 w 10005"/>
              <a:gd name="connsiteY9" fmla="*/ 10000 h 10000"/>
              <a:gd name="connsiteX10" fmla="*/ 6400 w 10005"/>
              <a:gd name="connsiteY10" fmla="*/ 9665 h 10000"/>
              <a:gd name="connsiteX11" fmla="*/ 6400 w 10005"/>
              <a:gd name="connsiteY11" fmla="*/ 335 h 10000"/>
              <a:gd name="connsiteX12" fmla="*/ 6470 w 10005"/>
              <a:gd name="connsiteY12" fmla="*/ 0 h 10000"/>
              <a:gd name="connsiteX13" fmla="*/ 8033 w 10005"/>
              <a:gd name="connsiteY13" fmla="*/ 0 h 10000"/>
              <a:gd name="connsiteX14" fmla="*/ 8106 w 10005"/>
              <a:gd name="connsiteY14" fmla="*/ 335 h 10000"/>
              <a:gd name="connsiteX15" fmla="*/ 8106 w 10005"/>
              <a:gd name="connsiteY15" fmla="*/ 8575 h 10000"/>
              <a:gd name="connsiteX16" fmla="*/ 8176 w 10005"/>
              <a:gd name="connsiteY16" fmla="*/ 8935 h 10000"/>
              <a:gd name="connsiteX17" fmla="*/ 10005 w 10005"/>
              <a:gd name="connsiteY17" fmla="*/ 8941 h 10000"/>
              <a:gd name="connsiteX0" fmla="*/ 0 w 10005"/>
              <a:gd name="connsiteY0" fmla="*/ 7857 h 10000"/>
              <a:gd name="connsiteX1" fmla="*/ 726 w 10005"/>
              <a:gd name="connsiteY1" fmla="*/ 7855 h 10000"/>
              <a:gd name="connsiteX2" fmla="*/ 787 w 10005"/>
              <a:gd name="connsiteY2" fmla="*/ 7533 h 10000"/>
              <a:gd name="connsiteX3" fmla="*/ 787 w 10005"/>
              <a:gd name="connsiteY3" fmla="*/ 1796 h 10000"/>
              <a:gd name="connsiteX4" fmla="*/ 855 w 10005"/>
              <a:gd name="connsiteY4" fmla="*/ 1461 h 10000"/>
              <a:gd name="connsiteX5" fmla="*/ 4013 w 10005"/>
              <a:gd name="connsiteY5" fmla="*/ 1461 h 10000"/>
              <a:gd name="connsiteX6" fmla="*/ 4081 w 10005"/>
              <a:gd name="connsiteY6" fmla="*/ 1796 h 10000"/>
              <a:gd name="connsiteX7" fmla="*/ 4081 w 10005"/>
              <a:gd name="connsiteY7" fmla="*/ 9665 h 10000"/>
              <a:gd name="connsiteX8" fmla="*/ 4152 w 10005"/>
              <a:gd name="connsiteY8" fmla="*/ 10000 h 10000"/>
              <a:gd name="connsiteX9" fmla="*/ 6331 w 10005"/>
              <a:gd name="connsiteY9" fmla="*/ 10000 h 10000"/>
              <a:gd name="connsiteX10" fmla="*/ 6400 w 10005"/>
              <a:gd name="connsiteY10" fmla="*/ 9665 h 10000"/>
              <a:gd name="connsiteX11" fmla="*/ 6400 w 10005"/>
              <a:gd name="connsiteY11" fmla="*/ 335 h 10000"/>
              <a:gd name="connsiteX12" fmla="*/ 6470 w 10005"/>
              <a:gd name="connsiteY12" fmla="*/ 0 h 10000"/>
              <a:gd name="connsiteX13" fmla="*/ 8033 w 10005"/>
              <a:gd name="connsiteY13" fmla="*/ 0 h 10000"/>
              <a:gd name="connsiteX14" fmla="*/ 8106 w 10005"/>
              <a:gd name="connsiteY14" fmla="*/ 335 h 10000"/>
              <a:gd name="connsiteX15" fmla="*/ 8106 w 10005"/>
              <a:gd name="connsiteY15" fmla="*/ 8575 h 10000"/>
              <a:gd name="connsiteX16" fmla="*/ 8176 w 10005"/>
              <a:gd name="connsiteY16" fmla="*/ 8935 h 10000"/>
              <a:gd name="connsiteX17" fmla="*/ 10005 w 10005"/>
              <a:gd name="connsiteY17" fmla="*/ 8941 h 10000"/>
              <a:gd name="connsiteX0" fmla="*/ 0 w 10005"/>
              <a:gd name="connsiteY0" fmla="*/ 7857 h 10000"/>
              <a:gd name="connsiteX1" fmla="*/ 726 w 10005"/>
              <a:gd name="connsiteY1" fmla="*/ 7855 h 10000"/>
              <a:gd name="connsiteX2" fmla="*/ 787 w 10005"/>
              <a:gd name="connsiteY2" fmla="*/ 7533 h 10000"/>
              <a:gd name="connsiteX3" fmla="*/ 787 w 10005"/>
              <a:gd name="connsiteY3" fmla="*/ 1796 h 10000"/>
              <a:gd name="connsiteX4" fmla="*/ 855 w 10005"/>
              <a:gd name="connsiteY4" fmla="*/ 1461 h 10000"/>
              <a:gd name="connsiteX5" fmla="*/ 4013 w 10005"/>
              <a:gd name="connsiteY5" fmla="*/ 1461 h 10000"/>
              <a:gd name="connsiteX6" fmla="*/ 4081 w 10005"/>
              <a:gd name="connsiteY6" fmla="*/ 1796 h 10000"/>
              <a:gd name="connsiteX7" fmla="*/ 4081 w 10005"/>
              <a:gd name="connsiteY7" fmla="*/ 9665 h 10000"/>
              <a:gd name="connsiteX8" fmla="*/ 4152 w 10005"/>
              <a:gd name="connsiteY8" fmla="*/ 10000 h 10000"/>
              <a:gd name="connsiteX9" fmla="*/ 6331 w 10005"/>
              <a:gd name="connsiteY9" fmla="*/ 10000 h 10000"/>
              <a:gd name="connsiteX10" fmla="*/ 6400 w 10005"/>
              <a:gd name="connsiteY10" fmla="*/ 9665 h 10000"/>
              <a:gd name="connsiteX11" fmla="*/ 6400 w 10005"/>
              <a:gd name="connsiteY11" fmla="*/ 335 h 10000"/>
              <a:gd name="connsiteX12" fmla="*/ 6470 w 10005"/>
              <a:gd name="connsiteY12" fmla="*/ 0 h 10000"/>
              <a:gd name="connsiteX13" fmla="*/ 8033 w 10005"/>
              <a:gd name="connsiteY13" fmla="*/ 0 h 10000"/>
              <a:gd name="connsiteX14" fmla="*/ 8106 w 10005"/>
              <a:gd name="connsiteY14" fmla="*/ 335 h 10000"/>
              <a:gd name="connsiteX15" fmla="*/ 8106 w 10005"/>
              <a:gd name="connsiteY15" fmla="*/ 8575 h 10000"/>
              <a:gd name="connsiteX16" fmla="*/ 8176 w 10005"/>
              <a:gd name="connsiteY16" fmla="*/ 8935 h 10000"/>
              <a:gd name="connsiteX17" fmla="*/ 10005 w 10005"/>
              <a:gd name="connsiteY17" fmla="*/ 8941 h 10000"/>
              <a:gd name="connsiteX0" fmla="*/ 0 w 10015"/>
              <a:gd name="connsiteY0" fmla="*/ 7857 h 10000"/>
              <a:gd name="connsiteX1" fmla="*/ 726 w 10015"/>
              <a:gd name="connsiteY1" fmla="*/ 7855 h 10000"/>
              <a:gd name="connsiteX2" fmla="*/ 787 w 10015"/>
              <a:gd name="connsiteY2" fmla="*/ 7533 h 10000"/>
              <a:gd name="connsiteX3" fmla="*/ 787 w 10015"/>
              <a:gd name="connsiteY3" fmla="*/ 1796 h 10000"/>
              <a:gd name="connsiteX4" fmla="*/ 855 w 10015"/>
              <a:gd name="connsiteY4" fmla="*/ 1461 h 10000"/>
              <a:gd name="connsiteX5" fmla="*/ 4013 w 10015"/>
              <a:gd name="connsiteY5" fmla="*/ 1461 h 10000"/>
              <a:gd name="connsiteX6" fmla="*/ 4081 w 10015"/>
              <a:gd name="connsiteY6" fmla="*/ 1796 h 10000"/>
              <a:gd name="connsiteX7" fmla="*/ 4081 w 10015"/>
              <a:gd name="connsiteY7" fmla="*/ 9665 h 10000"/>
              <a:gd name="connsiteX8" fmla="*/ 4152 w 10015"/>
              <a:gd name="connsiteY8" fmla="*/ 10000 h 10000"/>
              <a:gd name="connsiteX9" fmla="*/ 6331 w 10015"/>
              <a:gd name="connsiteY9" fmla="*/ 10000 h 10000"/>
              <a:gd name="connsiteX10" fmla="*/ 6400 w 10015"/>
              <a:gd name="connsiteY10" fmla="*/ 9665 h 10000"/>
              <a:gd name="connsiteX11" fmla="*/ 6400 w 10015"/>
              <a:gd name="connsiteY11" fmla="*/ 335 h 10000"/>
              <a:gd name="connsiteX12" fmla="*/ 6470 w 10015"/>
              <a:gd name="connsiteY12" fmla="*/ 0 h 10000"/>
              <a:gd name="connsiteX13" fmla="*/ 8033 w 10015"/>
              <a:gd name="connsiteY13" fmla="*/ 0 h 10000"/>
              <a:gd name="connsiteX14" fmla="*/ 8106 w 10015"/>
              <a:gd name="connsiteY14" fmla="*/ 335 h 10000"/>
              <a:gd name="connsiteX15" fmla="*/ 8106 w 10015"/>
              <a:gd name="connsiteY15" fmla="*/ 8575 h 10000"/>
              <a:gd name="connsiteX16" fmla="*/ 8176 w 10015"/>
              <a:gd name="connsiteY16" fmla="*/ 8935 h 10000"/>
              <a:gd name="connsiteX17" fmla="*/ 10015 w 10015"/>
              <a:gd name="connsiteY17" fmla="*/ 8941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0015" h="10000">
                <a:moveTo>
                  <a:pt x="0" y="7857"/>
                </a:moveTo>
                <a:cubicBezTo>
                  <a:pt x="34" y="7853"/>
                  <a:pt x="360" y="7855"/>
                  <a:pt x="726" y="7855"/>
                </a:cubicBezTo>
                <a:cubicBezTo>
                  <a:pt x="766" y="7855"/>
                  <a:pt x="787" y="7713"/>
                  <a:pt x="787" y="7533"/>
                </a:cubicBezTo>
                <a:lnTo>
                  <a:pt x="787" y="1796"/>
                </a:lnTo>
                <a:cubicBezTo>
                  <a:pt x="787" y="1605"/>
                  <a:pt x="815" y="1461"/>
                  <a:pt x="855" y="1461"/>
                </a:cubicBezTo>
                <a:lnTo>
                  <a:pt x="4013" y="1461"/>
                </a:lnTo>
                <a:cubicBezTo>
                  <a:pt x="4049" y="1461"/>
                  <a:pt x="4081" y="1605"/>
                  <a:pt x="4081" y="1796"/>
                </a:cubicBezTo>
                <a:lnTo>
                  <a:pt x="4081" y="9665"/>
                </a:lnTo>
                <a:cubicBezTo>
                  <a:pt x="4081" y="9844"/>
                  <a:pt x="4112" y="10000"/>
                  <a:pt x="4152" y="10000"/>
                </a:cubicBezTo>
                <a:lnTo>
                  <a:pt x="6331" y="10000"/>
                </a:lnTo>
                <a:cubicBezTo>
                  <a:pt x="6371" y="10000"/>
                  <a:pt x="6400" y="9844"/>
                  <a:pt x="6400" y="9665"/>
                </a:cubicBezTo>
                <a:lnTo>
                  <a:pt x="6400" y="335"/>
                </a:lnTo>
                <a:cubicBezTo>
                  <a:pt x="6400" y="156"/>
                  <a:pt x="6432" y="0"/>
                  <a:pt x="6470" y="0"/>
                </a:cubicBezTo>
                <a:lnTo>
                  <a:pt x="8033" y="0"/>
                </a:lnTo>
                <a:cubicBezTo>
                  <a:pt x="8075" y="0"/>
                  <a:pt x="8106" y="156"/>
                  <a:pt x="8106" y="335"/>
                </a:cubicBezTo>
                <a:lnTo>
                  <a:pt x="8106" y="8575"/>
                </a:lnTo>
                <a:cubicBezTo>
                  <a:pt x="8106" y="8754"/>
                  <a:pt x="8138" y="8935"/>
                  <a:pt x="8176" y="8935"/>
                </a:cubicBezTo>
                <a:cubicBezTo>
                  <a:pt x="8276" y="8937"/>
                  <a:pt x="9405" y="8939"/>
                  <a:pt x="10015" y="8941"/>
                </a:cubicBezTo>
              </a:path>
            </a:pathLst>
          </a:custGeom>
          <a:noFill/>
          <a:ln w="12700" cap="flat">
            <a:solidFill>
              <a:schemeClr val="bg1"/>
            </a:solidFill>
            <a:prstDash val="solid"/>
            <a:miter lim="800000"/>
            <a:headEnd/>
            <a:tailEnd/>
          </a:ln>
          <a:extLst>
            <a:ext uri="{909E8E84-426E-40dd-AFC4-6F175D3DCCD1}">
              <a14:hiddenFill xmlns=""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 name="Freeform 10"/>
          <p:cNvSpPr>
            <a:spLocks/>
          </p:cNvSpPr>
          <p:nvPr userDrawn="1"/>
        </p:nvSpPr>
        <p:spPr bwMode="gray">
          <a:xfrm>
            <a:off x="3" y="4482313"/>
            <a:ext cx="9143997" cy="1084634"/>
          </a:xfrm>
          <a:custGeom>
            <a:avLst/>
            <a:gdLst>
              <a:gd name="T0" fmla="*/ 0 w 8479"/>
              <a:gd name="T1" fmla="*/ 130 h 583"/>
              <a:gd name="T2" fmla="*/ 419 w 8479"/>
              <a:gd name="T3" fmla="*/ 130 h 583"/>
              <a:gd name="T4" fmla="*/ 447 w 8479"/>
              <a:gd name="T5" fmla="*/ 158 h 583"/>
              <a:gd name="T6" fmla="*/ 447 w 8479"/>
              <a:gd name="T7" fmla="*/ 458 h 583"/>
              <a:gd name="T8" fmla="*/ 475 w 8479"/>
              <a:gd name="T9" fmla="*/ 486 h 583"/>
              <a:gd name="T10" fmla="*/ 1724 w 8479"/>
              <a:gd name="T11" fmla="*/ 486 h 583"/>
              <a:gd name="T12" fmla="*/ 1752 w 8479"/>
              <a:gd name="T13" fmla="*/ 458 h 583"/>
              <a:gd name="T14" fmla="*/ 1752 w 8479"/>
              <a:gd name="T15" fmla="*/ 36 h 583"/>
              <a:gd name="T16" fmla="*/ 1780 w 8479"/>
              <a:gd name="T17" fmla="*/ 8 h 583"/>
              <a:gd name="T18" fmla="*/ 2675 w 8479"/>
              <a:gd name="T19" fmla="*/ 8 h 583"/>
              <a:gd name="T20" fmla="*/ 2703 w 8479"/>
              <a:gd name="T21" fmla="*/ 36 h 583"/>
              <a:gd name="T22" fmla="*/ 2703 w 8479"/>
              <a:gd name="T23" fmla="*/ 458 h 583"/>
              <a:gd name="T24" fmla="*/ 2731 w 8479"/>
              <a:gd name="T25" fmla="*/ 486 h 583"/>
              <a:gd name="T26" fmla="*/ 4228 w 8479"/>
              <a:gd name="T27" fmla="*/ 486 h 583"/>
              <a:gd name="T28" fmla="*/ 4256 w 8479"/>
              <a:gd name="T29" fmla="*/ 458 h 583"/>
              <a:gd name="T30" fmla="*/ 4256 w 8479"/>
              <a:gd name="T31" fmla="*/ 214 h 583"/>
              <a:gd name="T32" fmla="*/ 4284 w 8479"/>
              <a:gd name="T33" fmla="*/ 186 h 583"/>
              <a:gd name="T34" fmla="*/ 5867 w 8479"/>
              <a:gd name="T35" fmla="*/ 186 h 583"/>
              <a:gd name="T36" fmla="*/ 5895 w 8479"/>
              <a:gd name="T37" fmla="*/ 214 h 583"/>
              <a:gd name="T38" fmla="*/ 5895 w 8479"/>
              <a:gd name="T39" fmla="*/ 309 h 583"/>
              <a:gd name="T40" fmla="*/ 5923 w 8479"/>
              <a:gd name="T41" fmla="*/ 337 h 583"/>
              <a:gd name="T42" fmla="*/ 6495 w 8479"/>
              <a:gd name="T43" fmla="*/ 337 h 583"/>
              <a:gd name="T44" fmla="*/ 6523 w 8479"/>
              <a:gd name="T45" fmla="*/ 309 h 583"/>
              <a:gd name="T46" fmla="*/ 6523 w 8479"/>
              <a:gd name="T47" fmla="*/ 28 h 583"/>
              <a:gd name="T48" fmla="*/ 6551 w 8479"/>
              <a:gd name="T49" fmla="*/ 0 h 583"/>
              <a:gd name="T50" fmla="*/ 7543 w 8479"/>
              <a:gd name="T51" fmla="*/ 0 h 583"/>
              <a:gd name="T52" fmla="*/ 7571 w 8479"/>
              <a:gd name="T53" fmla="*/ 28 h 583"/>
              <a:gd name="T54" fmla="*/ 7571 w 8479"/>
              <a:gd name="T55" fmla="*/ 555 h 583"/>
              <a:gd name="T56" fmla="*/ 7599 w 8479"/>
              <a:gd name="T57" fmla="*/ 583 h 583"/>
              <a:gd name="T58" fmla="*/ 8479 w 8479"/>
              <a:gd name="T59" fmla="*/ 583 h 583"/>
              <a:gd name="connsiteX0" fmla="*/ 0 w 9506"/>
              <a:gd name="connsiteY0" fmla="*/ 2230 h 10000"/>
              <a:gd name="connsiteX1" fmla="*/ 33 w 9506"/>
              <a:gd name="connsiteY1" fmla="*/ 2710 h 10000"/>
              <a:gd name="connsiteX2" fmla="*/ 33 w 9506"/>
              <a:gd name="connsiteY2" fmla="*/ 7856 h 10000"/>
              <a:gd name="connsiteX3" fmla="*/ 66 w 9506"/>
              <a:gd name="connsiteY3" fmla="*/ 8336 h 10000"/>
              <a:gd name="connsiteX4" fmla="*/ 1539 w 9506"/>
              <a:gd name="connsiteY4" fmla="*/ 8336 h 10000"/>
              <a:gd name="connsiteX5" fmla="*/ 1572 w 9506"/>
              <a:gd name="connsiteY5" fmla="*/ 7856 h 10000"/>
              <a:gd name="connsiteX6" fmla="*/ 1572 w 9506"/>
              <a:gd name="connsiteY6" fmla="*/ 617 h 10000"/>
              <a:gd name="connsiteX7" fmla="*/ 1605 w 9506"/>
              <a:gd name="connsiteY7" fmla="*/ 137 h 10000"/>
              <a:gd name="connsiteX8" fmla="*/ 2661 w 9506"/>
              <a:gd name="connsiteY8" fmla="*/ 137 h 10000"/>
              <a:gd name="connsiteX9" fmla="*/ 2694 w 9506"/>
              <a:gd name="connsiteY9" fmla="*/ 617 h 10000"/>
              <a:gd name="connsiteX10" fmla="*/ 2694 w 9506"/>
              <a:gd name="connsiteY10" fmla="*/ 7856 h 10000"/>
              <a:gd name="connsiteX11" fmla="*/ 2727 w 9506"/>
              <a:gd name="connsiteY11" fmla="*/ 8336 h 10000"/>
              <a:gd name="connsiteX12" fmla="*/ 4492 w 9506"/>
              <a:gd name="connsiteY12" fmla="*/ 8336 h 10000"/>
              <a:gd name="connsiteX13" fmla="*/ 4525 w 9506"/>
              <a:gd name="connsiteY13" fmla="*/ 7856 h 10000"/>
              <a:gd name="connsiteX14" fmla="*/ 4525 w 9506"/>
              <a:gd name="connsiteY14" fmla="*/ 3671 h 10000"/>
              <a:gd name="connsiteX15" fmla="*/ 4558 w 9506"/>
              <a:gd name="connsiteY15" fmla="*/ 3190 h 10000"/>
              <a:gd name="connsiteX16" fmla="*/ 6425 w 9506"/>
              <a:gd name="connsiteY16" fmla="*/ 3190 h 10000"/>
              <a:gd name="connsiteX17" fmla="*/ 6458 w 9506"/>
              <a:gd name="connsiteY17" fmla="*/ 3671 h 10000"/>
              <a:gd name="connsiteX18" fmla="*/ 6458 w 9506"/>
              <a:gd name="connsiteY18" fmla="*/ 5300 h 10000"/>
              <a:gd name="connsiteX19" fmla="*/ 6491 w 9506"/>
              <a:gd name="connsiteY19" fmla="*/ 5780 h 10000"/>
              <a:gd name="connsiteX20" fmla="*/ 7166 w 9506"/>
              <a:gd name="connsiteY20" fmla="*/ 5780 h 10000"/>
              <a:gd name="connsiteX21" fmla="*/ 7199 w 9506"/>
              <a:gd name="connsiteY21" fmla="*/ 5300 h 10000"/>
              <a:gd name="connsiteX22" fmla="*/ 7199 w 9506"/>
              <a:gd name="connsiteY22" fmla="*/ 480 h 10000"/>
              <a:gd name="connsiteX23" fmla="*/ 7232 w 9506"/>
              <a:gd name="connsiteY23" fmla="*/ 0 h 10000"/>
              <a:gd name="connsiteX24" fmla="*/ 8402 w 9506"/>
              <a:gd name="connsiteY24" fmla="*/ 0 h 10000"/>
              <a:gd name="connsiteX25" fmla="*/ 8435 w 9506"/>
              <a:gd name="connsiteY25" fmla="*/ 480 h 10000"/>
              <a:gd name="connsiteX26" fmla="*/ 8435 w 9506"/>
              <a:gd name="connsiteY26" fmla="*/ 9520 h 10000"/>
              <a:gd name="connsiteX27" fmla="*/ 8468 w 9506"/>
              <a:gd name="connsiteY27" fmla="*/ 10000 h 10000"/>
              <a:gd name="connsiteX28" fmla="*/ 9506 w 9506"/>
              <a:gd name="connsiteY28" fmla="*/ 10000 h 10000"/>
              <a:gd name="connsiteX0" fmla="*/ 0 w 9965"/>
              <a:gd name="connsiteY0" fmla="*/ 2710 h 10000"/>
              <a:gd name="connsiteX1" fmla="*/ 0 w 9965"/>
              <a:gd name="connsiteY1" fmla="*/ 7856 h 10000"/>
              <a:gd name="connsiteX2" fmla="*/ 34 w 9965"/>
              <a:gd name="connsiteY2" fmla="*/ 8336 h 10000"/>
              <a:gd name="connsiteX3" fmla="*/ 1584 w 9965"/>
              <a:gd name="connsiteY3" fmla="*/ 8336 h 10000"/>
              <a:gd name="connsiteX4" fmla="*/ 1619 w 9965"/>
              <a:gd name="connsiteY4" fmla="*/ 7856 h 10000"/>
              <a:gd name="connsiteX5" fmla="*/ 1619 w 9965"/>
              <a:gd name="connsiteY5" fmla="*/ 617 h 10000"/>
              <a:gd name="connsiteX6" fmla="*/ 1653 w 9965"/>
              <a:gd name="connsiteY6" fmla="*/ 137 h 10000"/>
              <a:gd name="connsiteX7" fmla="*/ 2764 w 9965"/>
              <a:gd name="connsiteY7" fmla="*/ 137 h 10000"/>
              <a:gd name="connsiteX8" fmla="*/ 2799 w 9965"/>
              <a:gd name="connsiteY8" fmla="*/ 617 h 10000"/>
              <a:gd name="connsiteX9" fmla="*/ 2799 w 9965"/>
              <a:gd name="connsiteY9" fmla="*/ 7856 h 10000"/>
              <a:gd name="connsiteX10" fmla="*/ 2834 w 9965"/>
              <a:gd name="connsiteY10" fmla="*/ 8336 h 10000"/>
              <a:gd name="connsiteX11" fmla="*/ 4690 w 9965"/>
              <a:gd name="connsiteY11" fmla="*/ 8336 h 10000"/>
              <a:gd name="connsiteX12" fmla="*/ 4725 w 9965"/>
              <a:gd name="connsiteY12" fmla="*/ 7856 h 10000"/>
              <a:gd name="connsiteX13" fmla="*/ 4725 w 9965"/>
              <a:gd name="connsiteY13" fmla="*/ 3671 h 10000"/>
              <a:gd name="connsiteX14" fmla="*/ 4760 w 9965"/>
              <a:gd name="connsiteY14" fmla="*/ 3190 h 10000"/>
              <a:gd name="connsiteX15" fmla="*/ 6724 w 9965"/>
              <a:gd name="connsiteY15" fmla="*/ 3190 h 10000"/>
              <a:gd name="connsiteX16" fmla="*/ 6759 w 9965"/>
              <a:gd name="connsiteY16" fmla="*/ 3671 h 10000"/>
              <a:gd name="connsiteX17" fmla="*/ 6759 w 9965"/>
              <a:gd name="connsiteY17" fmla="*/ 5300 h 10000"/>
              <a:gd name="connsiteX18" fmla="*/ 6793 w 9965"/>
              <a:gd name="connsiteY18" fmla="*/ 5780 h 10000"/>
              <a:gd name="connsiteX19" fmla="*/ 7503 w 9965"/>
              <a:gd name="connsiteY19" fmla="*/ 5780 h 10000"/>
              <a:gd name="connsiteX20" fmla="*/ 7538 w 9965"/>
              <a:gd name="connsiteY20" fmla="*/ 5300 h 10000"/>
              <a:gd name="connsiteX21" fmla="*/ 7538 w 9965"/>
              <a:gd name="connsiteY21" fmla="*/ 480 h 10000"/>
              <a:gd name="connsiteX22" fmla="*/ 7573 w 9965"/>
              <a:gd name="connsiteY22" fmla="*/ 0 h 10000"/>
              <a:gd name="connsiteX23" fmla="*/ 8804 w 9965"/>
              <a:gd name="connsiteY23" fmla="*/ 0 h 10000"/>
              <a:gd name="connsiteX24" fmla="*/ 8838 w 9965"/>
              <a:gd name="connsiteY24" fmla="*/ 480 h 10000"/>
              <a:gd name="connsiteX25" fmla="*/ 8838 w 9965"/>
              <a:gd name="connsiteY25" fmla="*/ 9520 h 10000"/>
              <a:gd name="connsiteX26" fmla="*/ 8873 w 9965"/>
              <a:gd name="connsiteY26" fmla="*/ 10000 h 10000"/>
              <a:gd name="connsiteX27" fmla="*/ 9965 w 9965"/>
              <a:gd name="connsiteY27" fmla="*/ 10000 h 10000"/>
              <a:gd name="connsiteX0" fmla="*/ 0 w 10000"/>
              <a:gd name="connsiteY0" fmla="*/ 7856 h 10000"/>
              <a:gd name="connsiteX1" fmla="*/ 34 w 10000"/>
              <a:gd name="connsiteY1" fmla="*/ 8336 h 10000"/>
              <a:gd name="connsiteX2" fmla="*/ 1590 w 10000"/>
              <a:gd name="connsiteY2" fmla="*/ 8336 h 10000"/>
              <a:gd name="connsiteX3" fmla="*/ 1625 w 10000"/>
              <a:gd name="connsiteY3" fmla="*/ 7856 h 10000"/>
              <a:gd name="connsiteX4" fmla="*/ 1625 w 10000"/>
              <a:gd name="connsiteY4" fmla="*/ 617 h 10000"/>
              <a:gd name="connsiteX5" fmla="*/ 1659 w 10000"/>
              <a:gd name="connsiteY5" fmla="*/ 137 h 10000"/>
              <a:gd name="connsiteX6" fmla="*/ 2774 w 10000"/>
              <a:gd name="connsiteY6" fmla="*/ 137 h 10000"/>
              <a:gd name="connsiteX7" fmla="*/ 2809 w 10000"/>
              <a:gd name="connsiteY7" fmla="*/ 617 h 10000"/>
              <a:gd name="connsiteX8" fmla="*/ 2809 w 10000"/>
              <a:gd name="connsiteY8" fmla="*/ 7856 h 10000"/>
              <a:gd name="connsiteX9" fmla="*/ 2844 w 10000"/>
              <a:gd name="connsiteY9" fmla="*/ 8336 h 10000"/>
              <a:gd name="connsiteX10" fmla="*/ 4706 w 10000"/>
              <a:gd name="connsiteY10" fmla="*/ 8336 h 10000"/>
              <a:gd name="connsiteX11" fmla="*/ 4742 w 10000"/>
              <a:gd name="connsiteY11" fmla="*/ 7856 h 10000"/>
              <a:gd name="connsiteX12" fmla="*/ 4742 w 10000"/>
              <a:gd name="connsiteY12" fmla="*/ 3671 h 10000"/>
              <a:gd name="connsiteX13" fmla="*/ 4777 w 10000"/>
              <a:gd name="connsiteY13" fmla="*/ 3190 h 10000"/>
              <a:gd name="connsiteX14" fmla="*/ 6748 w 10000"/>
              <a:gd name="connsiteY14" fmla="*/ 3190 h 10000"/>
              <a:gd name="connsiteX15" fmla="*/ 6783 w 10000"/>
              <a:gd name="connsiteY15" fmla="*/ 3671 h 10000"/>
              <a:gd name="connsiteX16" fmla="*/ 6783 w 10000"/>
              <a:gd name="connsiteY16" fmla="*/ 5300 h 10000"/>
              <a:gd name="connsiteX17" fmla="*/ 6817 w 10000"/>
              <a:gd name="connsiteY17" fmla="*/ 5780 h 10000"/>
              <a:gd name="connsiteX18" fmla="*/ 7529 w 10000"/>
              <a:gd name="connsiteY18" fmla="*/ 5780 h 10000"/>
              <a:gd name="connsiteX19" fmla="*/ 7564 w 10000"/>
              <a:gd name="connsiteY19" fmla="*/ 5300 h 10000"/>
              <a:gd name="connsiteX20" fmla="*/ 7564 w 10000"/>
              <a:gd name="connsiteY20" fmla="*/ 480 h 10000"/>
              <a:gd name="connsiteX21" fmla="*/ 7600 w 10000"/>
              <a:gd name="connsiteY21" fmla="*/ 0 h 10000"/>
              <a:gd name="connsiteX22" fmla="*/ 8835 w 10000"/>
              <a:gd name="connsiteY22" fmla="*/ 0 h 10000"/>
              <a:gd name="connsiteX23" fmla="*/ 8869 w 10000"/>
              <a:gd name="connsiteY23" fmla="*/ 480 h 10000"/>
              <a:gd name="connsiteX24" fmla="*/ 8869 w 10000"/>
              <a:gd name="connsiteY24" fmla="*/ 9520 h 10000"/>
              <a:gd name="connsiteX25" fmla="*/ 8904 w 10000"/>
              <a:gd name="connsiteY25" fmla="*/ 10000 h 10000"/>
              <a:gd name="connsiteX26" fmla="*/ 10000 w 10000"/>
              <a:gd name="connsiteY26" fmla="*/ 10000 h 10000"/>
              <a:gd name="connsiteX0" fmla="*/ 0 w 9966"/>
              <a:gd name="connsiteY0" fmla="*/ 8336 h 10000"/>
              <a:gd name="connsiteX1" fmla="*/ 1556 w 9966"/>
              <a:gd name="connsiteY1" fmla="*/ 8336 h 10000"/>
              <a:gd name="connsiteX2" fmla="*/ 1591 w 9966"/>
              <a:gd name="connsiteY2" fmla="*/ 7856 h 10000"/>
              <a:gd name="connsiteX3" fmla="*/ 1591 w 9966"/>
              <a:gd name="connsiteY3" fmla="*/ 617 h 10000"/>
              <a:gd name="connsiteX4" fmla="*/ 1625 w 9966"/>
              <a:gd name="connsiteY4" fmla="*/ 137 h 10000"/>
              <a:gd name="connsiteX5" fmla="*/ 2740 w 9966"/>
              <a:gd name="connsiteY5" fmla="*/ 137 h 10000"/>
              <a:gd name="connsiteX6" fmla="*/ 2775 w 9966"/>
              <a:gd name="connsiteY6" fmla="*/ 617 h 10000"/>
              <a:gd name="connsiteX7" fmla="*/ 2775 w 9966"/>
              <a:gd name="connsiteY7" fmla="*/ 7856 h 10000"/>
              <a:gd name="connsiteX8" fmla="*/ 2810 w 9966"/>
              <a:gd name="connsiteY8" fmla="*/ 8336 h 10000"/>
              <a:gd name="connsiteX9" fmla="*/ 4672 w 9966"/>
              <a:gd name="connsiteY9" fmla="*/ 8336 h 10000"/>
              <a:gd name="connsiteX10" fmla="*/ 4708 w 9966"/>
              <a:gd name="connsiteY10" fmla="*/ 7856 h 10000"/>
              <a:gd name="connsiteX11" fmla="*/ 4708 w 9966"/>
              <a:gd name="connsiteY11" fmla="*/ 3671 h 10000"/>
              <a:gd name="connsiteX12" fmla="*/ 4743 w 9966"/>
              <a:gd name="connsiteY12" fmla="*/ 3190 h 10000"/>
              <a:gd name="connsiteX13" fmla="*/ 6714 w 9966"/>
              <a:gd name="connsiteY13" fmla="*/ 3190 h 10000"/>
              <a:gd name="connsiteX14" fmla="*/ 6749 w 9966"/>
              <a:gd name="connsiteY14" fmla="*/ 3671 h 10000"/>
              <a:gd name="connsiteX15" fmla="*/ 6749 w 9966"/>
              <a:gd name="connsiteY15" fmla="*/ 5300 h 10000"/>
              <a:gd name="connsiteX16" fmla="*/ 6783 w 9966"/>
              <a:gd name="connsiteY16" fmla="*/ 5780 h 10000"/>
              <a:gd name="connsiteX17" fmla="*/ 7495 w 9966"/>
              <a:gd name="connsiteY17" fmla="*/ 5780 h 10000"/>
              <a:gd name="connsiteX18" fmla="*/ 7530 w 9966"/>
              <a:gd name="connsiteY18" fmla="*/ 5300 h 10000"/>
              <a:gd name="connsiteX19" fmla="*/ 7530 w 9966"/>
              <a:gd name="connsiteY19" fmla="*/ 480 h 10000"/>
              <a:gd name="connsiteX20" fmla="*/ 7566 w 9966"/>
              <a:gd name="connsiteY20" fmla="*/ 0 h 10000"/>
              <a:gd name="connsiteX21" fmla="*/ 8801 w 9966"/>
              <a:gd name="connsiteY21" fmla="*/ 0 h 10000"/>
              <a:gd name="connsiteX22" fmla="*/ 8835 w 9966"/>
              <a:gd name="connsiteY22" fmla="*/ 480 h 10000"/>
              <a:gd name="connsiteX23" fmla="*/ 8835 w 9966"/>
              <a:gd name="connsiteY23" fmla="*/ 9520 h 10000"/>
              <a:gd name="connsiteX24" fmla="*/ 8870 w 9966"/>
              <a:gd name="connsiteY24" fmla="*/ 10000 h 10000"/>
              <a:gd name="connsiteX25" fmla="*/ 9966 w 9966"/>
              <a:gd name="connsiteY25" fmla="*/ 10000 h 10000"/>
              <a:gd name="connsiteX0" fmla="*/ 0 w 8439"/>
              <a:gd name="connsiteY0" fmla="*/ 8336 h 10000"/>
              <a:gd name="connsiteX1" fmla="*/ 35 w 8439"/>
              <a:gd name="connsiteY1" fmla="*/ 7856 h 10000"/>
              <a:gd name="connsiteX2" fmla="*/ 35 w 8439"/>
              <a:gd name="connsiteY2" fmla="*/ 617 h 10000"/>
              <a:gd name="connsiteX3" fmla="*/ 70 w 8439"/>
              <a:gd name="connsiteY3" fmla="*/ 137 h 10000"/>
              <a:gd name="connsiteX4" fmla="*/ 1188 w 8439"/>
              <a:gd name="connsiteY4" fmla="*/ 137 h 10000"/>
              <a:gd name="connsiteX5" fmla="*/ 1223 w 8439"/>
              <a:gd name="connsiteY5" fmla="*/ 617 h 10000"/>
              <a:gd name="connsiteX6" fmla="*/ 1223 w 8439"/>
              <a:gd name="connsiteY6" fmla="*/ 7856 h 10000"/>
              <a:gd name="connsiteX7" fmla="*/ 1259 w 8439"/>
              <a:gd name="connsiteY7" fmla="*/ 8336 h 10000"/>
              <a:gd name="connsiteX8" fmla="*/ 3127 w 8439"/>
              <a:gd name="connsiteY8" fmla="*/ 8336 h 10000"/>
              <a:gd name="connsiteX9" fmla="*/ 3163 w 8439"/>
              <a:gd name="connsiteY9" fmla="*/ 7856 h 10000"/>
              <a:gd name="connsiteX10" fmla="*/ 3163 w 8439"/>
              <a:gd name="connsiteY10" fmla="*/ 3671 h 10000"/>
              <a:gd name="connsiteX11" fmla="*/ 3198 w 8439"/>
              <a:gd name="connsiteY11" fmla="*/ 3190 h 10000"/>
              <a:gd name="connsiteX12" fmla="*/ 5176 w 8439"/>
              <a:gd name="connsiteY12" fmla="*/ 3190 h 10000"/>
              <a:gd name="connsiteX13" fmla="*/ 5211 w 8439"/>
              <a:gd name="connsiteY13" fmla="*/ 3671 h 10000"/>
              <a:gd name="connsiteX14" fmla="*/ 5211 w 8439"/>
              <a:gd name="connsiteY14" fmla="*/ 5300 h 10000"/>
              <a:gd name="connsiteX15" fmla="*/ 5245 w 8439"/>
              <a:gd name="connsiteY15" fmla="*/ 5780 h 10000"/>
              <a:gd name="connsiteX16" fmla="*/ 5960 w 8439"/>
              <a:gd name="connsiteY16" fmla="*/ 5780 h 10000"/>
              <a:gd name="connsiteX17" fmla="*/ 5995 w 8439"/>
              <a:gd name="connsiteY17" fmla="*/ 5300 h 10000"/>
              <a:gd name="connsiteX18" fmla="*/ 5995 w 8439"/>
              <a:gd name="connsiteY18" fmla="*/ 480 h 10000"/>
              <a:gd name="connsiteX19" fmla="*/ 6031 w 8439"/>
              <a:gd name="connsiteY19" fmla="*/ 0 h 10000"/>
              <a:gd name="connsiteX20" fmla="*/ 7270 w 8439"/>
              <a:gd name="connsiteY20" fmla="*/ 0 h 10000"/>
              <a:gd name="connsiteX21" fmla="*/ 7304 w 8439"/>
              <a:gd name="connsiteY21" fmla="*/ 480 h 10000"/>
              <a:gd name="connsiteX22" fmla="*/ 7304 w 8439"/>
              <a:gd name="connsiteY22" fmla="*/ 9520 h 10000"/>
              <a:gd name="connsiteX23" fmla="*/ 7339 w 8439"/>
              <a:gd name="connsiteY23" fmla="*/ 10000 h 10000"/>
              <a:gd name="connsiteX24" fmla="*/ 8439 w 8439"/>
              <a:gd name="connsiteY24" fmla="*/ 10000 h 10000"/>
              <a:gd name="connsiteX0" fmla="*/ 0 w 9959"/>
              <a:gd name="connsiteY0" fmla="*/ 7856 h 10000"/>
              <a:gd name="connsiteX1" fmla="*/ 0 w 9959"/>
              <a:gd name="connsiteY1" fmla="*/ 617 h 10000"/>
              <a:gd name="connsiteX2" fmla="*/ 42 w 9959"/>
              <a:gd name="connsiteY2" fmla="*/ 137 h 10000"/>
              <a:gd name="connsiteX3" fmla="*/ 1367 w 9959"/>
              <a:gd name="connsiteY3" fmla="*/ 137 h 10000"/>
              <a:gd name="connsiteX4" fmla="*/ 1408 w 9959"/>
              <a:gd name="connsiteY4" fmla="*/ 617 h 10000"/>
              <a:gd name="connsiteX5" fmla="*/ 1408 w 9959"/>
              <a:gd name="connsiteY5" fmla="*/ 7856 h 10000"/>
              <a:gd name="connsiteX6" fmla="*/ 1451 w 9959"/>
              <a:gd name="connsiteY6" fmla="*/ 8336 h 10000"/>
              <a:gd name="connsiteX7" fmla="*/ 3664 w 9959"/>
              <a:gd name="connsiteY7" fmla="*/ 8336 h 10000"/>
              <a:gd name="connsiteX8" fmla="*/ 3707 w 9959"/>
              <a:gd name="connsiteY8" fmla="*/ 7856 h 10000"/>
              <a:gd name="connsiteX9" fmla="*/ 3707 w 9959"/>
              <a:gd name="connsiteY9" fmla="*/ 3671 h 10000"/>
              <a:gd name="connsiteX10" fmla="*/ 3749 w 9959"/>
              <a:gd name="connsiteY10" fmla="*/ 3190 h 10000"/>
              <a:gd name="connsiteX11" fmla="*/ 6092 w 9959"/>
              <a:gd name="connsiteY11" fmla="*/ 3190 h 10000"/>
              <a:gd name="connsiteX12" fmla="*/ 6134 w 9959"/>
              <a:gd name="connsiteY12" fmla="*/ 3671 h 10000"/>
              <a:gd name="connsiteX13" fmla="*/ 6134 w 9959"/>
              <a:gd name="connsiteY13" fmla="*/ 5300 h 10000"/>
              <a:gd name="connsiteX14" fmla="*/ 6174 w 9959"/>
              <a:gd name="connsiteY14" fmla="*/ 5780 h 10000"/>
              <a:gd name="connsiteX15" fmla="*/ 7021 w 9959"/>
              <a:gd name="connsiteY15" fmla="*/ 5780 h 10000"/>
              <a:gd name="connsiteX16" fmla="*/ 7063 w 9959"/>
              <a:gd name="connsiteY16" fmla="*/ 5300 h 10000"/>
              <a:gd name="connsiteX17" fmla="*/ 7063 w 9959"/>
              <a:gd name="connsiteY17" fmla="*/ 480 h 10000"/>
              <a:gd name="connsiteX18" fmla="*/ 7106 w 9959"/>
              <a:gd name="connsiteY18" fmla="*/ 0 h 10000"/>
              <a:gd name="connsiteX19" fmla="*/ 8574 w 9959"/>
              <a:gd name="connsiteY19" fmla="*/ 0 h 10000"/>
              <a:gd name="connsiteX20" fmla="*/ 8614 w 9959"/>
              <a:gd name="connsiteY20" fmla="*/ 480 h 10000"/>
              <a:gd name="connsiteX21" fmla="*/ 8614 w 9959"/>
              <a:gd name="connsiteY21" fmla="*/ 9520 h 10000"/>
              <a:gd name="connsiteX22" fmla="*/ 8656 w 9959"/>
              <a:gd name="connsiteY22" fmla="*/ 10000 h 10000"/>
              <a:gd name="connsiteX23" fmla="*/ 9959 w 9959"/>
              <a:gd name="connsiteY23" fmla="*/ 10000 h 10000"/>
              <a:gd name="connsiteX0" fmla="*/ 0 w 10000"/>
              <a:gd name="connsiteY0" fmla="*/ 617 h 10000"/>
              <a:gd name="connsiteX1" fmla="*/ 42 w 10000"/>
              <a:gd name="connsiteY1" fmla="*/ 137 h 10000"/>
              <a:gd name="connsiteX2" fmla="*/ 1373 w 10000"/>
              <a:gd name="connsiteY2" fmla="*/ 137 h 10000"/>
              <a:gd name="connsiteX3" fmla="*/ 1414 w 10000"/>
              <a:gd name="connsiteY3" fmla="*/ 617 h 10000"/>
              <a:gd name="connsiteX4" fmla="*/ 1414 w 10000"/>
              <a:gd name="connsiteY4" fmla="*/ 7856 h 10000"/>
              <a:gd name="connsiteX5" fmla="*/ 1457 w 10000"/>
              <a:gd name="connsiteY5" fmla="*/ 8336 h 10000"/>
              <a:gd name="connsiteX6" fmla="*/ 3679 w 10000"/>
              <a:gd name="connsiteY6" fmla="*/ 8336 h 10000"/>
              <a:gd name="connsiteX7" fmla="*/ 3722 w 10000"/>
              <a:gd name="connsiteY7" fmla="*/ 7856 h 10000"/>
              <a:gd name="connsiteX8" fmla="*/ 3722 w 10000"/>
              <a:gd name="connsiteY8" fmla="*/ 3671 h 10000"/>
              <a:gd name="connsiteX9" fmla="*/ 3764 w 10000"/>
              <a:gd name="connsiteY9" fmla="*/ 3190 h 10000"/>
              <a:gd name="connsiteX10" fmla="*/ 6117 w 10000"/>
              <a:gd name="connsiteY10" fmla="*/ 3190 h 10000"/>
              <a:gd name="connsiteX11" fmla="*/ 6159 w 10000"/>
              <a:gd name="connsiteY11" fmla="*/ 3671 h 10000"/>
              <a:gd name="connsiteX12" fmla="*/ 6159 w 10000"/>
              <a:gd name="connsiteY12" fmla="*/ 5300 h 10000"/>
              <a:gd name="connsiteX13" fmla="*/ 6199 w 10000"/>
              <a:gd name="connsiteY13" fmla="*/ 5780 h 10000"/>
              <a:gd name="connsiteX14" fmla="*/ 7050 w 10000"/>
              <a:gd name="connsiteY14" fmla="*/ 5780 h 10000"/>
              <a:gd name="connsiteX15" fmla="*/ 7092 w 10000"/>
              <a:gd name="connsiteY15" fmla="*/ 5300 h 10000"/>
              <a:gd name="connsiteX16" fmla="*/ 7092 w 10000"/>
              <a:gd name="connsiteY16" fmla="*/ 480 h 10000"/>
              <a:gd name="connsiteX17" fmla="*/ 7135 w 10000"/>
              <a:gd name="connsiteY17" fmla="*/ 0 h 10000"/>
              <a:gd name="connsiteX18" fmla="*/ 8609 w 10000"/>
              <a:gd name="connsiteY18" fmla="*/ 0 h 10000"/>
              <a:gd name="connsiteX19" fmla="*/ 8649 w 10000"/>
              <a:gd name="connsiteY19" fmla="*/ 480 h 10000"/>
              <a:gd name="connsiteX20" fmla="*/ 8649 w 10000"/>
              <a:gd name="connsiteY20" fmla="*/ 9520 h 10000"/>
              <a:gd name="connsiteX21" fmla="*/ 8692 w 10000"/>
              <a:gd name="connsiteY21" fmla="*/ 10000 h 10000"/>
              <a:gd name="connsiteX22" fmla="*/ 10000 w 10000"/>
              <a:gd name="connsiteY22" fmla="*/ 10000 h 10000"/>
              <a:gd name="connsiteX0" fmla="*/ 0 w 8692"/>
              <a:gd name="connsiteY0" fmla="*/ 617 h 10000"/>
              <a:gd name="connsiteX1" fmla="*/ 42 w 8692"/>
              <a:gd name="connsiteY1" fmla="*/ 137 h 10000"/>
              <a:gd name="connsiteX2" fmla="*/ 1373 w 8692"/>
              <a:gd name="connsiteY2" fmla="*/ 137 h 10000"/>
              <a:gd name="connsiteX3" fmla="*/ 1414 w 8692"/>
              <a:gd name="connsiteY3" fmla="*/ 617 h 10000"/>
              <a:gd name="connsiteX4" fmla="*/ 1414 w 8692"/>
              <a:gd name="connsiteY4" fmla="*/ 7856 h 10000"/>
              <a:gd name="connsiteX5" fmla="*/ 1457 w 8692"/>
              <a:gd name="connsiteY5" fmla="*/ 8336 h 10000"/>
              <a:gd name="connsiteX6" fmla="*/ 3679 w 8692"/>
              <a:gd name="connsiteY6" fmla="*/ 8336 h 10000"/>
              <a:gd name="connsiteX7" fmla="*/ 3722 w 8692"/>
              <a:gd name="connsiteY7" fmla="*/ 7856 h 10000"/>
              <a:gd name="connsiteX8" fmla="*/ 3722 w 8692"/>
              <a:gd name="connsiteY8" fmla="*/ 3671 h 10000"/>
              <a:gd name="connsiteX9" fmla="*/ 3764 w 8692"/>
              <a:gd name="connsiteY9" fmla="*/ 3190 h 10000"/>
              <a:gd name="connsiteX10" fmla="*/ 6117 w 8692"/>
              <a:gd name="connsiteY10" fmla="*/ 3190 h 10000"/>
              <a:gd name="connsiteX11" fmla="*/ 6159 w 8692"/>
              <a:gd name="connsiteY11" fmla="*/ 3671 h 10000"/>
              <a:gd name="connsiteX12" fmla="*/ 6159 w 8692"/>
              <a:gd name="connsiteY12" fmla="*/ 5300 h 10000"/>
              <a:gd name="connsiteX13" fmla="*/ 6199 w 8692"/>
              <a:gd name="connsiteY13" fmla="*/ 5780 h 10000"/>
              <a:gd name="connsiteX14" fmla="*/ 7050 w 8692"/>
              <a:gd name="connsiteY14" fmla="*/ 5780 h 10000"/>
              <a:gd name="connsiteX15" fmla="*/ 7092 w 8692"/>
              <a:gd name="connsiteY15" fmla="*/ 5300 h 10000"/>
              <a:gd name="connsiteX16" fmla="*/ 7092 w 8692"/>
              <a:gd name="connsiteY16" fmla="*/ 480 h 10000"/>
              <a:gd name="connsiteX17" fmla="*/ 7135 w 8692"/>
              <a:gd name="connsiteY17" fmla="*/ 0 h 10000"/>
              <a:gd name="connsiteX18" fmla="*/ 8609 w 8692"/>
              <a:gd name="connsiteY18" fmla="*/ 0 h 10000"/>
              <a:gd name="connsiteX19" fmla="*/ 8649 w 8692"/>
              <a:gd name="connsiteY19" fmla="*/ 480 h 10000"/>
              <a:gd name="connsiteX20" fmla="*/ 8649 w 8692"/>
              <a:gd name="connsiteY20" fmla="*/ 9520 h 10000"/>
              <a:gd name="connsiteX21" fmla="*/ 8692 w 8692"/>
              <a:gd name="connsiteY21" fmla="*/ 10000 h 10000"/>
              <a:gd name="connsiteX0" fmla="*/ 0 w 9951"/>
              <a:gd name="connsiteY0" fmla="*/ 617 h 9520"/>
              <a:gd name="connsiteX1" fmla="*/ 48 w 9951"/>
              <a:gd name="connsiteY1" fmla="*/ 137 h 9520"/>
              <a:gd name="connsiteX2" fmla="*/ 1580 w 9951"/>
              <a:gd name="connsiteY2" fmla="*/ 137 h 9520"/>
              <a:gd name="connsiteX3" fmla="*/ 1627 w 9951"/>
              <a:gd name="connsiteY3" fmla="*/ 617 h 9520"/>
              <a:gd name="connsiteX4" fmla="*/ 1627 w 9951"/>
              <a:gd name="connsiteY4" fmla="*/ 7856 h 9520"/>
              <a:gd name="connsiteX5" fmla="*/ 1676 w 9951"/>
              <a:gd name="connsiteY5" fmla="*/ 8336 h 9520"/>
              <a:gd name="connsiteX6" fmla="*/ 4233 w 9951"/>
              <a:gd name="connsiteY6" fmla="*/ 8336 h 9520"/>
              <a:gd name="connsiteX7" fmla="*/ 4282 w 9951"/>
              <a:gd name="connsiteY7" fmla="*/ 7856 h 9520"/>
              <a:gd name="connsiteX8" fmla="*/ 4282 w 9951"/>
              <a:gd name="connsiteY8" fmla="*/ 3671 h 9520"/>
              <a:gd name="connsiteX9" fmla="*/ 4330 w 9951"/>
              <a:gd name="connsiteY9" fmla="*/ 3190 h 9520"/>
              <a:gd name="connsiteX10" fmla="*/ 7038 w 9951"/>
              <a:gd name="connsiteY10" fmla="*/ 3190 h 9520"/>
              <a:gd name="connsiteX11" fmla="*/ 7086 w 9951"/>
              <a:gd name="connsiteY11" fmla="*/ 3671 h 9520"/>
              <a:gd name="connsiteX12" fmla="*/ 7086 w 9951"/>
              <a:gd name="connsiteY12" fmla="*/ 5300 h 9520"/>
              <a:gd name="connsiteX13" fmla="*/ 7132 w 9951"/>
              <a:gd name="connsiteY13" fmla="*/ 5780 h 9520"/>
              <a:gd name="connsiteX14" fmla="*/ 8111 w 9951"/>
              <a:gd name="connsiteY14" fmla="*/ 5780 h 9520"/>
              <a:gd name="connsiteX15" fmla="*/ 8159 w 9951"/>
              <a:gd name="connsiteY15" fmla="*/ 5300 h 9520"/>
              <a:gd name="connsiteX16" fmla="*/ 8159 w 9951"/>
              <a:gd name="connsiteY16" fmla="*/ 480 h 9520"/>
              <a:gd name="connsiteX17" fmla="*/ 8209 w 9951"/>
              <a:gd name="connsiteY17" fmla="*/ 0 h 9520"/>
              <a:gd name="connsiteX18" fmla="*/ 9905 w 9951"/>
              <a:gd name="connsiteY18" fmla="*/ 0 h 9520"/>
              <a:gd name="connsiteX19" fmla="*/ 9951 w 9951"/>
              <a:gd name="connsiteY19" fmla="*/ 480 h 9520"/>
              <a:gd name="connsiteX20" fmla="*/ 9951 w 9951"/>
              <a:gd name="connsiteY20" fmla="*/ 9520 h 9520"/>
              <a:gd name="connsiteX0" fmla="*/ 0 w 10000"/>
              <a:gd name="connsiteY0" fmla="*/ 648 h 8756"/>
              <a:gd name="connsiteX1" fmla="*/ 48 w 10000"/>
              <a:gd name="connsiteY1" fmla="*/ 144 h 8756"/>
              <a:gd name="connsiteX2" fmla="*/ 1588 w 10000"/>
              <a:gd name="connsiteY2" fmla="*/ 144 h 8756"/>
              <a:gd name="connsiteX3" fmla="*/ 1635 w 10000"/>
              <a:gd name="connsiteY3" fmla="*/ 648 h 8756"/>
              <a:gd name="connsiteX4" fmla="*/ 1635 w 10000"/>
              <a:gd name="connsiteY4" fmla="*/ 8252 h 8756"/>
              <a:gd name="connsiteX5" fmla="*/ 1684 w 10000"/>
              <a:gd name="connsiteY5" fmla="*/ 8756 h 8756"/>
              <a:gd name="connsiteX6" fmla="*/ 4254 w 10000"/>
              <a:gd name="connsiteY6" fmla="*/ 8756 h 8756"/>
              <a:gd name="connsiteX7" fmla="*/ 4303 w 10000"/>
              <a:gd name="connsiteY7" fmla="*/ 8252 h 8756"/>
              <a:gd name="connsiteX8" fmla="*/ 4303 w 10000"/>
              <a:gd name="connsiteY8" fmla="*/ 3856 h 8756"/>
              <a:gd name="connsiteX9" fmla="*/ 4351 w 10000"/>
              <a:gd name="connsiteY9" fmla="*/ 3351 h 8756"/>
              <a:gd name="connsiteX10" fmla="*/ 7073 w 10000"/>
              <a:gd name="connsiteY10" fmla="*/ 3351 h 8756"/>
              <a:gd name="connsiteX11" fmla="*/ 7121 w 10000"/>
              <a:gd name="connsiteY11" fmla="*/ 3856 h 8756"/>
              <a:gd name="connsiteX12" fmla="*/ 7121 w 10000"/>
              <a:gd name="connsiteY12" fmla="*/ 5567 h 8756"/>
              <a:gd name="connsiteX13" fmla="*/ 7167 w 10000"/>
              <a:gd name="connsiteY13" fmla="*/ 6071 h 8756"/>
              <a:gd name="connsiteX14" fmla="*/ 8151 w 10000"/>
              <a:gd name="connsiteY14" fmla="*/ 6071 h 8756"/>
              <a:gd name="connsiteX15" fmla="*/ 8199 w 10000"/>
              <a:gd name="connsiteY15" fmla="*/ 5567 h 8756"/>
              <a:gd name="connsiteX16" fmla="*/ 8199 w 10000"/>
              <a:gd name="connsiteY16" fmla="*/ 504 h 8756"/>
              <a:gd name="connsiteX17" fmla="*/ 8249 w 10000"/>
              <a:gd name="connsiteY17" fmla="*/ 0 h 8756"/>
              <a:gd name="connsiteX18" fmla="*/ 9954 w 10000"/>
              <a:gd name="connsiteY18" fmla="*/ 0 h 8756"/>
              <a:gd name="connsiteX19" fmla="*/ 10000 w 10000"/>
              <a:gd name="connsiteY19" fmla="*/ 504 h 8756"/>
              <a:gd name="connsiteX0" fmla="*/ 0 w 9954"/>
              <a:gd name="connsiteY0" fmla="*/ 740 h 10000"/>
              <a:gd name="connsiteX1" fmla="*/ 48 w 9954"/>
              <a:gd name="connsiteY1" fmla="*/ 164 h 10000"/>
              <a:gd name="connsiteX2" fmla="*/ 1588 w 9954"/>
              <a:gd name="connsiteY2" fmla="*/ 164 h 10000"/>
              <a:gd name="connsiteX3" fmla="*/ 1635 w 9954"/>
              <a:gd name="connsiteY3" fmla="*/ 740 h 10000"/>
              <a:gd name="connsiteX4" fmla="*/ 1635 w 9954"/>
              <a:gd name="connsiteY4" fmla="*/ 9424 h 10000"/>
              <a:gd name="connsiteX5" fmla="*/ 1684 w 9954"/>
              <a:gd name="connsiteY5" fmla="*/ 10000 h 10000"/>
              <a:gd name="connsiteX6" fmla="*/ 4254 w 9954"/>
              <a:gd name="connsiteY6" fmla="*/ 10000 h 10000"/>
              <a:gd name="connsiteX7" fmla="*/ 4303 w 9954"/>
              <a:gd name="connsiteY7" fmla="*/ 9424 h 10000"/>
              <a:gd name="connsiteX8" fmla="*/ 4303 w 9954"/>
              <a:gd name="connsiteY8" fmla="*/ 4404 h 10000"/>
              <a:gd name="connsiteX9" fmla="*/ 4351 w 9954"/>
              <a:gd name="connsiteY9" fmla="*/ 3827 h 10000"/>
              <a:gd name="connsiteX10" fmla="*/ 7073 w 9954"/>
              <a:gd name="connsiteY10" fmla="*/ 3827 h 10000"/>
              <a:gd name="connsiteX11" fmla="*/ 7121 w 9954"/>
              <a:gd name="connsiteY11" fmla="*/ 4404 h 10000"/>
              <a:gd name="connsiteX12" fmla="*/ 7121 w 9954"/>
              <a:gd name="connsiteY12" fmla="*/ 6358 h 10000"/>
              <a:gd name="connsiteX13" fmla="*/ 7167 w 9954"/>
              <a:gd name="connsiteY13" fmla="*/ 6934 h 10000"/>
              <a:gd name="connsiteX14" fmla="*/ 8151 w 9954"/>
              <a:gd name="connsiteY14" fmla="*/ 6934 h 10000"/>
              <a:gd name="connsiteX15" fmla="*/ 8199 w 9954"/>
              <a:gd name="connsiteY15" fmla="*/ 6358 h 10000"/>
              <a:gd name="connsiteX16" fmla="*/ 8199 w 9954"/>
              <a:gd name="connsiteY16" fmla="*/ 576 h 10000"/>
              <a:gd name="connsiteX17" fmla="*/ 8249 w 9954"/>
              <a:gd name="connsiteY17" fmla="*/ 0 h 10000"/>
              <a:gd name="connsiteX18" fmla="*/ 9954 w 9954"/>
              <a:gd name="connsiteY18" fmla="*/ 0 h 10000"/>
              <a:gd name="connsiteX0" fmla="*/ 0 w 8287"/>
              <a:gd name="connsiteY0" fmla="*/ 740 h 10000"/>
              <a:gd name="connsiteX1" fmla="*/ 48 w 8287"/>
              <a:gd name="connsiteY1" fmla="*/ 164 h 10000"/>
              <a:gd name="connsiteX2" fmla="*/ 1595 w 8287"/>
              <a:gd name="connsiteY2" fmla="*/ 164 h 10000"/>
              <a:gd name="connsiteX3" fmla="*/ 1643 w 8287"/>
              <a:gd name="connsiteY3" fmla="*/ 740 h 10000"/>
              <a:gd name="connsiteX4" fmla="*/ 1643 w 8287"/>
              <a:gd name="connsiteY4" fmla="*/ 9424 h 10000"/>
              <a:gd name="connsiteX5" fmla="*/ 1692 w 8287"/>
              <a:gd name="connsiteY5" fmla="*/ 10000 h 10000"/>
              <a:gd name="connsiteX6" fmla="*/ 4274 w 8287"/>
              <a:gd name="connsiteY6" fmla="*/ 10000 h 10000"/>
              <a:gd name="connsiteX7" fmla="*/ 4323 w 8287"/>
              <a:gd name="connsiteY7" fmla="*/ 9424 h 10000"/>
              <a:gd name="connsiteX8" fmla="*/ 4323 w 8287"/>
              <a:gd name="connsiteY8" fmla="*/ 4404 h 10000"/>
              <a:gd name="connsiteX9" fmla="*/ 4371 w 8287"/>
              <a:gd name="connsiteY9" fmla="*/ 3827 h 10000"/>
              <a:gd name="connsiteX10" fmla="*/ 7106 w 8287"/>
              <a:gd name="connsiteY10" fmla="*/ 3827 h 10000"/>
              <a:gd name="connsiteX11" fmla="*/ 7154 w 8287"/>
              <a:gd name="connsiteY11" fmla="*/ 4404 h 10000"/>
              <a:gd name="connsiteX12" fmla="*/ 7154 w 8287"/>
              <a:gd name="connsiteY12" fmla="*/ 6358 h 10000"/>
              <a:gd name="connsiteX13" fmla="*/ 7200 w 8287"/>
              <a:gd name="connsiteY13" fmla="*/ 6934 h 10000"/>
              <a:gd name="connsiteX14" fmla="*/ 8189 w 8287"/>
              <a:gd name="connsiteY14" fmla="*/ 6934 h 10000"/>
              <a:gd name="connsiteX15" fmla="*/ 8237 w 8287"/>
              <a:gd name="connsiteY15" fmla="*/ 6358 h 10000"/>
              <a:gd name="connsiteX16" fmla="*/ 8237 w 8287"/>
              <a:gd name="connsiteY16" fmla="*/ 576 h 10000"/>
              <a:gd name="connsiteX17" fmla="*/ 8287 w 8287"/>
              <a:gd name="connsiteY17" fmla="*/ 0 h 10000"/>
              <a:gd name="connsiteX0" fmla="*/ 0 w 9940"/>
              <a:gd name="connsiteY0" fmla="*/ 576 h 9836"/>
              <a:gd name="connsiteX1" fmla="*/ 58 w 9940"/>
              <a:gd name="connsiteY1" fmla="*/ 0 h 9836"/>
              <a:gd name="connsiteX2" fmla="*/ 1925 w 9940"/>
              <a:gd name="connsiteY2" fmla="*/ 0 h 9836"/>
              <a:gd name="connsiteX3" fmla="*/ 1983 w 9940"/>
              <a:gd name="connsiteY3" fmla="*/ 576 h 9836"/>
              <a:gd name="connsiteX4" fmla="*/ 1983 w 9940"/>
              <a:gd name="connsiteY4" fmla="*/ 9260 h 9836"/>
              <a:gd name="connsiteX5" fmla="*/ 2042 w 9940"/>
              <a:gd name="connsiteY5" fmla="*/ 9836 h 9836"/>
              <a:gd name="connsiteX6" fmla="*/ 5157 w 9940"/>
              <a:gd name="connsiteY6" fmla="*/ 9836 h 9836"/>
              <a:gd name="connsiteX7" fmla="*/ 5217 w 9940"/>
              <a:gd name="connsiteY7" fmla="*/ 9260 h 9836"/>
              <a:gd name="connsiteX8" fmla="*/ 5217 w 9940"/>
              <a:gd name="connsiteY8" fmla="*/ 4240 h 9836"/>
              <a:gd name="connsiteX9" fmla="*/ 5275 w 9940"/>
              <a:gd name="connsiteY9" fmla="*/ 3663 h 9836"/>
              <a:gd name="connsiteX10" fmla="*/ 8575 w 9940"/>
              <a:gd name="connsiteY10" fmla="*/ 3663 h 9836"/>
              <a:gd name="connsiteX11" fmla="*/ 8633 w 9940"/>
              <a:gd name="connsiteY11" fmla="*/ 4240 h 9836"/>
              <a:gd name="connsiteX12" fmla="*/ 8633 w 9940"/>
              <a:gd name="connsiteY12" fmla="*/ 6194 h 9836"/>
              <a:gd name="connsiteX13" fmla="*/ 8688 w 9940"/>
              <a:gd name="connsiteY13" fmla="*/ 6770 h 9836"/>
              <a:gd name="connsiteX14" fmla="*/ 9882 w 9940"/>
              <a:gd name="connsiteY14" fmla="*/ 6770 h 9836"/>
              <a:gd name="connsiteX15" fmla="*/ 9940 w 9940"/>
              <a:gd name="connsiteY15" fmla="*/ 6194 h 9836"/>
              <a:gd name="connsiteX16" fmla="*/ 9940 w 9940"/>
              <a:gd name="connsiteY16" fmla="*/ 412 h 9836"/>
              <a:gd name="connsiteX0" fmla="*/ 0 w 10000"/>
              <a:gd name="connsiteY0" fmla="*/ 586 h 10000"/>
              <a:gd name="connsiteX1" fmla="*/ 58 w 10000"/>
              <a:gd name="connsiteY1" fmla="*/ 0 h 10000"/>
              <a:gd name="connsiteX2" fmla="*/ 1937 w 10000"/>
              <a:gd name="connsiteY2" fmla="*/ 0 h 10000"/>
              <a:gd name="connsiteX3" fmla="*/ 1995 w 10000"/>
              <a:gd name="connsiteY3" fmla="*/ 586 h 10000"/>
              <a:gd name="connsiteX4" fmla="*/ 1995 w 10000"/>
              <a:gd name="connsiteY4" fmla="*/ 9414 h 10000"/>
              <a:gd name="connsiteX5" fmla="*/ 2054 w 10000"/>
              <a:gd name="connsiteY5" fmla="*/ 10000 h 10000"/>
              <a:gd name="connsiteX6" fmla="*/ 5188 w 10000"/>
              <a:gd name="connsiteY6" fmla="*/ 10000 h 10000"/>
              <a:gd name="connsiteX7" fmla="*/ 5248 w 10000"/>
              <a:gd name="connsiteY7" fmla="*/ 9414 h 10000"/>
              <a:gd name="connsiteX8" fmla="*/ 5248 w 10000"/>
              <a:gd name="connsiteY8" fmla="*/ 4311 h 10000"/>
              <a:gd name="connsiteX9" fmla="*/ 5307 w 10000"/>
              <a:gd name="connsiteY9" fmla="*/ 3724 h 10000"/>
              <a:gd name="connsiteX10" fmla="*/ 8627 w 10000"/>
              <a:gd name="connsiteY10" fmla="*/ 3724 h 10000"/>
              <a:gd name="connsiteX11" fmla="*/ 8685 w 10000"/>
              <a:gd name="connsiteY11" fmla="*/ 4311 h 10000"/>
              <a:gd name="connsiteX12" fmla="*/ 8685 w 10000"/>
              <a:gd name="connsiteY12" fmla="*/ 6297 h 10000"/>
              <a:gd name="connsiteX13" fmla="*/ 8740 w 10000"/>
              <a:gd name="connsiteY13" fmla="*/ 6883 h 10000"/>
              <a:gd name="connsiteX14" fmla="*/ 9942 w 10000"/>
              <a:gd name="connsiteY14" fmla="*/ 6883 h 10000"/>
              <a:gd name="connsiteX15" fmla="*/ 10000 w 10000"/>
              <a:gd name="connsiteY15" fmla="*/ 6297 h 10000"/>
              <a:gd name="connsiteX0" fmla="*/ 0 w 10000"/>
              <a:gd name="connsiteY0" fmla="*/ 586 h 10000"/>
              <a:gd name="connsiteX1" fmla="*/ 1937 w 10000"/>
              <a:gd name="connsiteY1" fmla="*/ 0 h 10000"/>
              <a:gd name="connsiteX2" fmla="*/ 1995 w 10000"/>
              <a:gd name="connsiteY2" fmla="*/ 586 h 10000"/>
              <a:gd name="connsiteX3" fmla="*/ 1995 w 10000"/>
              <a:gd name="connsiteY3" fmla="*/ 9414 h 10000"/>
              <a:gd name="connsiteX4" fmla="*/ 2054 w 10000"/>
              <a:gd name="connsiteY4" fmla="*/ 10000 h 10000"/>
              <a:gd name="connsiteX5" fmla="*/ 5188 w 10000"/>
              <a:gd name="connsiteY5" fmla="*/ 10000 h 10000"/>
              <a:gd name="connsiteX6" fmla="*/ 5248 w 10000"/>
              <a:gd name="connsiteY6" fmla="*/ 9414 h 10000"/>
              <a:gd name="connsiteX7" fmla="*/ 5248 w 10000"/>
              <a:gd name="connsiteY7" fmla="*/ 4311 h 10000"/>
              <a:gd name="connsiteX8" fmla="*/ 5307 w 10000"/>
              <a:gd name="connsiteY8" fmla="*/ 3724 h 10000"/>
              <a:gd name="connsiteX9" fmla="*/ 8627 w 10000"/>
              <a:gd name="connsiteY9" fmla="*/ 3724 h 10000"/>
              <a:gd name="connsiteX10" fmla="*/ 8685 w 10000"/>
              <a:gd name="connsiteY10" fmla="*/ 4311 h 10000"/>
              <a:gd name="connsiteX11" fmla="*/ 8685 w 10000"/>
              <a:gd name="connsiteY11" fmla="*/ 6297 h 10000"/>
              <a:gd name="connsiteX12" fmla="*/ 8740 w 10000"/>
              <a:gd name="connsiteY12" fmla="*/ 6883 h 10000"/>
              <a:gd name="connsiteX13" fmla="*/ 9942 w 10000"/>
              <a:gd name="connsiteY13" fmla="*/ 6883 h 10000"/>
              <a:gd name="connsiteX14" fmla="*/ 10000 w 10000"/>
              <a:gd name="connsiteY14" fmla="*/ 6297 h 10000"/>
              <a:gd name="connsiteX0" fmla="*/ 0 w 8803"/>
              <a:gd name="connsiteY0" fmla="*/ 40 h 10113"/>
              <a:gd name="connsiteX1" fmla="*/ 740 w 8803"/>
              <a:gd name="connsiteY1" fmla="*/ 113 h 10113"/>
              <a:gd name="connsiteX2" fmla="*/ 798 w 8803"/>
              <a:gd name="connsiteY2" fmla="*/ 699 h 10113"/>
              <a:gd name="connsiteX3" fmla="*/ 798 w 8803"/>
              <a:gd name="connsiteY3" fmla="*/ 9527 h 10113"/>
              <a:gd name="connsiteX4" fmla="*/ 857 w 8803"/>
              <a:gd name="connsiteY4" fmla="*/ 10113 h 10113"/>
              <a:gd name="connsiteX5" fmla="*/ 3991 w 8803"/>
              <a:gd name="connsiteY5" fmla="*/ 10113 h 10113"/>
              <a:gd name="connsiteX6" fmla="*/ 4051 w 8803"/>
              <a:gd name="connsiteY6" fmla="*/ 9527 h 10113"/>
              <a:gd name="connsiteX7" fmla="*/ 4051 w 8803"/>
              <a:gd name="connsiteY7" fmla="*/ 4424 h 10113"/>
              <a:gd name="connsiteX8" fmla="*/ 4110 w 8803"/>
              <a:gd name="connsiteY8" fmla="*/ 3837 h 10113"/>
              <a:gd name="connsiteX9" fmla="*/ 7430 w 8803"/>
              <a:gd name="connsiteY9" fmla="*/ 3837 h 10113"/>
              <a:gd name="connsiteX10" fmla="*/ 7488 w 8803"/>
              <a:gd name="connsiteY10" fmla="*/ 4424 h 10113"/>
              <a:gd name="connsiteX11" fmla="*/ 7488 w 8803"/>
              <a:gd name="connsiteY11" fmla="*/ 6410 h 10113"/>
              <a:gd name="connsiteX12" fmla="*/ 7543 w 8803"/>
              <a:gd name="connsiteY12" fmla="*/ 6996 h 10113"/>
              <a:gd name="connsiteX13" fmla="*/ 8745 w 8803"/>
              <a:gd name="connsiteY13" fmla="*/ 6996 h 10113"/>
              <a:gd name="connsiteX14" fmla="*/ 8803 w 8803"/>
              <a:gd name="connsiteY14" fmla="*/ 6410 h 10113"/>
              <a:gd name="connsiteX0" fmla="*/ 0 w 10000"/>
              <a:gd name="connsiteY0" fmla="*/ 75 h 9905"/>
              <a:gd name="connsiteX1" fmla="*/ 841 w 10000"/>
              <a:gd name="connsiteY1" fmla="*/ 17 h 9905"/>
              <a:gd name="connsiteX2" fmla="*/ 907 w 10000"/>
              <a:gd name="connsiteY2" fmla="*/ 596 h 9905"/>
              <a:gd name="connsiteX3" fmla="*/ 907 w 10000"/>
              <a:gd name="connsiteY3" fmla="*/ 9326 h 9905"/>
              <a:gd name="connsiteX4" fmla="*/ 974 w 10000"/>
              <a:gd name="connsiteY4" fmla="*/ 9905 h 9905"/>
              <a:gd name="connsiteX5" fmla="*/ 4534 w 10000"/>
              <a:gd name="connsiteY5" fmla="*/ 9905 h 9905"/>
              <a:gd name="connsiteX6" fmla="*/ 4602 w 10000"/>
              <a:gd name="connsiteY6" fmla="*/ 9326 h 9905"/>
              <a:gd name="connsiteX7" fmla="*/ 4602 w 10000"/>
              <a:gd name="connsiteY7" fmla="*/ 4280 h 9905"/>
              <a:gd name="connsiteX8" fmla="*/ 4669 w 10000"/>
              <a:gd name="connsiteY8" fmla="*/ 3699 h 9905"/>
              <a:gd name="connsiteX9" fmla="*/ 8440 w 10000"/>
              <a:gd name="connsiteY9" fmla="*/ 3699 h 9905"/>
              <a:gd name="connsiteX10" fmla="*/ 8506 w 10000"/>
              <a:gd name="connsiteY10" fmla="*/ 4280 h 9905"/>
              <a:gd name="connsiteX11" fmla="*/ 8506 w 10000"/>
              <a:gd name="connsiteY11" fmla="*/ 6243 h 9905"/>
              <a:gd name="connsiteX12" fmla="*/ 8569 w 10000"/>
              <a:gd name="connsiteY12" fmla="*/ 6823 h 9905"/>
              <a:gd name="connsiteX13" fmla="*/ 9934 w 10000"/>
              <a:gd name="connsiteY13" fmla="*/ 6823 h 9905"/>
              <a:gd name="connsiteX14" fmla="*/ 10000 w 10000"/>
              <a:gd name="connsiteY14" fmla="*/ 6243 h 9905"/>
              <a:gd name="connsiteX0" fmla="*/ 0 w 10000"/>
              <a:gd name="connsiteY0" fmla="*/ 59 h 9983"/>
              <a:gd name="connsiteX1" fmla="*/ 841 w 10000"/>
              <a:gd name="connsiteY1" fmla="*/ 0 h 9983"/>
              <a:gd name="connsiteX2" fmla="*/ 907 w 10000"/>
              <a:gd name="connsiteY2" fmla="*/ 585 h 9983"/>
              <a:gd name="connsiteX3" fmla="*/ 907 w 10000"/>
              <a:gd name="connsiteY3" fmla="*/ 9398 h 9983"/>
              <a:gd name="connsiteX4" fmla="*/ 974 w 10000"/>
              <a:gd name="connsiteY4" fmla="*/ 9983 h 9983"/>
              <a:gd name="connsiteX5" fmla="*/ 4534 w 10000"/>
              <a:gd name="connsiteY5" fmla="*/ 9983 h 9983"/>
              <a:gd name="connsiteX6" fmla="*/ 4602 w 10000"/>
              <a:gd name="connsiteY6" fmla="*/ 9398 h 9983"/>
              <a:gd name="connsiteX7" fmla="*/ 4602 w 10000"/>
              <a:gd name="connsiteY7" fmla="*/ 4304 h 9983"/>
              <a:gd name="connsiteX8" fmla="*/ 4669 w 10000"/>
              <a:gd name="connsiteY8" fmla="*/ 3717 h 9983"/>
              <a:gd name="connsiteX9" fmla="*/ 8440 w 10000"/>
              <a:gd name="connsiteY9" fmla="*/ 3717 h 9983"/>
              <a:gd name="connsiteX10" fmla="*/ 8506 w 10000"/>
              <a:gd name="connsiteY10" fmla="*/ 4304 h 9983"/>
              <a:gd name="connsiteX11" fmla="*/ 8506 w 10000"/>
              <a:gd name="connsiteY11" fmla="*/ 6286 h 9983"/>
              <a:gd name="connsiteX12" fmla="*/ 8569 w 10000"/>
              <a:gd name="connsiteY12" fmla="*/ 6871 h 9983"/>
              <a:gd name="connsiteX13" fmla="*/ 9934 w 10000"/>
              <a:gd name="connsiteY13" fmla="*/ 6871 h 9983"/>
              <a:gd name="connsiteX14" fmla="*/ 10000 w 10000"/>
              <a:gd name="connsiteY14" fmla="*/ 6286 h 9983"/>
              <a:gd name="connsiteX0" fmla="*/ 0 w 10003"/>
              <a:gd name="connsiteY0" fmla="*/ 0 h 10029"/>
              <a:gd name="connsiteX1" fmla="*/ 844 w 10003"/>
              <a:gd name="connsiteY1" fmla="*/ 29 h 10029"/>
              <a:gd name="connsiteX2" fmla="*/ 910 w 10003"/>
              <a:gd name="connsiteY2" fmla="*/ 615 h 10029"/>
              <a:gd name="connsiteX3" fmla="*/ 910 w 10003"/>
              <a:gd name="connsiteY3" fmla="*/ 9443 h 10029"/>
              <a:gd name="connsiteX4" fmla="*/ 977 w 10003"/>
              <a:gd name="connsiteY4" fmla="*/ 10029 h 10029"/>
              <a:gd name="connsiteX5" fmla="*/ 4537 w 10003"/>
              <a:gd name="connsiteY5" fmla="*/ 10029 h 10029"/>
              <a:gd name="connsiteX6" fmla="*/ 4605 w 10003"/>
              <a:gd name="connsiteY6" fmla="*/ 9443 h 10029"/>
              <a:gd name="connsiteX7" fmla="*/ 4605 w 10003"/>
              <a:gd name="connsiteY7" fmla="*/ 4340 h 10029"/>
              <a:gd name="connsiteX8" fmla="*/ 4672 w 10003"/>
              <a:gd name="connsiteY8" fmla="*/ 3752 h 10029"/>
              <a:gd name="connsiteX9" fmla="*/ 8443 w 10003"/>
              <a:gd name="connsiteY9" fmla="*/ 3752 h 10029"/>
              <a:gd name="connsiteX10" fmla="*/ 8509 w 10003"/>
              <a:gd name="connsiteY10" fmla="*/ 4340 h 10029"/>
              <a:gd name="connsiteX11" fmla="*/ 8509 w 10003"/>
              <a:gd name="connsiteY11" fmla="*/ 6326 h 10029"/>
              <a:gd name="connsiteX12" fmla="*/ 8572 w 10003"/>
              <a:gd name="connsiteY12" fmla="*/ 6912 h 10029"/>
              <a:gd name="connsiteX13" fmla="*/ 9937 w 10003"/>
              <a:gd name="connsiteY13" fmla="*/ 6912 h 10029"/>
              <a:gd name="connsiteX14" fmla="*/ 10003 w 10003"/>
              <a:gd name="connsiteY14" fmla="*/ 6326 h 10029"/>
              <a:gd name="connsiteX0" fmla="*/ 0 w 10003"/>
              <a:gd name="connsiteY0" fmla="*/ 59 h 10000"/>
              <a:gd name="connsiteX1" fmla="*/ 844 w 10003"/>
              <a:gd name="connsiteY1" fmla="*/ 0 h 10000"/>
              <a:gd name="connsiteX2" fmla="*/ 910 w 10003"/>
              <a:gd name="connsiteY2" fmla="*/ 586 h 10000"/>
              <a:gd name="connsiteX3" fmla="*/ 910 w 10003"/>
              <a:gd name="connsiteY3" fmla="*/ 9414 h 10000"/>
              <a:gd name="connsiteX4" fmla="*/ 977 w 10003"/>
              <a:gd name="connsiteY4" fmla="*/ 10000 h 10000"/>
              <a:gd name="connsiteX5" fmla="*/ 4537 w 10003"/>
              <a:gd name="connsiteY5" fmla="*/ 10000 h 10000"/>
              <a:gd name="connsiteX6" fmla="*/ 4605 w 10003"/>
              <a:gd name="connsiteY6" fmla="*/ 9414 h 10000"/>
              <a:gd name="connsiteX7" fmla="*/ 4605 w 10003"/>
              <a:gd name="connsiteY7" fmla="*/ 4311 h 10000"/>
              <a:gd name="connsiteX8" fmla="*/ 4672 w 10003"/>
              <a:gd name="connsiteY8" fmla="*/ 3723 h 10000"/>
              <a:gd name="connsiteX9" fmla="*/ 8443 w 10003"/>
              <a:gd name="connsiteY9" fmla="*/ 3723 h 10000"/>
              <a:gd name="connsiteX10" fmla="*/ 8509 w 10003"/>
              <a:gd name="connsiteY10" fmla="*/ 4311 h 10000"/>
              <a:gd name="connsiteX11" fmla="*/ 8509 w 10003"/>
              <a:gd name="connsiteY11" fmla="*/ 6297 h 10000"/>
              <a:gd name="connsiteX12" fmla="*/ 8572 w 10003"/>
              <a:gd name="connsiteY12" fmla="*/ 6883 h 10000"/>
              <a:gd name="connsiteX13" fmla="*/ 9937 w 10003"/>
              <a:gd name="connsiteY13" fmla="*/ 6883 h 10000"/>
              <a:gd name="connsiteX14" fmla="*/ 10003 w 10003"/>
              <a:gd name="connsiteY14" fmla="*/ 6297 h 10000"/>
              <a:gd name="connsiteX0" fmla="*/ 0 w 10003"/>
              <a:gd name="connsiteY0" fmla="*/ 0 h 10029"/>
              <a:gd name="connsiteX1" fmla="*/ 844 w 10003"/>
              <a:gd name="connsiteY1" fmla="*/ 29 h 10029"/>
              <a:gd name="connsiteX2" fmla="*/ 910 w 10003"/>
              <a:gd name="connsiteY2" fmla="*/ 615 h 10029"/>
              <a:gd name="connsiteX3" fmla="*/ 910 w 10003"/>
              <a:gd name="connsiteY3" fmla="*/ 9443 h 10029"/>
              <a:gd name="connsiteX4" fmla="*/ 977 w 10003"/>
              <a:gd name="connsiteY4" fmla="*/ 10029 h 10029"/>
              <a:gd name="connsiteX5" fmla="*/ 4537 w 10003"/>
              <a:gd name="connsiteY5" fmla="*/ 10029 h 10029"/>
              <a:gd name="connsiteX6" fmla="*/ 4605 w 10003"/>
              <a:gd name="connsiteY6" fmla="*/ 9443 h 10029"/>
              <a:gd name="connsiteX7" fmla="*/ 4605 w 10003"/>
              <a:gd name="connsiteY7" fmla="*/ 4340 h 10029"/>
              <a:gd name="connsiteX8" fmla="*/ 4672 w 10003"/>
              <a:gd name="connsiteY8" fmla="*/ 3752 h 10029"/>
              <a:gd name="connsiteX9" fmla="*/ 8443 w 10003"/>
              <a:gd name="connsiteY9" fmla="*/ 3752 h 10029"/>
              <a:gd name="connsiteX10" fmla="*/ 8509 w 10003"/>
              <a:gd name="connsiteY10" fmla="*/ 4340 h 10029"/>
              <a:gd name="connsiteX11" fmla="*/ 8509 w 10003"/>
              <a:gd name="connsiteY11" fmla="*/ 6326 h 10029"/>
              <a:gd name="connsiteX12" fmla="*/ 8572 w 10003"/>
              <a:gd name="connsiteY12" fmla="*/ 6912 h 10029"/>
              <a:gd name="connsiteX13" fmla="*/ 9937 w 10003"/>
              <a:gd name="connsiteY13" fmla="*/ 6912 h 10029"/>
              <a:gd name="connsiteX14" fmla="*/ 10003 w 10003"/>
              <a:gd name="connsiteY14" fmla="*/ 6326 h 10029"/>
              <a:gd name="connsiteX0" fmla="*/ 0 w 10003"/>
              <a:gd name="connsiteY0" fmla="*/ 30 h 10000"/>
              <a:gd name="connsiteX1" fmla="*/ 844 w 10003"/>
              <a:gd name="connsiteY1" fmla="*/ 0 h 10000"/>
              <a:gd name="connsiteX2" fmla="*/ 910 w 10003"/>
              <a:gd name="connsiteY2" fmla="*/ 586 h 10000"/>
              <a:gd name="connsiteX3" fmla="*/ 910 w 10003"/>
              <a:gd name="connsiteY3" fmla="*/ 9414 h 10000"/>
              <a:gd name="connsiteX4" fmla="*/ 977 w 10003"/>
              <a:gd name="connsiteY4" fmla="*/ 10000 h 10000"/>
              <a:gd name="connsiteX5" fmla="*/ 4537 w 10003"/>
              <a:gd name="connsiteY5" fmla="*/ 10000 h 10000"/>
              <a:gd name="connsiteX6" fmla="*/ 4605 w 10003"/>
              <a:gd name="connsiteY6" fmla="*/ 9414 h 10000"/>
              <a:gd name="connsiteX7" fmla="*/ 4605 w 10003"/>
              <a:gd name="connsiteY7" fmla="*/ 4311 h 10000"/>
              <a:gd name="connsiteX8" fmla="*/ 4672 w 10003"/>
              <a:gd name="connsiteY8" fmla="*/ 3723 h 10000"/>
              <a:gd name="connsiteX9" fmla="*/ 8443 w 10003"/>
              <a:gd name="connsiteY9" fmla="*/ 3723 h 10000"/>
              <a:gd name="connsiteX10" fmla="*/ 8509 w 10003"/>
              <a:gd name="connsiteY10" fmla="*/ 4311 h 10000"/>
              <a:gd name="connsiteX11" fmla="*/ 8509 w 10003"/>
              <a:gd name="connsiteY11" fmla="*/ 6297 h 10000"/>
              <a:gd name="connsiteX12" fmla="*/ 8572 w 10003"/>
              <a:gd name="connsiteY12" fmla="*/ 6883 h 10000"/>
              <a:gd name="connsiteX13" fmla="*/ 9937 w 10003"/>
              <a:gd name="connsiteY13" fmla="*/ 6883 h 10000"/>
              <a:gd name="connsiteX14" fmla="*/ 10003 w 10003"/>
              <a:gd name="connsiteY14" fmla="*/ 6297 h 10000"/>
              <a:gd name="connsiteX0" fmla="*/ 0 w 10003"/>
              <a:gd name="connsiteY0" fmla="*/ 0 h 10029"/>
              <a:gd name="connsiteX1" fmla="*/ 844 w 10003"/>
              <a:gd name="connsiteY1" fmla="*/ 29 h 10029"/>
              <a:gd name="connsiteX2" fmla="*/ 910 w 10003"/>
              <a:gd name="connsiteY2" fmla="*/ 615 h 10029"/>
              <a:gd name="connsiteX3" fmla="*/ 910 w 10003"/>
              <a:gd name="connsiteY3" fmla="*/ 9443 h 10029"/>
              <a:gd name="connsiteX4" fmla="*/ 977 w 10003"/>
              <a:gd name="connsiteY4" fmla="*/ 10029 h 10029"/>
              <a:gd name="connsiteX5" fmla="*/ 4537 w 10003"/>
              <a:gd name="connsiteY5" fmla="*/ 10029 h 10029"/>
              <a:gd name="connsiteX6" fmla="*/ 4605 w 10003"/>
              <a:gd name="connsiteY6" fmla="*/ 9443 h 10029"/>
              <a:gd name="connsiteX7" fmla="*/ 4605 w 10003"/>
              <a:gd name="connsiteY7" fmla="*/ 4340 h 10029"/>
              <a:gd name="connsiteX8" fmla="*/ 4672 w 10003"/>
              <a:gd name="connsiteY8" fmla="*/ 3752 h 10029"/>
              <a:gd name="connsiteX9" fmla="*/ 8443 w 10003"/>
              <a:gd name="connsiteY9" fmla="*/ 3752 h 10029"/>
              <a:gd name="connsiteX10" fmla="*/ 8509 w 10003"/>
              <a:gd name="connsiteY10" fmla="*/ 4340 h 10029"/>
              <a:gd name="connsiteX11" fmla="*/ 8509 w 10003"/>
              <a:gd name="connsiteY11" fmla="*/ 6326 h 10029"/>
              <a:gd name="connsiteX12" fmla="*/ 8572 w 10003"/>
              <a:gd name="connsiteY12" fmla="*/ 6912 h 10029"/>
              <a:gd name="connsiteX13" fmla="*/ 9937 w 10003"/>
              <a:gd name="connsiteY13" fmla="*/ 6912 h 10029"/>
              <a:gd name="connsiteX14" fmla="*/ 10003 w 10003"/>
              <a:gd name="connsiteY14" fmla="*/ 6326 h 10029"/>
              <a:gd name="connsiteX0" fmla="*/ 0 w 10003"/>
              <a:gd name="connsiteY0" fmla="*/ 30 h 10000"/>
              <a:gd name="connsiteX1" fmla="*/ 844 w 10003"/>
              <a:gd name="connsiteY1" fmla="*/ 0 h 10000"/>
              <a:gd name="connsiteX2" fmla="*/ 910 w 10003"/>
              <a:gd name="connsiteY2" fmla="*/ 586 h 10000"/>
              <a:gd name="connsiteX3" fmla="*/ 910 w 10003"/>
              <a:gd name="connsiteY3" fmla="*/ 9414 h 10000"/>
              <a:gd name="connsiteX4" fmla="*/ 977 w 10003"/>
              <a:gd name="connsiteY4" fmla="*/ 10000 h 10000"/>
              <a:gd name="connsiteX5" fmla="*/ 4537 w 10003"/>
              <a:gd name="connsiteY5" fmla="*/ 10000 h 10000"/>
              <a:gd name="connsiteX6" fmla="*/ 4605 w 10003"/>
              <a:gd name="connsiteY6" fmla="*/ 9414 h 10000"/>
              <a:gd name="connsiteX7" fmla="*/ 4605 w 10003"/>
              <a:gd name="connsiteY7" fmla="*/ 4311 h 10000"/>
              <a:gd name="connsiteX8" fmla="*/ 4672 w 10003"/>
              <a:gd name="connsiteY8" fmla="*/ 3723 h 10000"/>
              <a:gd name="connsiteX9" fmla="*/ 8443 w 10003"/>
              <a:gd name="connsiteY9" fmla="*/ 3723 h 10000"/>
              <a:gd name="connsiteX10" fmla="*/ 8509 w 10003"/>
              <a:gd name="connsiteY10" fmla="*/ 4311 h 10000"/>
              <a:gd name="connsiteX11" fmla="*/ 8509 w 10003"/>
              <a:gd name="connsiteY11" fmla="*/ 6297 h 10000"/>
              <a:gd name="connsiteX12" fmla="*/ 8572 w 10003"/>
              <a:gd name="connsiteY12" fmla="*/ 6883 h 10000"/>
              <a:gd name="connsiteX13" fmla="*/ 9937 w 10003"/>
              <a:gd name="connsiteY13" fmla="*/ 6883 h 10000"/>
              <a:gd name="connsiteX14" fmla="*/ 10003 w 10003"/>
              <a:gd name="connsiteY14" fmla="*/ 6297 h 10000"/>
              <a:gd name="connsiteX0" fmla="*/ 0 w 10003"/>
              <a:gd name="connsiteY0" fmla="*/ 1 h 10000"/>
              <a:gd name="connsiteX1" fmla="*/ 844 w 10003"/>
              <a:gd name="connsiteY1" fmla="*/ 0 h 10000"/>
              <a:gd name="connsiteX2" fmla="*/ 910 w 10003"/>
              <a:gd name="connsiteY2" fmla="*/ 586 h 10000"/>
              <a:gd name="connsiteX3" fmla="*/ 910 w 10003"/>
              <a:gd name="connsiteY3" fmla="*/ 9414 h 10000"/>
              <a:gd name="connsiteX4" fmla="*/ 977 w 10003"/>
              <a:gd name="connsiteY4" fmla="*/ 10000 h 10000"/>
              <a:gd name="connsiteX5" fmla="*/ 4537 w 10003"/>
              <a:gd name="connsiteY5" fmla="*/ 10000 h 10000"/>
              <a:gd name="connsiteX6" fmla="*/ 4605 w 10003"/>
              <a:gd name="connsiteY6" fmla="*/ 9414 h 10000"/>
              <a:gd name="connsiteX7" fmla="*/ 4605 w 10003"/>
              <a:gd name="connsiteY7" fmla="*/ 4311 h 10000"/>
              <a:gd name="connsiteX8" fmla="*/ 4672 w 10003"/>
              <a:gd name="connsiteY8" fmla="*/ 3723 h 10000"/>
              <a:gd name="connsiteX9" fmla="*/ 8443 w 10003"/>
              <a:gd name="connsiteY9" fmla="*/ 3723 h 10000"/>
              <a:gd name="connsiteX10" fmla="*/ 8509 w 10003"/>
              <a:gd name="connsiteY10" fmla="*/ 4311 h 10000"/>
              <a:gd name="connsiteX11" fmla="*/ 8509 w 10003"/>
              <a:gd name="connsiteY11" fmla="*/ 6297 h 10000"/>
              <a:gd name="connsiteX12" fmla="*/ 8572 w 10003"/>
              <a:gd name="connsiteY12" fmla="*/ 6883 h 10000"/>
              <a:gd name="connsiteX13" fmla="*/ 9937 w 10003"/>
              <a:gd name="connsiteY13" fmla="*/ 6883 h 10000"/>
              <a:gd name="connsiteX14" fmla="*/ 10003 w 10003"/>
              <a:gd name="connsiteY14" fmla="*/ 6297 h 10000"/>
              <a:gd name="connsiteX0" fmla="*/ 0 w 10003"/>
              <a:gd name="connsiteY0" fmla="*/ 1 h 10000"/>
              <a:gd name="connsiteX1" fmla="*/ 844 w 10003"/>
              <a:gd name="connsiteY1" fmla="*/ 0 h 10000"/>
              <a:gd name="connsiteX2" fmla="*/ 910 w 10003"/>
              <a:gd name="connsiteY2" fmla="*/ 586 h 10000"/>
              <a:gd name="connsiteX3" fmla="*/ 910 w 10003"/>
              <a:gd name="connsiteY3" fmla="*/ 9414 h 10000"/>
              <a:gd name="connsiteX4" fmla="*/ 977 w 10003"/>
              <a:gd name="connsiteY4" fmla="*/ 10000 h 10000"/>
              <a:gd name="connsiteX5" fmla="*/ 4537 w 10003"/>
              <a:gd name="connsiteY5" fmla="*/ 10000 h 10000"/>
              <a:gd name="connsiteX6" fmla="*/ 4605 w 10003"/>
              <a:gd name="connsiteY6" fmla="*/ 9414 h 10000"/>
              <a:gd name="connsiteX7" fmla="*/ 4605 w 10003"/>
              <a:gd name="connsiteY7" fmla="*/ 4311 h 10000"/>
              <a:gd name="connsiteX8" fmla="*/ 4672 w 10003"/>
              <a:gd name="connsiteY8" fmla="*/ 3723 h 10000"/>
              <a:gd name="connsiteX9" fmla="*/ 8443 w 10003"/>
              <a:gd name="connsiteY9" fmla="*/ 3723 h 10000"/>
              <a:gd name="connsiteX10" fmla="*/ 8509 w 10003"/>
              <a:gd name="connsiteY10" fmla="*/ 4311 h 10000"/>
              <a:gd name="connsiteX11" fmla="*/ 8509 w 10003"/>
              <a:gd name="connsiteY11" fmla="*/ 6297 h 10000"/>
              <a:gd name="connsiteX12" fmla="*/ 8572 w 10003"/>
              <a:gd name="connsiteY12" fmla="*/ 6883 h 10000"/>
              <a:gd name="connsiteX13" fmla="*/ 10003 w 10003"/>
              <a:gd name="connsiteY13" fmla="*/ 6297 h 10000"/>
              <a:gd name="connsiteX0" fmla="*/ 0 w 9498"/>
              <a:gd name="connsiteY0" fmla="*/ 1 h 10000"/>
              <a:gd name="connsiteX1" fmla="*/ 844 w 9498"/>
              <a:gd name="connsiteY1" fmla="*/ 0 h 10000"/>
              <a:gd name="connsiteX2" fmla="*/ 910 w 9498"/>
              <a:gd name="connsiteY2" fmla="*/ 586 h 10000"/>
              <a:gd name="connsiteX3" fmla="*/ 910 w 9498"/>
              <a:gd name="connsiteY3" fmla="*/ 9414 h 10000"/>
              <a:gd name="connsiteX4" fmla="*/ 977 w 9498"/>
              <a:gd name="connsiteY4" fmla="*/ 10000 h 10000"/>
              <a:gd name="connsiteX5" fmla="*/ 4537 w 9498"/>
              <a:gd name="connsiteY5" fmla="*/ 10000 h 10000"/>
              <a:gd name="connsiteX6" fmla="*/ 4605 w 9498"/>
              <a:gd name="connsiteY6" fmla="*/ 9414 h 10000"/>
              <a:gd name="connsiteX7" fmla="*/ 4605 w 9498"/>
              <a:gd name="connsiteY7" fmla="*/ 4311 h 10000"/>
              <a:gd name="connsiteX8" fmla="*/ 4672 w 9498"/>
              <a:gd name="connsiteY8" fmla="*/ 3723 h 10000"/>
              <a:gd name="connsiteX9" fmla="*/ 8443 w 9498"/>
              <a:gd name="connsiteY9" fmla="*/ 3723 h 10000"/>
              <a:gd name="connsiteX10" fmla="*/ 8509 w 9498"/>
              <a:gd name="connsiteY10" fmla="*/ 4311 h 10000"/>
              <a:gd name="connsiteX11" fmla="*/ 8509 w 9498"/>
              <a:gd name="connsiteY11" fmla="*/ 6297 h 10000"/>
              <a:gd name="connsiteX12" fmla="*/ 8572 w 9498"/>
              <a:gd name="connsiteY12" fmla="*/ 6883 h 10000"/>
              <a:gd name="connsiteX13" fmla="*/ 9498 w 9498"/>
              <a:gd name="connsiteY13" fmla="*/ 6912 h 10000"/>
              <a:gd name="connsiteX0" fmla="*/ 0 w 10000"/>
              <a:gd name="connsiteY0" fmla="*/ 1 h 10000"/>
              <a:gd name="connsiteX1" fmla="*/ 889 w 10000"/>
              <a:gd name="connsiteY1" fmla="*/ 0 h 10000"/>
              <a:gd name="connsiteX2" fmla="*/ 958 w 10000"/>
              <a:gd name="connsiteY2" fmla="*/ 586 h 10000"/>
              <a:gd name="connsiteX3" fmla="*/ 958 w 10000"/>
              <a:gd name="connsiteY3" fmla="*/ 9414 h 10000"/>
              <a:gd name="connsiteX4" fmla="*/ 1029 w 10000"/>
              <a:gd name="connsiteY4" fmla="*/ 10000 h 10000"/>
              <a:gd name="connsiteX5" fmla="*/ 4777 w 10000"/>
              <a:gd name="connsiteY5" fmla="*/ 10000 h 10000"/>
              <a:gd name="connsiteX6" fmla="*/ 4848 w 10000"/>
              <a:gd name="connsiteY6" fmla="*/ 9414 h 10000"/>
              <a:gd name="connsiteX7" fmla="*/ 4848 w 10000"/>
              <a:gd name="connsiteY7" fmla="*/ 4311 h 10000"/>
              <a:gd name="connsiteX8" fmla="*/ 4919 w 10000"/>
              <a:gd name="connsiteY8" fmla="*/ 3723 h 10000"/>
              <a:gd name="connsiteX9" fmla="*/ 8889 w 10000"/>
              <a:gd name="connsiteY9" fmla="*/ 3723 h 10000"/>
              <a:gd name="connsiteX10" fmla="*/ 8959 w 10000"/>
              <a:gd name="connsiteY10" fmla="*/ 4311 h 10000"/>
              <a:gd name="connsiteX11" fmla="*/ 8959 w 10000"/>
              <a:gd name="connsiteY11" fmla="*/ 6297 h 10000"/>
              <a:gd name="connsiteX12" fmla="*/ 9022 w 10000"/>
              <a:gd name="connsiteY12" fmla="*/ 6905 h 10000"/>
              <a:gd name="connsiteX13" fmla="*/ 10000 w 10000"/>
              <a:gd name="connsiteY13" fmla="*/ 6912 h 10000"/>
              <a:gd name="connsiteX0" fmla="*/ 0 w 10000"/>
              <a:gd name="connsiteY0" fmla="*/ 1 h 10000"/>
              <a:gd name="connsiteX1" fmla="*/ 889 w 10000"/>
              <a:gd name="connsiteY1" fmla="*/ 0 h 10000"/>
              <a:gd name="connsiteX2" fmla="*/ 958 w 10000"/>
              <a:gd name="connsiteY2" fmla="*/ 586 h 10000"/>
              <a:gd name="connsiteX3" fmla="*/ 958 w 10000"/>
              <a:gd name="connsiteY3" fmla="*/ 9414 h 10000"/>
              <a:gd name="connsiteX4" fmla="*/ 1029 w 10000"/>
              <a:gd name="connsiteY4" fmla="*/ 10000 h 10000"/>
              <a:gd name="connsiteX5" fmla="*/ 4777 w 10000"/>
              <a:gd name="connsiteY5" fmla="*/ 10000 h 10000"/>
              <a:gd name="connsiteX6" fmla="*/ 4848 w 10000"/>
              <a:gd name="connsiteY6" fmla="*/ 9414 h 10000"/>
              <a:gd name="connsiteX7" fmla="*/ 4848 w 10000"/>
              <a:gd name="connsiteY7" fmla="*/ 4311 h 10000"/>
              <a:gd name="connsiteX8" fmla="*/ 4919 w 10000"/>
              <a:gd name="connsiteY8" fmla="*/ 3723 h 10000"/>
              <a:gd name="connsiteX9" fmla="*/ 8889 w 10000"/>
              <a:gd name="connsiteY9" fmla="*/ 3723 h 10000"/>
              <a:gd name="connsiteX10" fmla="*/ 8959 w 10000"/>
              <a:gd name="connsiteY10" fmla="*/ 4311 h 10000"/>
              <a:gd name="connsiteX11" fmla="*/ 8959 w 10000"/>
              <a:gd name="connsiteY11" fmla="*/ 6297 h 10000"/>
              <a:gd name="connsiteX12" fmla="*/ 9022 w 10000"/>
              <a:gd name="connsiteY12" fmla="*/ 6905 h 10000"/>
              <a:gd name="connsiteX13" fmla="*/ 10000 w 10000"/>
              <a:gd name="connsiteY13" fmla="*/ 6912 h 10000"/>
              <a:gd name="connsiteX0" fmla="*/ 0 w 10000"/>
              <a:gd name="connsiteY0" fmla="*/ 1 h 10000"/>
              <a:gd name="connsiteX1" fmla="*/ 889 w 10000"/>
              <a:gd name="connsiteY1" fmla="*/ 0 h 10000"/>
              <a:gd name="connsiteX2" fmla="*/ 958 w 10000"/>
              <a:gd name="connsiteY2" fmla="*/ 586 h 10000"/>
              <a:gd name="connsiteX3" fmla="*/ 958 w 10000"/>
              <a:gd name="connsiteY3" fmla="*/ 9414 h 10000"/>
              <a:gd name="connsiteX4" fmla="*/ 1029 w 10000"/>
              <a:gd name="connsiteY4" fmla="*/ 10000 h 10000"/>
              <a:gd name="connsiteX5" fmla="*/ 4777 w 10000"/>
              <a:gd name="connsiteY5" fmla="*/ 10000 h 10000"/>
              <a:gd name="connsiteX6" fmla="*/ 4848 w 10000"/>
              <a:gd name="connsiteY6" fmla="*/ 9414 h 10000"/>
              <a:gd name="connsiteX7" fmla="*/ 4848 w 10000"/>
              <a:gd name="connsiteY7" fmla="*/ 4311 h 10000"/>
              <a:gd name="connsiteX8" fmla="*/ 4919 w 10000"/>
              <a:gd name="connsiteY8" fmla="*/ 3723 h 10000"/>
              <a:gd name="connsiteX9" fmla="*/ 8889 w 10000"/>
              <a:gd name="connsiteY9" fmla="*/ 3723 h 10000"/>
              <a:gd name="connsiteX10" fmla="*/ 8959 w 10000"/>
              <a:gd name="connsiteY10" fmla="*/ 4311 h 10000"/>
              <a:gd name="connsiteX11" fmla="*/ 8959 w 10000"/>
              <a:gd name="connsiteY11" fmla="*/ 6297 h 10000"/>
              <a:gd name="connsiteX12" fmla="*/ 9022 w 10000"/>
              <a:gd name="connsiteY12" fmla="*/ 6905 h 10000"/>
              <a:gd name="connsiteX13" fmla="*/ 10000 w 10000"/>
              <a:gd name="connsiteY13" fmla="*/ 6912 h 10000"/>
              <a:gd name="connsiteX0" fmla="*/ 0 w 10000"/>
              <a:gd name="connsiteY0" fmla="*/ 1 h 10000"/>
              <a:gd name="connsiteX1" fmla="*/ 889 w 10000"/>
              <a:gd name="connsiteY1" fmla="*/ 0 h 10000"/>
              <a:gd name="connsiteX2" fmla="*/ 958 w 10000"/>
              <a:gd name="connsiteY2" fmla="*/ 586 h 10000"/>
              <a:gd name="connsiteX3" fmla="*/ 958 w 10000"/>
              <a:gd name="connsiteY3" fmla="*/ 9414 h 10000"/>
              <a:gd name="connsiteX4" fmla="*/ 1029 w 10000"/>
              <a:gd name="connsiteY4" fmla="*/ 10000 h 10000"/>
              <a:gd name="connsiteX5" fmla="*/ 4777 w 10000"/>
              <a:gd name="connsiteY5" fmla="*/ 10000 h 10000"/>
              <a:gd name="connsiteX6" fmla="*/ 4848 w 10000"/>
              <a:gd name="connsiteY6" fmla="*/ 9414 h 10000"/>
              <a:gd name="connsiteX7" fmla="*/ 4848 w 10000"/>
              <a:gd name="connsiteY7" fmla="*/ 4311 h 10000"/>
              <a:gd name="connsiteX8" fmla="*/ 4919 w 10000"/>
              <a:gd name="connsiteY8" fmla="*/ 3723 h 10000"/>
              <a:gd name="connsiteX9" fmla="*/ 8889 w 10000"/>
              <a:gd name="connsiteY9" fmla="*/ 3723 h 10000"/>
              <a:gd name="connsiteX10" fmla="*/ 8959 w 10000"/>
              <a:gd name="connsiteY10" fmla="*/ 4311 h 10000"/>
              <a:gd name="connsiteX11" fmla="*/ 8959 w 10000"/>
              <a:gd name="connsiteY11" fmla="*/ 6297 h 10000"/>
              <a:gd name="connsiteX12" fmla="*/ 9022 w 10000"/>
              <a:gd name="connsiteY12" fmla="*/ 6927 h 10000"/>
              <a:gd name="connsiteX13" fmla="*/ 10000 w 10000"/>
              <a:gd name="connsiteY13" fmla="*/ 6912 h 10000"/>
              <a:gd name="connsiteX0" fmla="*/ 0 w 10000"/>
              <a:gd name="connsiteY0" fmla="*/ 1 h 10000"/>
              <a:gd name="connsiteX1" fmla="*/ 889 w 10000"/>
              <a:gd name="connsiteY1" fmla="*/ 0 h 10000"/>
              <a:gd name="connsiteX2" fmla="*/ 958 w 10000"/>
              <a:gd name="connsiteY2" fmla="*/ 586 h 10000"/>
              <a:gd name="connsiteX3" fmla="*/ 958 w 10000"/>
              <a:gd name="connsiteY3" fmla="*/ 9414 h 10000"/>
              <a:gd name="connsiteX4" fmla="*/ 1029 w 10000"/>
              <a:gd name="connsiteY4" fmla="*/ 10000 h 10000"/>
              <a:gd name="connsiteX5" fmla="*/ 4777 w 10000"/>
              <a:gd name="connsiteY5" fmla="*/ 10000 h 10000"/>
              <a:gd name="connsiteX6" fmla="*/ 4848 w 10000"/>
              <a:gd name="connsiteY6" fmla="*/ 9414 h 10000"/>
              <a:gd name="connsiteX7" fmla="*/ 4848 w 10000"/>
              <a:gd name="connsiteY7" fmla="*/ 4311 h 10000"/>
              <a:gd name="connsiteX8" fmla="*/ 4919 w 10000"/>
              <a:gd name="connsiteY8" fmla="*/ 3723 h 10000"/>
              <a:gd name="connsiteX9" fmla="*/ 8889 w 10000"/>
              <a:gd name="connsiteY9" fmla="*/ 3723 h 10000"/>
              <a:gd name="connsiteX10" fmla="*/ 8959 w 10000"/>
              <a:gd name="connsiteY10" fmla="*/ 4311 h 10000"/>
              <a:gd name="connsiteX11" fmla="*/ 8959 w 10000"/>
              <a:gd name="connsiteY11" fmla="*/ 6297 h 10000"/>
              <a:gd name="connsiteX12" fmla="*/ 9022 w 10000"/>
              <a:gd name="connsiteY12" fmla="*/ 6927 h 10000"/>
              <a:gd name="connsiteX13" fmla="*/ 10000 w 10000"/>
              <a:gd name="connsiteY13" fmla="*/ 6912 h 10000"/>
              <a:gd name="connsiteX0" fmla="*/ 0 w 10000"/>
              <a:gd name="connsiteY0" fmla="*/ 1 h 10000"/>
              <a:gd name="connsiteX1" fmla="*/ 889 w 10000"/>
              <a:gd name="connsiteY1" fmla="*/ 0 h 10000"/>
              <a:gd name="connsiteX2" fmla="*/ 958 w 10000"/>
              <a:gd name="connsiteY2" fmla="*/ 586 h 10000"/>
              <a:gd name="connsiteX3" fmla="*/ 958 w 10000"/>
              <a:gd name="connsiteY3" fmla="*/ 9414 h 10000"/>
              <a:gd name="connsiteX4" fmla="*/ 1029 w 10000"/>
              <a:gd name="connsiteY4" fmla="*/ 10000 h 10000"/>
              <a:gd name="connsiteX5" fmla="*/ 4777 w 10000"/>
              <a:gd name="connsiteY5" fmla="*/ 10000 h 10000"/>
              <a:gd name="connsiteX6" fmla="*/ 4848 w 10000"/>
              <a:gd name="connsiteY6" fmla="*/ 9414 h 10000"/>
              <a:gd name="connsiteX7" fmla="*/ 4848 w 10000"/>
              <a:gd name="connsiteY7" fmla="*/ 4311 h 10000"/>
              <a:gd name="connsiteX8" fmla="*/ 4919 w 10000"/>
              <a:gd name="connsiteY8" fmla="*/ 3723 h 10000"/>
              <a:gd name="connsiteX9" fmla="*/ 8889 w 10000"/>
              <a:gd name="connsiteY9" fmla="*/ 3723 h 10000"/>
              <a:gd name="connsiteX10" fmla="*/ 8959 w 10000"/>
              <a:gd name="connsiteY10" fmla="*/ 4311 h 10000"/>
              <a:gd name="connsiteX11" fmla="*/ 8959 w 10000"/>
              <a:gd name="connsiteY11" fmla="*/ 6297 h 10000"/>
              <a:gd name="connsiteX12" fmla="*/ 9019 w 10000"/>
              <a:gd name="connsiteY12" fmla="*/ 6905 h 10000"/>
              <a:gd name="connsiteX13" fmla="*/ 10000 w 10000"/>
              <a:gd name="connsiteY13" fmla="*/ 6912 h 10000"/>
              <a:gd name="connsiteX0" fmla="*/ 0 w 10000"/>
              <a:gd name="connsiteY0" fmla="*/ 1 h 10000"/>
              <a:gd name="connsiteX1" fmla="*/ 889 w 10000"/>
              <a:gd name="connsiteY1" fmla="*/ 0 h 10000"/>
              <a:gd name="connsiteX2" fmla="*/ 958 w 10000"/>
              <a:gd name="connsiteY2" fmla="*/ 586 h 10000"/>
              <a:gd name="connsiteX3" fmla="*/ 958 w 10000"/>
              <a:gd name="connsiteY3" fmla="*/ 9414 h 10000"/>
              <a:gd name="connsiteX4" fmla="*/ 1029 w 10000"/>
              <a:gd name="connsiteY4" fmla="*/ 10000 h 10000"/>
              <a:gd name="connsiteX5" fmla="*/ 4777 w 10000"/>
              <a:gd name="connsiteY5" fmla="*/ 10000 h 10000"/>
              <a:gd name="connsiteX6" fmla="*/ 4848 w 10000"/>
              <a:gd name="connsiteY6" fmla="*/ 9414 h 10000"/>
              <a:gd name="connsiteX7" fmla="*/ 4848 w 10000"/>
              <a:gd name="connsiteY7" fmla="*/ 4311 h 10000"/>
              <a:gd name="connsiteX8" fmla="*/ 4919 w 10000"/>
              <a:gd name="connsiteY8" fmla="*/ 3723 h 10000"/>
              <a:gd name="connsiteX9" fmla="*/ 8889 w 10000"/>
              <a:gd name="connsiteY9" fmla="*/ 3723 h 10000"/>
              <a:gd name="connsiteX10" fmla="*/ 8959 w 10000"/>
              <a:gd name="connsiteY10" fmla="*/ 4311 h 10000"/>
              <a:gd name="connsiteX11" fmla="*/ 8959 w 10000"/>
              <a:gd name="connsiteY11" fmla="*/ 6297 h 10000"/>
              <a:gd name="connsiteX12" fmla="*/ 9019 w 10000"/>
              <a:gd name="connsiteY12" fmla="*/ 6905 h 10000"/>
              <a:gd name="connsiteX13" fmla="*/ 10000 w 10000"/>
              <a:gd name="connsiteY13" fmla="*/ 6912 h 10000"/>
              <a:gd name="connsiteX0" fmla="*/ 0 w 10000"/>
              <a:gd name="connsiteY0" fmla="*/ 1 h 10000"/>
              <a:gd name="connsiteX1" fmla="*/ 889 w 10000"/>
              <a:gd name="connsiteY1" fmla="*/ 0 h 10000"/>
              <a:gd name="connsiteX2" fmla="*/ 958 w 10000"/>
              <a:gd name="connsiteY2" fmla="*/ 586 h 10000"/>
              <a:gd name="connsiteX3" fmla="*/ 958 w 10000"/>
              <a:gd name="connsiteY3" fmla="*/ 9414 h 10000"/>
              <a:gd name="connsiteX4" fmla="*/ 1029 w 10000"/>
              <a:gd name="connsiteY4" fmla="*/ 10000 h 10000"/>
              <a:gd name="connsiteX5" fmla="*/ 4777 w 10000"/>
              <a:gd name="connsiteY5" fmla="*/ 10000 h 10000"/>
              <a:gd name="connsiteX6" fmla="*/ 4848 w 10000"/>
              <a:gd name="connsiteY6" fmla="*/ 9414 h 10000"/>
              <a:gd name="connsiteX7" fmla="*/ 4848 w 10000"/>
              <a:gd name="connsiteY7" fmla="*/ 4311 h 10000"/>
              <a:gd name="connsiteX8" fmla="*/ 4919 w 10000"/>
              <a:gd name="connsiteY8" fmla="*/ 3723 h 10000"/>
              <a:gd name="connsiteX9" fmla="*/ 8889 w 10000"/>
              <a:gd name="connsiteY9" fmla="*/ 3723 h 10000"/>
              <a:gd name="connsiteX10" fmla="*/ 8959 w 10000"/>
              <a:gd name="connsiteY10" fmla="*/ 4311 h 10000"/>
              <a:gd name="connsiteX11" fmla="*/ 8959 w 10000"/>
              <a:gd name="connsiteY11" fmla="*/ 6297 h 10000"/>
              <a:gd name="connsiteX12" fmla="*/ 9016 w 10000"/>
              <a:gd name="connsiteY12" fmla="*/ 6927 h 10000"/>
              <a:gd name="connsiteX13" fmla="*/ 10000 w 10000"/>
              <a:gd name="connsiteY13" fmla="*/ 6912 h 10000"/>
              <a:gd name="connsiteX0" fmla="*/ 0 w 10000"/>
              <a:gd name="connsiteY0" fmla="*/ 1 h 10000"/>
              <a:gd name="connsiteX1" fmla="*/ 889 w 10000"/>
              <a:gd name="connsiteY1" fmla="*/ 0 h 10000"/>
              <a:gd name="connsiteX2" fmla="*/ 958 w 10000"/>
              <a:gd name="connsiteY2" fmla="*/ 586 h 10000"/>
              <a:gd name="connsiteX3" fmla="*/ 958 w 10000"/>
              <a:gd name="connsiteY3" fmla="*/ 9414 h 10000"/>
              <a:gd name="connsiteX4" fmla="*/ 1029 w 10000"/>
              <a:gd name="connsiteY4" fmla="*/ 10000 h 10000"/>
              <a:gd name="connsiteX5" fmla="*/ 4777 w 10000"/>
              <a:gd name="connsiteY5" fmla="*/ 10000 h 10000"/>
              <a:gd name="connsiteX6" fmla="*/ 4848 w 10000"/>
              <a:gd name="connsiteY6" fmla="*/ 9414 h 10000"/>
              <a:gd name="connsiteX7" fmla="*/ 4848 w 10000"/>
              <a:gd name="connsiteY7" fmla="*/ 4311 h 10000"/>
              <a:gd name="connsiteX8" fmla="*/ 4919 w 10000"/>
              <a:gd name="connsiteY8" fmla="*/ 3723 h 10000"/>
              <a:gd name="connsiteX9" fmla="*/ 8889 w 10000"/>
              <a:gd name="connsiteY9" fmla="*/ 3723 h 10000"/>
              <a:gd name="connsiteX10" fmla="*/ 8959 w 10000"/>
              <a:gd name="connsiteY10" fmla="*/ 4311 h 10000"/>
              <a:gd name="connsiteX11" fmla="*/ 8959 w 10000"/>
              <a:gd name="connsiteY11" fmla="*/ 6297 h 10000"/>
              <a:gd name="connsiteX12" fmla="*/ 9016 w 10000"/>
              <a:gd name="connsiteY12" fmla="*/ 6883 h 10000"/>
              <a:gd name="connsiteX13" fmla="*/ 10000 w 10000"/>
              <a:gd name="connsiteY13" fmla="*/ 6912 h 10000"/>
              <a:gd name="connsiteX0" fmla="*/ 0 w 10000"/>
              <a:gd name="connsiteY0" fmla="*/ 1 h 10000"/>
              <a:gd name="connsiteX1" fmla="*/ 889 w 10000"/>
              <a:gd name="connsiteY1" fmla="*/ 0 h 10000"/>
              <a:gd name="connsiteX2" fmla="*/ 958 w 10000"/>
              <a:gd name="connsiteY2" fmla="*/ 586 h 10000"/>
              <a:gd name="connsiteX3" fmla="*/ 958 w 10000"/>
              <a:gd name="connsiteY3" fmla="*/ 9414 h 10000"/>
              <a:gd name="connsiteX4" fmla="*/ 1029 w 10000"/>
              <a:gd name="connsiteY4" fmla="*/ 10000 h 10000"/>
              <a:gd name="connsiteX5" fmla="*/ 4777 w 10000"/>
              <a:gd name="connsiteY5" fmla="*/ 10000 h 10000"/>
              <a:gd name="connsiteX6" fmla="*/ 4848 w 10000"/>
              <a:gd name="connsiteY6" fmla="*/ 9414 h 10000"/>
              <a:gd name="connsiteX7" fmla="*/ 4848 w 10000"/>
              <a:gd name="connsiteY7" fmla="*/ 4311 h 10000"/>
              <a:gd name="connsiteX8" fmla="*/ 4919 w 10000"/>
              <a:gd name="connsiteY8" fmla="*/ 3723 h 10000"/>
              <a:gd name="connsiteX9" fmla="*/ 8889 w 10000"/>
              <a:gd name="connsiteY9" fmla="*/ 3723 h 10000"/>
              <a:gd name="connsiteX10" fmla="*/ 8959 w 10000"/>
              <a:gd name="connsiteY10" fmla="*/ 4311 h 10000"/>
              <a:gd name="connsiteX11" fmla="*/ 8959 w 10000"/>
              <a:gd name="connsiteY11" fmla="*/ 6297 h 10000"/>
              <a:gd name="connsiteX12" fmla="*/ 9016 w 10000"/>
              <a:gd name="connsiteY12" fmla="*/ 6883 h 10000"/>
              <a:gd name="connsiteX13" fmla="*/ 10000 w 10000"/>
              <a:gd name="connsiteY13" fmla="*/ 6912 h 10000"/>
              <a:gd name="connsiteX0" fmla="*/ 0 w 10000"/>
              <a:gd name="connsiteY0" fmla="*/ 1 h 10000"/>
              <a:gd name="connsiteX1" fmla="*/ 889 w 10000"/>
              <a:gd name="connsiteY1" fmla="*/ 0 h 10000"/>
              <a:gd name="connsiteX2" fmla="*/ 958 w 10000"/>
              <a:gd name="connsiteY2" fmla="*/ 586 h 10000"/>
              <a:gd name="connsiteX3" fmla="*/ 958 w 10000"/>
              <a:gd name="connsiteY3" fmla="*/ 9414 h 10000"/>
              <a:gd name="connsiteX4" fmla="*/ 1029 w 10000"/>
              <a:gd name="connsiteY4" fmla="*/ 10000 h 10000"/>
              <a:gd name="connsiteX5" fmla="*/ 4777 w 10000"/>
              <a:gd name="connsiteY5" fmla="*/ 10000 h 10000"/>
              <a:gd name="connsiteX6" fmla="*/ 4848 w 10000"/>
              <a:gd name="connsiteY6" fmla="*/ 9414 h 10000"/>
              <a:gd name="connsiteX7" fmla="*/ 4848 w 10000"/>
              <a:gd name="connsiteY7" fmla="*/ 4311 h 10000"/>
              <a:gd name="connsiteX8" fmla="*/ 4919 w 10000"/>
              <a:gd name="connsiteY8" fmla="*/ 3723 h 10000"/>
              <a:gd name="connsiteX9" fmla="*/ 8889 w 10000"/>
              <a:gd name="connsiteY9" fmla="*/ 3723 h 10000"/>
              <a:gd name="connsiteX10" fmla="*/ 8959 w 10000"/>
              <a:gd name="connsiteY10" fmla="*/ 4311 h 10000"/>
              <a:gd name="connsiteX11" fmla="*/ 8959 w 10000"/>
              <a:gd name="connsiteY11" fmla="*/ 6297 h 10000"/>
              <a:gd name="connsiteX12" fmla="*/ 9016 w 10000"/>
              <a:gd name="connsiteY12" fmla="*/ 6883 h 10000"/>
              <a:gd name="connsiteX13" fmla="*/ 10000 w 10000"/>
              <a:gd name="connsiteY13" fmla="*/ 6912 h 10000"/>
              <a:gd name="connsiteX0" fmla="*/ 0 w 10000"/>
              <a:gd name="connsiteY0" fmla="*/ 1 h 10000"/>
              <a:gd name="connsiteX1" fmla="*/ 889 w 10000"/>
              <a:gd name="connsiteY1" fmla="*/ 0 h 10000"/>
              <a:gd name="connsiteX2" fmla="*/ 958 w 10000"/>
              <a:gd name="connsiteY2" fmla="*/ 586 h 10000"/>
              <a:gd name="connsiteX3" fmla="*/ 958 w 10000"/>
              <a:gd name="connsiteY3" fmla="*/ 9414 h 10000"/>
              <a:gd name="connsiteX4" fmla="*/ 1029 w 10000"/>
              <a:gd name="connsiteY4" fmla="*/ 10000 h 10000"/>
              <a:gd name="connsiteX5" fmla="*/ 4777 w 10000"/>
              <a:gd name="connsiteY5" fmla="*/ 10000 h 10000"/>
              <a:gd name="connsiteX6" fmla="*/ 4848 w 10000"/>
              <a:gd name="connsiteY6" fmla="*/ 9414 h 10000"/>
              <a:gd name="connsiteX7" fmla="*/ 4848 w 10000"/>
              <a:gd name="connsiteY7" fmla="*/ 4311 h 10000"/>
              <a:gd name="connsiteX8" fmla="*/ 4919 w 10000"/>
              <a:gd name="connsiteY8" fmla="*/ 3723 h 10000"/>
              <a:gd name="connsiteX9" fmla="*/ 8889 w 10000"/>
              <a:gd name="connsiteY9" fmla="*/ 3723 h 10000"/>
              <a:gd name="connsiteX10" fmla="*/ 8959 w 10000"/>
              <a:gd name="connsiteY10" fmla="*/ 4311 h 10000"/>
              <a:gd name="connsiteX11" fmla="*/ 8959 w 10000"/>
              <a:gd name="connsiteY11" fmla="*/ 6297 h 10000"/>
              <a:gd name="connsiteX12" fmla="*/ 9016 w 10000"/>
              <a:gd name="connsiteY12" fmla="*/ 6883 h 10000"/>
              <a:gd name="connsiteX13" fmla="*/ 10000 w 10000"/>
              <a:gd name="connsiteY13" fmla="*/ 6912 h 10000"/>
              <a:gd name="connsiteX0" fmla="*/ 0 w 10000"/>
              <a:gd name="connsiteY0" fmla="*/ 1 h 10000"/>
              <a:gd name="connsiteX1" fmla="*/ 889 w 10000"/>
              <a:gd name="connsiteY1" fmla="*/ 0 h 10000"/>
              <a:gd name="connsiteX2" fmla="*/ 958 w 10000"/>
              <a:gd name="connsiteY2" fmla="*/ 586 h 10000"/>
              <a:gd name="connsiteX3" fmla="*/ 958 w 10000"/>
              <a:gd name="connsiteY3" fmla="*/ 9414 h 10000"/>
              <a:gd name="connsiteX4" fmla="*/ 1029 w 10000"/>
              <a:gd name="connsiteY4" fmla="*/ 10000 h 10000"/>
              <a:gd name="connsiteX5" fmla="*/ 4777 w 10000"/>
              <a:gd name="connsiteY5" fmla="*/ 10000 h 10000"/>
              <a:gd name="connsiteX6" fmla="*/ 4848 w 10000"/>
              <a:gd name="connsiteY6" fmla="*/ 9414 h 10000"/>
              <a:gd name="connsiteX7" fmla="*/ 4848 w 10000"/>
              <a:gd name="connsiteY7" fmla="*/ 4311 h 10000"/>
              <a:gd name="connsiteX8" fmla="*/ 4919 w 10000"/>
              <a:gd name="connsiteY8" fmla="*/ 3723 h 10000"/>
              <a:gd name="connsiteX9" fmla="*/ 8889 w 10000"/>
              <a:gd name="connsiteY9" fmla="*/ 3723 h 10000"/>
              <a:gd name="connsiteX10" fmla="*/ 8959 w 10000"/>
              <a:gd name="connsiteY10" fmla="*/ 4311 h 10000"/>
              <a:gd name="connsiteX11" fmla="*/ 8959 w 10000"/>
              <a:gd name="connsiteY11" fmla="*/ 6297 h 10000"/>
              <a:gd name="connsiteX12" fmla="*/ 9016 w 10000"/>
              <a:gd name="connsiteY12" fmla="*/ 6883 h 10000"/>
              <a:gd name="connsiteX13" fmla="*/ 10000 w 10000"/>
              <a:gd name="connsiteY13" fmla="*/ 6912 h 10000"/>
              <a:gd name="connsiteX0" fmla="*/ 0 w 10000"/>
              <a:gd name="connsiteY0" fmla="*/ 1 h 10000"/>
              <a:gd name="connsiteX1" fmla="*/ 889 w 10000"/>
              <a:gd name="connsiteY1" fmla="*/ 0 h 10000"/>
              <a:gd name="connsiteX2" fmla="*/ 958 w 10000"/>
              <a:gd name="connsiteY2" fmla="*/ 586 h 10000"/>
              <a:gd name="connsiteX3" fmla="*/ 958 w 10000"/>
              <a:gd name="connsiteY3" fmla="*/ 9414 h 10000"/>
              <a:gd name="connsiteX4" fmla="*/ 1029 w 10000"/>
              <a:gd name="connsiteY4" fmla="*/ 10000 h 10000"/>
              <a:gd name="connsiteX5" fmla="*/ 4777 w 10000"/>
              <a:gd name="connsiteY5" fmla="*/ 10000 h 10000"/>
              <a:gd name="connsiteX6" fmla="*/ 4848 w 10000"/>
              <a:gd name="connsiteY6" fmla="*/ 9414 h 10000"/>
              <a:gd name="connsiteX7" fmla="*/ 4848 w 10000"/>
              <a:gd name="connsiteY7" fmla="*/ 4311 h 10000"/>
              <a:gd name="connsiteX8" fmla="*/ 4919 w 10000"/>
              <a:gd name="connsiteY8" fmla="*/ 3723 h 10000"/>
              <a:gd name="connsiteX9" fmla="*/ 8889 w 10000"/>
              <a:gd name="connsiteY9" fmla="*/ 3723 h 10000"/>
              <a:gd name="connsiteX10" fmla="*/ 8959 w 10000"/>
              <a:gd name="connsiteY10" fmla="*/ 4311 h 10000"/>
              <a:gd name="connsiteX11" fmla="*/ 8959 w 10000"/>
              <a:gd name="connsiteY11" fmla="*/ 6297 h 10000"/>
              <a:gd name="connsiteX12" fmla="*/ 9019 w 10000"/>
              <a:gd name="connsiteY12" fmla="*/ 6905 h 10000"/>
              <a:gd name="connsiteX13" fmla="*/ 10000 w 10000"/>
              <a:gd name="connsiteY13" fmla="*/ 6912 h 10000"/>
              <a:gd name="connsiteX0" fmla="*/ 0 w 10000"/>
              <a:gd name="connsiteY0" fmla="*/ 1 h 10000"/>
              <a:gd name="connsiteX1" fmla="*/ 889 w 10000"/>
              <a:gd name="connsiteY1" fmla="*/ 0 h 10000"/>
              <a:gd name="connsiteX2" fmla="*/ 958 w 10000"/>
              <a:gd name="connsiteY2" fmla="*/ 586 h 10000"/>
              <a:gd name="connsiteX3" fmla="*/ 958 w 10000"/>
              <a:gd name="connsiteY3" fmla="*/ 9414 h 10000"/>
              <a:gd name="connsiteX4" fmla="*/ 1029 w 10000"/>
              <a:gd name="connsiteY4" fmla="*/ 10000 h 10000"/>
              <a:gd name="connsiteX5" fmla="*/ 4777 w 10000"/>
              <a:gd name="connsiteY5" fmla="*/ 10000 h 10000"/>
              <a:gd name="connsiteX6" fmla="*/ 4848 w 10000"/>
              <a:gd name="connsiteY6" fmla="*/ 9414 h 10000"/>
              <a:gd name="connsiteX7" fmla="*/ 4848 w 10000"/>
              <a:gd name="connsiteY7" fmla="*/ 4311 h 10000"/>
              <a:gd name="connsiteX8" fmla="*/ 4919 w 10000"/>
              <a:gd name="connsiteY8" fmla="*/ 3723 h 10000"/>
              <a:gd name="connsiteX9" fmla="*/ 8889 w 10000"/>
              <a:gd name="connsiteY9" fmla="*/ 3723 h 10000"/>
              <a:gd name="connsiteX10" fmla="*/ 8959 w 10000"/>
              <a:gd name="connsiteY10" fmla="*/ 4311 h 10000"/>
              <a:gd name="connsiteX11" fmla="*/ 8959 w 10000"/>
              <a:gd name="connsiteY11" fmla="*/ 6297 h 10000"/>
              <a:gd name="connsiteX12" fmla="*/ 9019 w 10000"/>
              <a:gd name="connsiteY12" fmla="*/ 6905 h 10000"/>
              <a:gd name="connsiteX13" fmla="*/ 10000 w 10000"/>
              <a:gd name="connsiteY13" fmla="*/ 6912 h 10000"/>
              <a:gd name="connsiteX0" fmla="*/ 0 w 10000"/>
              <a:gd name="connsiteY0" fmla="*/ 1 h 10000"/>
              <a:gd name="connsiteX1" fmla="*/ 889 w 10000"/>
              <a:gd name="connsiteY1" fmla="*/ 0 h 10000"/>
              <a:gd name="connsiteX2" fmla="*/ 958 w 10000"/>
              <a:gd name="connsiteY2" fmla="*/ 586 h 10000"/>
              <a:gd name="connsiteX3" fmla="*/ 958 w 10000"/>
              <a:gd name="connsiteY3" fmla="*/ 9414 h 10000"/>
              <a:gd name="connsiteX4" fmla="*/ 1029 w 10000"/>
              <a:gd name="connsiteY4" fmla="*/ 10000 h 10000"/>
              <a:gd name="connsiteX5" fmla="*/ 4777 w 10000"/>
              <a:gd name="connsiteY5" fmla="*/ 10000 h 10000"/>
              <a:gd name="connsiteX6" fmla="*/ 4848 w 10000"/>
              <a:gd name="connsiteY6" fmla="*/ 9414 h 10000"/>
              <a:gd name="connsiteX7" fmla="*/ 4848 w 10000"/>
              <a:gd name="connsiteY7" fmla="*/ 4311 h 10000"/>
              <a:gd name="connsiteX8" fmla="*/ 4919 w 10000"/>
              <a:gd name="connsiteY8" fmla="*/ 3723 h 10000"/>
              <a:gd name="connsiteX9" fmla="*/ 8889 w 10000"/>
              <a:gd name="connsiteY9" fmla="*/ 3723 h 10000"/>
              <a:gd name="connsiteX10" fmla="*/ 8959 w 10000"/>
              <a:gd name="connsiteY10" fmla="*/ 4311 h 10000"/>
              <a:gd name="connsiteX11" fmla="*/ 8959 w 10000"/>
              <a:gd name="connsiteY11" fmla="*/ 6297 h 10000"/>
              <a:gd name="connsiteX12" fmla="*/ 9014 w 10000"/>
              <a:gd name="connsiteY12" fmla="*/ 6949 h 10000"/>
              <a:gd name="connsiteX13" fmla="*/ 10000 w 10000"/>
              <a:gd name="connsiteY13" fmla="*/ 6912 h 10000"/>
              <a:gd name="connsiteX0" fmla="*/ 0 w 10000"/>
              <a:gd name="connsiteY0" fmla="*/ 1 h 10000"/>
              <a:gd name="connsiteX1" fmla="*/ 889 w 10000"/>
              <a:gd name="connsiteY1" fmla="*/ 0 h 10000"/>
              <a:gd name="connsiteX2" fmla="*/ 958 w 10000"/>
              <a:gd name="connsiteY2" fmla="*/ 586 h 10000"/>
              <a:gd name="connsiteX3" fmla="*/ 958 w 10000"/>
              <a:gd name="connsiteY3" fmla="*/ 9414 h 10000"/>
              <a:gd name="connsiteX4" fmla="*/ 1029 w 10000"/>
              <a:gd name="connsiteY4" fmla="*/ 10000 h 10000"/>
              <a:gd name="connsiteX5" fmla="*/ 4777 w 10000"/>
              <a:gd name="connsiteY5" fmla="*/ 10000 h 10000"/>
              <a:gd name="connsiteX6" fmla="*/ 4848 w 10000"/>
              <a:gd name="connsiteY6" fmla="*/ 9414 h 10000"/>
              <a:gd name="connsiteX7" fmla="*/ 4848 w 10000"/>
              <a:gd name="connsiteY7" fmla="*/ 4311 h 10000"/>
              <a:gd name="connsiteX8" fmla="*/ 4919 w 10000"/>
              <a:gd name="connsiteY8" fmla="*/ 3723 h 10000"/>
              <a:gd name="connsiteX9" fmla="*/ 8889 w 10000"/>
              <a:gd name="connsiteY9" fmla="*/ 3723 h 10000"/>
              <a:gd name="connsiteX10" fmla="*/ 8959 w 10000"/>
              <a:gd name="connsiteY10" fmla="*/ 4311 h 10000"/>
              <a:gd name="connsiteX11" fmla="*/ 8959 w 10000"/>
              <a:gd name="connsiteY11" fmla="*/ 6297 h 10000"/>
              <a:gd name="connsiteX12" fmla="*/ 9011 w 10000"/>
              <a:gd name="connsiteY12" fmla="*/ 6927 h 10000"/>
              <a:gd name="connsiteX13" fmla="*/ 10000 w 10000"/>
              <a:gd name="connsiteY13" fmla="*/ 6912 h 10000"/>
              <a:gd name="connsiteX0" fmla="*/ 0 w 10000"/>
              <a:gd name="connsiteY0" fmla="*/ 1 h 10000"/>
              <a:gd name="connsiteX1" fmla="*/ 889 w 10000"/>
              <a:gd name="connsiteY1" fmla="*/ 0 h 10000"/>
              <a:gd name="connsiteX2" fmla="*/ 958 w 10000"/>
              <a:gd name="connsiteY2" fmla="*/ 586 h 10000"/>
              <a:gd name="connsiteX3" fmla="*/ 958 w 10000"/>
              <a:gd name="connsiteY3" fmla="*/ 9414 h 10000"/>
              <a:gd name="connsiteX4" fmla="*/ 1029 w 10000"/>
              <a:gd name="connsiteY4" fmla="*/ 10000 h 10000"/>
              <a:gd name="connsiteX5" fmla="*/ 4777 w 10000"/>
              <a:gd name="connsiteY5" fmla="*/ 10000 h 10000"/>
              <a:gd name="connsiteX6" fmla="*/ 4848 w 10000"/>
              <a:gd name="connsiteY6" fmla="*/ 9414 h 10000"/>
              <a:gd name="connsiteX7" fmla="*/ 4848 w 10000"/>
              <a:gd name="connsiteY7" fmla="*/ 4311 h 10000"/>
              <a:gd name="connsiteX8" fmla="*/ 4919 w 10000"/>
              <a:gd name="connsiteY8" fmla="*/ 3723 h 10000"/>
              <a:gd name="connsiteX9" fmla="*/ 8889 w 10000"/>
              <a:gd name="connsiteY9" fmla="*/ 3723 h 10000"/>
              <a:gd name="connsiteX10" fmla="*/ 8959 w 10000"/>
              <a:gd name="connsiteY10" fmla="*/ 4311 h 10000"/>
              <a:gd name="connsiteX11" fmla="*/ 8959 w 10000"/>
              <a:gd name="connsiteY11" fmla="*/ 6297 h 10000"/>
              <a:gd name="connsiteX12" fmla="*/ 9011 w 10000"/>
              <a:gd name="connsiteY12" fmla="*/ 6927 h 10000"/>
              <a:gd name="connsiteX13" fmla="*/ 10000 w 10000"/>
              <a:gd name="connsiteY13" fmla="*/ 6912 h 10000"/>
              <a:gd name="connsiteX0" fmla="*/ 0 w 10000"/>
              <a:gd name="connsiteY0" fmla="*/ 1 h 10000"/>
              <a:gd name="connsiteX1" fmla="*/ 889 w 10000"/>
              <a:gd name="connsiteY1" fmla="*/ 0 h 10000"/>
              <a:gd name="connsiteX2" fmla="*/ 958 w 10000"/>
              <a:gd name="connsiteY2" fmla="*/ 586 h 10000"/>
              <a:gd name="connsiteX3" fmla="*/ 958 w 10000"/>
              <a:gd name="connsiteY3" fmla="*/ 9414 h 10000"/>
              <a:gd name="connsiteX4" fmla="*/ 1029 w 10000"/>
              <a:gd name="connsiteY4" fmla="*/ 10000 h 10000"/>
              <a:gd name="connsiteX5" fmla="*/ 4777 w 10000"/>
              <a:gd name="connsiteY5" fmla="*/ 10000 h 10000"/>
              <a:gd name="connsiteX6" fmla="*/ 4848 w 10000"/>
              <a:gd name="connsiteY6" fmla="*/ 9414 h 10000"/>
              <a:gd name="connsiteX7" fmla="*/ 4848 w 10000"/>
              <a:gd name="connsiteY7" fmla="*/ 4311 h 10000"/>
              <a:gd name="connsiteX8" fmla="*/ 4919 w 10000"/>
              <a:gd name="connsiteY8" fmla="*/ 3723 h 10000"/>
              <a:gd name="connsiteX9" fmla="*/ 8889 w 10000"/>
              <a:gd name="connsiteY9" fmla="*/ 3723 h 10000"/>
              <a:gd name="connsiteX10" fmla="*/ 8959 w 10000"/>
              <a:gd name="connsiteY10" fmla="*/ 4311 h 10000"/>
              <a:gd name="connsiteX11" fmla="*/ 8959 w 10000"/>
              <a:gd name="connsiteY11" fmla="*/ 6297 h 10000"/>
              <a:gd name="connsiteX12" fmla="*/ 9011 w 10000"/>
              <a:gd name="connsiteY12" fmla="*/ 6861 h 10000"/>
              <a:gd name="connsiteX13" fmla="*/ 10000 w 10000"/>
              <a:gd name="connsiteY13" fmla="*/ 6912 h 10000"/>
              <a:gd name="connsiteX0" fmla="*/ 0 w 10000"/>
              <a:gd name="connsiteY0" fmla="*/ 1 h 10000"/>
              <a:gd name="connsiteX1" fmla="*/ 889 w 10000"/>
              <a:gd name="connsiteY1" fmla="*/ 0 h 10000"/>
              <a:gd name="connsiteX2" fmla="*/ 958 w 10000"/>
              <a:gd name="connsiteY2" fmla="*/ 586 h 10000"/>
              <a:gd name="connsiteX3" fmla="*/ 958 w 10000"/>
              <a:gd name="connsiteY3" fmla="*/ 9414 h 10000"/>
              <a:gd name="connsiteX4" fmla="*/ 1029 w 10000"/>
              <a:gd name="connsiteY4" fmla="*/ 10000 h 10000"/>
              <a:gd name="connsiteX5" fmla="*/ 4777 w 10000"/>
              <a:gd name="connsiteY5" fmla="*/ 10000 h 10000"/>
              <a:gd name="connsiteX6" fmla="*/ 4848 w 10000"/>
              <a:gd name="connsiteY6" fmla="*/ 9414 h 10000"/>
              <a:gd name="connsiteX7" fmla="*/ 4848 w 10000"/>
              <a:gd name="connsiteY7" fmla="*/ 4311 h 10000"/>
              <a:gd name="connsiteX8" fmla="*/ 4919 w 10000"/>
              <a:gd name="connsiteY8" fmla="*/ 3723 h 10000"/>
              <a:gd name="connsiteX9" fmla="*/ 8889 w 10000"/>
              <a:gd name="connsiteY9" fmla="*/ 3723 h 10000"/>
              <a:gd name="connsiteX10" fmla="*/ 8959 w 10000"/>
              <a:gd name="connsiteY10" fmla="*/ 4311 h 10000"/>
              <a:gd name="connsiteX11" fmla="*/ 8959 w 10000"/>
              <a:gd name="connsiteY11" fmla="*/ 6297 h 10000"/>
              <a:gd name="connsiteX12" fmla="*/ 9014 w 10000"/>
              <a:gd name="connsiteY12" fmla="*/ 6883 h 10000"/>
              <a:gd name="connsiteX13" fmla="*/ 10000 w 10000"/>
              <a:gd name="connsiteY13" fmla="*/ 6912 h 10000"/>
              <a:gd name="connsiteX0" fmla="*/ 0 w 10000"/>
              <a:gd name="connsiteY0" fmla="*/ 1 h 10000"/>
              <a:gd name="connsiteX1" fmla="*/ 889 w 10000"/>
              <a:gd name="connsiteY1" fmla="*/ 0 h 10000"/>
              <a:gd name="connsiteX2" fmla="*/ 958 w 10000"/>
              <a:gd name="connsiteY2" fmla="*/ 586 h 10000"/>
              <a:gd name="connsiteX3" fmla="*/ 958 w 10000"/>
              <a:gd name="connsiteY3" fmla="*/ 9414 h 10000"/>
              <a:gd name="connsiteX4" fmla="*/ 1029 w 10000"/>
              <a:gd name="connsiteY4" fmla="*/ 10000 h 10000"/>
              <a:gd name="connsiteX5" fmla="*/ 4777 w 10000"/>
              <a:gd name="connsiteY5" fmla="*/ 10000 h 10000"/>
              <a:gd name="connsiteX6" fmla="*/ 4848 w 10000"/>
              <a:gd name="connsiteY6" fmla="*/ 9414 h 10000"/>
              <a:gd name="connsiteX7" fmla="*/ 4848 w 10000"/>
              <a:gd name="connsiteY7" fmla="*/ 4311 h 10000"/>
              <a:gd name="connsiteX8" fmla="*/ 4919 w 10000"/>
              <a:gd name="connsiteY8" fmla="*/ 3723 h 10000"/>
              <a:gd name="connsiteX9" fmla="*/ 8889 w 10000"/>
              <a:gd name="connsiteY9" fmla="*/ 3723 h 10000"/>
              <a:gd name="connsiteX10" fmla="*/ 8959 w 10000"/>
              <a:gd name="connsiteY10" fmla="*/ 4311 h 10000"/>
              <a:gd name="connsiteX11" fmla="*/ 8959 w 10000"/>
              <a:gd name="connsiteY11" fmla="*/ 6297 h 10000"/>
              <a:gd name="connsiteX12" fmla="*/ 9014 w 10000"/>
              <a:gd name="connsiteY12" fmla="*/ 6905 h 10000"/>
              <a:gd name="connsiteX13" fmla="*/ 10000 w 10000"/>
              <a:gd name="connsiteY13" fmla="*/ 6912 h 10000"/>
              <a:gd name="connsiteX0" fmla="*/ 0 w 10000"/>
              <a:gd name="connsiteY0" fmla="*/ 1 h 10000"/>
              <a:gd name="connsiteX1" fmla="*/ 889 w 10000"/>
              <a:gd name="connsiteY1" fmla="*/ 0 h 10000"/>
              <a:gd name="connsiteX2" fmla="*/ 958 w 10000"/>
              <a:gd name="connsiteY2" fmla="*/ 586 h 10000"/>
              <a:gd name="connsiteX3" fmla="*/ 958 w 10000"/>
              <a:gd name="connsiteY3" fmla="*/ 9414 h 10000"/>
              <a:gd name="connsiteX4" fmla="*/ 1029 w 10000"/>
              <a:gd name="connsiteY4" fmla="*/ 10000 h 10000"/>
              <a:gd name="connsiteX5" fmla="*/ 4777 w 10000"/>
              <a:gd name="connsiteY5" fmla="*/ 10000 h 10000"/>
              <a:gd name="connsiteX6" fmla="*/ 4848 w 10000"/>
              <a:gd name="connsiteY6" fmla="*/ 9414 h 10000"/>
              <a:gd name="connsiteX7" fmla="*/ 4848 w 10000"/>
              <a:gd name="connsiteY7" fmla="*/ 4311 h 10000"/>
              <a:gd name="connsiteX8" fmla="*/ 4919 w 10000"/>
              <a:gd name="connsiteY8" fmla="*/ 3723 h 10000"/>
              <a:gd name="connsiteX9" fmla="*/ 8889 w 10000"/>
              <a:gd name="connsiteY9" fmla="*/ 3723 h 10000"/>
              <a:gd name="connsiteX10" fmla="*/ 8959 w 10000"/>
              <a:gd name="connsiteY10" fmla="*/ 4311 h 10000"/>
              <a:gd name="connsiteX11" fmla="*/ 8959 w 10000"/>
              <a:gd name="connsiteY11" fmla="*/ 6297 h 10000"/>
              <a:gd name="connsiteX12" fmla="*/ 9014 w 10000"/>
              <a:gd name="connsiteY12" fmla="*/ 6927 h 10000"/>
              <a:gd name="connsiteX13" fmla="*/ 10000 w 10000"/>
              <a:gd name="connsiteY13" fmla="*/ 6912 h 10000"/>
              <a:gd name="connsiteX0" fmla="*/ 0 w 10000"/>
              <a:gd name="connsiteY0" fmla="*/ 1 h 10000"/>
              <a:gd name="connsiteX1" fmla="*/ 889 w 10000"/>
              <a:gd name="connsiteY1" fmla="*/ 0 h 10000"/>
              <a:gd name="connsiteX2" fmla="*/ 958 w 10000"/>
              <a:gd name="connsiteY2" fmla="*/ 586 h 10000"/>
              <a:gd name="connsiteX3" fmla="*/ 958 w 10000"/>
              <a:gd name="connsiteY3" fmla="*/ 9414 h 10000"/>
              <a:gd name="connsiteX4" fmla="*/ 1029 w 10000"/>
              <a:gd name="connsiteY4" fmla="*/ 10000 h 10000"/>
              <a:gd name="connsiteX5" fmla="*/ 4777 w 10000"/>
              <a:gd name="connsiteY5" fmla="*/ 10000 h 10000"/>
              <a:gd name="connsiteX6" fmla="*/ 4848 w 10000"/>
              <a:gd name="connsiteY6" fmla="*/ 9414 h 10000"/>
              <a:gd name="connsiteX7" fmla="*/ 4848 w 10000"/>
              <a:gd name="connsiteY7" fmla="*/ 4311 h 10000"/>
              <a:gd name="connsiteX8" fmla="*/ 4919 w 10000"/>
              <a:gd name="connsiteY8" fmla="*/ 3723 h 10000"/>
              <a:gd name="connsiteX9" fmla="*/ 8889 w 10000"/>
              <a:gd name="connsiteY9" fmla="*/ 3723 h 10000"/>
              <a:gd name="connsiteX10" fmla="*/ 8959 w 10000"/>
              <a:gd name="connsiteY10" fmla="*/ 4311 h 10000"/>
              <a:gd name="connsiteX11" fmla="*/ 8959 w 10000"/>
              <a:gd name="connsiteY11" fmla="*/ 6297 h 10000"/>
              <a:gd name="connsiteX12" fmla="*/ 9014 w 10000"/>
              <a:gd name="connsiteY12" fmla="*/ 6927 h 10000"/>
              <a:gd name="connsiteX13" fmla="*/ 10000 w 10000"/>
              <a:gd name="connsiteY13" fmla="*/ 6912 h 10000"/>
              <a:gd name="connsiteX0" fmla="*/ 0 w 10000"/>
              <a:gd name="connsiteY0" fmla="*/ 1 h 10000"/>
              <a:gd name="connsiteX1" fmla="*/ 889 w 10000"/>
              <a:gd name="connsiteY1" fmla="*/ 0 h 10000"/>
              <a:gd name="connsiteX2" fmla="*/ 958 w 10000"/>
              <a:gd name="connsiteY2" fmla="*/ 586 h 10000"/>
              <a:gd name="connsiteX3" fmla="*/ 958 w 10000"/>
              <a:gd name="connsiteY3" fmla="*/ 9414 h 10000"/>
              <a:gd name="connsiteX4" fmla="*/ 1029 w 10000"/>
              <a:gd name="connsiteY4" fmla="*/ 10000 h 10000"/>
              <a:gd name="connsiteX5" fmla="*/ 4777 w 10000"/>
              <a:gd name="connsiteY5" fmla="*/ 10000 h 10000"/>
              <a:gd name="connsiteX6" fmla="*/ 4848 w 10000"/>
              <a:gd name="connsiteY6" fmla="*/ 9414 h 10000"/>
              <a:gd name="connsiteX7" fmla="*/ 4848 w 10000"/>
              <a:gd name="connsiteY7" fmla="*/ 4311 h 10000"/>
              <a:gd name="connsiteX8" fmla="*/ 4919 w 10000"/>
              <a:gd name="connsiteY8" fmla="*/ 3723 h 10000"/>
              <a:gd name="connsiteX9" fmla="*/ 8889 w 10000"/>
              <a:gd name="connsiteY9" fmla="*/ 3723 h 10000"/>
              <a:gd name="connsiteX10" fmla="*/ 8959 w 10000"/>
              <a:gd name="connsiteY10" fmla="*/ 4311 h 10000"/>
              <a:gd name="connsiteX11" fmla="*/ 8959 w 10000"/>
              <a:gd name="connsiteY11" fmla="*/ 6297 h 10000"/>
              <a:gd name="connsiteX12" fmla="*/ 9014 w 10000"/>
              <a:gd name="connsiteY12" fmla="*/ 6927 h 10000"/>
              <a:gd name="connsiteX13" fmla="*/ 10000 w 10000"/>
              <a:gd name="connsiteY13" fmla="*/ 6912 h 10000"/>
              <a:gd name="connsiteX0" fmla="*/ 0 w 10029"/>
              <a:gd name="connsiteY0" fmla="*/ 1 h 10000"/>
              <a:gd name="connsiteX1" fmla="*/ 889 w 10029"/>
              <a:gd name="connsiteY1" fmla="*/ 0 h 10000"/>
              <a:gd name="connsiteX2" fmla="*/ 958 w 10029"/>
              <a:gd name="connsiteY2" fmla="*/ 586 h 10000"/>
              <a:gd name="connsiteX3" fmla="*/ 958 w 10029"/>
              <a:gd name="connsiteY3" fmla="*/ 9414 h 10000"/>
              <a:gd name="connsiteX4" fmla="*/ 1029 w 10029"/>
              <a:gd name="connsiteY4" fmla="*/ 10000 h 10000"/>
              <a:gd name="connsiteX5" fmla="*/ 4777 w 10029"/>
              <a:gd name="connsiteY5" fmla="*/ 10000 h 10000"/>
              <a:gd name="connsiteX6" fmla="*/ 4848 w 10029"/>
              <a:gd name="connsiteY6" fmla="*/ 9414 h 10000"/>
              <a:gd name="connsiteX7" fmla="*/ 4848 w 10029"/>
              <a:gd name="connsiteY7" fmla="*/ 4311 h 10000"/>
              <a:gd name="connsiteX8" fmla="*/ 4919 w 10029"/>
              <a:gd name="connsiteY8" fmla="*/ 3723 h 10000"/>
              <a:gd name="connsiteX9" fmla="*/ 8889 w 10029"/>
              <a:gd name="connsiteY9" fmla="*/ 3723 h 10000"/>
              <a:gd name="connsiteX10" fmla="*/ 8959 w 10029"/>
              <a:gd name="connsiteY10" fmla="*/ 4311 h 10000"/>
              <a:gd name="connsiteX11" fmla="*/ 8959 w 10029"/>
              <a:gd name="connsiteY11" fmla="*/ 6297 h 10000"/>
              <a:gd name="connsiteX12" fmla="*/ 9014 w 10029"/>
              <a:gd name="connsiteY12" fmla="*/ 6927 h 10000"/>
              <a:gd name="connsiteX13" fmla="*/ 10029 w 10029"/>
              <a:gd name="connsiteY13" fmla="*/ 6912 h 10000"/>
              <a:gd name="connsiteX0" fmla="*/ 0 w 10029"/>
              <a:gd name="connsiteY0" fmla="*/ 1 h 10000"/>
              <a:gd name="connsiteX1" fmla="*/ 889 w 10029"/>
              <a:gd name="connsiteY1" fmla="*/ 0 h 10000"/>
              <a:gd name="connsiteX2" fmla="*/ 958 w 10029"/>
              <a:gd name="connsiteY2" fmla="*/ 586 h 10000"/>
              <a:gd name="connsiteX3" fmla="*/ 958 w 10029"/>
              <a:gd name="connsiteY3" fmla="*/ 9414 h 10000"/>
              <a:gd name="connsiteX4" fmla="*/ 1029 w 10029"/>
              <a:gd name="connsiteY4" fmla="*/ 10000 h 10000"/>
              <a:gd name="connsiteX5" fmla="*/ 4777 w 10029"/>
              <a:gd name="connsiteY5" fmla="*/ 10000 h 10000"/>
              <a:gd name="connsiteX6" fmla="*/ 4848 w 10029"/>
              <a:gd name="connsiteY6" fmla="*/ 9414 h 10000"/>
              <a:gd name="connsiteX7" fmla="*/ 4848 w 10029"/>
              <a:gd name="connsiteY7" fmla="*/ 4311 h 10000"/>
              <a:gd name="connsiteX8" fmla="*/ 4919 w 10029"/>
              <a:gd name="connsiteY8" fmla="*/ 3723 h 10000"/>
              <a:gd name="connsiteX9" fmla="*/ 8889 w 10029"/>
              <a:gd name="connsiteY9" fmla="*/ 3723 h 10000"/>
              <a:gd name="connsiteX10" fmla="*/ 8959 w 10029"/>
              <a:gd name="connsiteY10" fmla="*/ 4311 h 10000"/>
              <a:gd name="connsiteX11" fmla="*/ 8959 w 10029"/>
              <a:gd name="connsiteY11" fmla="*/ 6297 h 10000"/>
              <a:gd name="connsiteX12" fmla="*/ 9014 w 10029"/>
              <a:gd name="connsiteY12" fmla="*/ 6927 h 10000"/>
              <a:gd name="connsiteX13" fmla="*/ 10029 w 10029"/>
              <a:gd name="connsiteY13" fmla="*/ 6912 h 10000"/>
              <a:gd name="connsiteX0" fmla="*/ 0 w 10063"/>
              <a:gd name="connsiteY0" fmla="*/ 1 h 10000"/>
              <a:gd name="connsiteX1" fmla="*/ 889 w 10063"/>
              <a:gd name="connsiteY1" fmla="*/ 0 h 10000"/>
              <a:gd name="connsiteX2" fmla="*/ 958 w 10063"/>
              <a:gd name="connsiteY2" fmla="*/ 586 h 10000"/>
              <a:gd name="connsiteX3" fmla="*/ 958 w 10063"/>
              <a:gd name="connsiteY3" fmla="*/ 9414 h 10000"/>
              <a:gd name="connsiteX4" fmla="*/ 1029 w 10063"/>
              <a:gd name="connsiteY4" fmla="*/ 10000 h 10000"/>
              <a:gd name="connsiteX5" fmla="*/ 4777 w 10063"/>
              <a:gd name="connsiteY5" fmla="*/ 10000 h 10000"/>
              <a:gd name="connsiteX6" fmla="*/ 4848 w 10063"/>
              <a:gd name="connsiteY6" fmla="*/ 9414 h 10000"/>
              <a:gd name="connsiteX7" fmla="*/ 4848 w 10063"/>
              <a:gd name="connsiteY7" fmla="*/ 4311 h 10000"/>
              <a:gd name="connsiteX8" fmla="*/ 4919 w 10063"/>
              <a:gd name="connsiteY8" fmla="*/ 3723 h 10000"/>
              <a:gd name="connsiteX9" fmla="*/ 8889 w 10063"/>
              <a:gd name="connsiteY9" fmla="*/ 3723 h 10000"/>
              <a:gd name="connsiteX10" fmla="*/ 8959 w 10063"/>
              <a:gd name="connsiteY10" fmla="*/ 4311 h 10000"/>
              <a:gd name="connsiteX11" fmla="*/ 8959 w 10063"/>
              <a:gd name="connsiteY11" fmla="*/ 6297 h 10000"/>
              <a:gd name="connsiteX12" fmla="*/ 9014 w 10063"/>
              <a:gd name="connsiteY12" fmla="*/ 6927 h 10000"/>
              <a:gd name="connsiteX13" fmla="*/ 10063 w 10063"/>
              <a:gd name="connsiteY13" fmla="*/ 6912 h 10000"/>
              <a:gd name="connsiteX0" fmla="*/ 0 w 9995"/>
              <a:gd name="connsiteY0" fmla="*/ 1 h 10000"/>
              <a:gd name="connsiteX1" fmla="*/ 889 w 9995"/>
              <a:gd name="connsiteY1" fmla="*/ 0 h 10000"/>
              <a:gd name="connsiteX2" fmla="*/ 958 w 9995"/>
              <a:gd name="connsiteY2" fmla="*/ 586 h 10000"/>
              <a:gd name="connsiteX3" fmla="*/ 958 w 9995"/>
              <a:gd name="connsiteY3" fmla="*/ 9414 h 10000"/>
              <a:gd name="connsiteX4" fmla="*/ 1029 w 9995"/>
              <a:gd name="connsiteY4" fmla="*/ 10000 h 10000"/>
              <a:gd name="connsiteX5" fmla="*/ 4777 w 9995"/>
              <a:gd name="connsiteY5" fmla="*/ 10000 h 10000"/>
              <a:gd name="connsiteX6" fmla="*/ 4848 w 9995"/>
              <a:gd name="connsiteY6" fmla="*/ 9414 h 10000"/>
              <a:gd name="connsiteX7" fmla="*/ 4848 w 9995"/>
              <a:gd name="connsiteY7" fmla="*/ 4311 h 10000"/>
              <a:gd name="connsiteX8" fmla="*/ 4919 w 9995"/>
              <a:gd name="connsiteY8" fmla="*/ 3723 h 10000"/>
              <a:gd name="connsiteX9" fmla="*/ 8889 w 9995"/>
              <a:gd name="connsiteY9" fmla="*/ 3723 h 10000"/>
              <a:gd name="connsiteX10" fmla="*/ 8959 w 9995"/>
              <a:gd name="connsiteY10" fmla="*/ 4311 h 10000"/>
              <a:gd name="connsiteX11" fmla="*/ 8959 w 9995"/>
              <a:gd name="connsiteY11" fmla="*/ 6297 h 10000"/>
              <a:gd name="connsiteX12" fmla="*/ 9014 w 9995"/>
              <a:gd name="connsiteY12" fmla="*/ 6927 h 10000"/>
              <a:gd name="connsiteX13" fmla="*/ 9995 w 9995"/>
              <a:gd name="connsiteY13" fmla="*/ 6912 h 10000"/>
              <a:gd name="connsiteX0" fmla="*/ 0 w 10000"/>
              <a:gd name="connsiteY0" fmla="*/ 1 h 10000"/>
              <a:gd name="connsiteX1" fmla="*/ 889 w 10000"/>
              <a:gd name="connsiteY1" fmla="*/ 0 h 10000"/>
              <a:gd name="connsiteX2" fmla="*/ 958 w 10000"/>
              <a:gd name="connsiteY2" fmla="*/ 586 h 10000"/>
              <a:gd name="connsiteX3" fmla="*/ 958 w 10000"/>
              <a:gd name="connsiteY3" fmla="*/ 9414 h 10000"/>
              <a:gd name="connsiteX4" fmla="*/ 1030 w 10000"/>
              <a:gd name="connsiteY4" fmla="*/ 10000 h 10000"/>
              <a:gd name="connsiteX5" fmla="*/ 4779 w 10000"/>
              <a:gd name="connsiteY5" fmla="*/ 10000 h 10000"/>
              <a:gd name="connsiteX6" fmla="*/ 4850 w 10000"/>
              <a:gd name="connsiteY6" fmla="*/ 9414 h 10000"/>
              <a:gd name="connsiteX7" fmla="*/ 4850 w 10000"/>
              <a:gd name="connsiteY7" fmla="*/ 4311 h 10000"/>
              <a:gd name="connsiteX8" fmla="*/ 4921 w 10000"/>
              <a:gd name="connsiteY8" fmla="*/ 3723 h 10000"/>
              <a:gd name="connsiteX9" fmla="*/ 8893 w 10000"/>
              <a:gd name="connsiteY9" fmla="*/ 3723 h 10000"/>
              <a:gd name="connsiteX10" fmla="*/ 8963 w 10000"/>
              <a:gd name="connsiteY10" fmla="*/ 4311 h 10000"/>
              <a:gd name="connsiteX11" fmla="*/ 8963 w 10000"/>
              <a:gd name="connsiteY11" fmla="*/ 6297 h 10000"/>
              <a:gd name="connsiteX12" fmla="*/ 9019 w 10000"/>
              <a:gd name="connsiteY12" fmla="*/ 6927 h 10000"/>
              <a:gd name="connsiteX13" fmla="*/ 10000 w 10000"/>
              <a:gd name="connsiteY13" fmla="*/ 6912 h 10000"/>
              <a:gd name="connsiteX0" fmla="*/ 0 w 10000"/>
              <a:gd name="connsiteY0" fmla="*/ 1 h 10000"/>
              <a:gd name="connsiteX1" fmla="*/ 889 w 10000"/>
              <a:gd name="connsiteY1" fmla="*/ 0 h 10000"/>
              <a:gd name="connsiteX2" fmla="*/ 958 w 10000"/>
              <a:gd name="connsiteY2" fmla="*/ 586 h 10000"/>
              <a:gd name="connsiteX3" fmla="*/ 958 w 10000"/>
              <a:gd name="connsiteY3" fmla="*/ 9414 h 10000"/>
              <a:gd name="connsiteX4" fmla="*/ 1030 w 10000"/>
              <a:gd name="connsiteY4" fmla="*/ 10000 h 10000"/>
              <a:gd name="connsiteX5" fmla="*/ 4779 w 10000"/>
              <a:gd name="connsiteY5" fmla="*/ 10000 h 10000"/>
              <a:gd name="connsiteX6" fmla="*/ 4850 w 10000"/>
              <a:gd name="connsiteY6" fmla="*/ 9414 h 10000"/>
              <a:gd name="connsiteX7" fmla="*/ 4850 w 10000"/>
              <a:gd name="connsiteY7" fmla="*/ 4311 h 10000"/>
              <a:gd name="connsiteX8" fmla="*/ 4921 w 10000"/>
              <a:gd name="connsiteY8" fmla="*/ 3723 h 10000"/>
              <a:gd name="connsiteX9" fmla="*/ 8893 w 10000"/>
              <a:gd name="connsiteY9" fmla="*/ 3723 h 10000"/>
              <a:gd name="connsiteX10" fmla="*/ 8963 w 10000"/>
              <a:gd name="connsiteY10" fmla="*/ 4311 h 10000"/>
              <a:gd name="connsiteX11" fmla="*/ 8963 w 10000"/>
              <a:gd name="connsiteY11" fmla="*/ 6297 h 10000"/>
              <a:gd name="connsiteX12" fmla="*/ 9019 w 10000"/>
              <a:gd name="connsiteY12" fmla="*/ 6927 h 10000"/>
              <a:gd name="connsiteX13" fmla="*/ 10000 w 10000"/>
              <a:gd name="connsiteY13" fmla="*/ 6912 h 10000"/>
              <a:gd name="connsiteX0" fmla="*/ 0 w 10000"/>
              <a:gd name="connsiteY0" fmla="*/ 1 h 10000"/>
              <a:gd name="connsiteX1" fmla="*/ 889 w 10000"/>
              <a:gd name="connsiteY1" fmla="*/ 0 h 10000"/>
              <a:gd name="connsiteX2" fmla="*/ 958 w 10000"/>
              <a:gd name="connsiteY2" fmla="*/ 586 h 10000"/>
              <a:gd name="connsiteX3" fmla="*/ 958 w 10000"/>
              <a:gd name="connsiteY3" fmla="*/ 9414 h 10000"/>
              <a:gd name="connsiteX4" fmla="*/ 1030 w 10000"/>
              <a:gd name="connsiteY4" fmla="*/ 10000 h 10000"/>
              <a:gd name="connsiteX5" fmla="*/ 4779 w 10000"/>
              <a:gd name="connsiteY5" fmla="*/ 10000 h 10000"/>
              <a:gd name="connsiteX6" fmla="*/ 4850 w 10000"/>
              <a:gd name="connsiteY6" fmla="*/ 9414 h 10000"/>
              <a:gd name="connsiteX7" fmla="*/ 4850 w 10000"/>
              <a:gd name="connsiteY7" fmla="*/ 4311 h 10000"/>
              <a:gd name="connsiteX8" fmla="*/ 4921 w 10000"/>
              <a:gd name="connsiteY8" fmla="*/ 3723 h 10000"/>
              <a:gd name="connsiteX9" fmla="*/ 8893 w 10000"/>
              <a:gd name="connsiteY9" fmla="*/ 3723 h 10000"/>
              <a:gd name="connsiteX10" fmla="*/ 8963 w 10000"/>
              <a:gd name="connsiteY10" fmla="*/ 4311 h 10000"/>
              <a:gd name="connsiteX11" fmla="*/ 8963 w 10000"/>
              <a:gd name="connsiteY11" fmla="*/ 6297 h 10000"/>
              <a:gd name="connsiteX12" fmla="*/ 9019 w 10000"/>
              <a:gd name="connsiteY12" fmla="*/ 6927 h 10000"/>
              <a:gd name="connsiteX13" fmla="*/ 10000 w 10000"/>
              <a:gd name="connsiteY13" fmla="*/ 6912 h 10000"/>
              <a:gd name="connsiteX0" fmla="*/ 0 w 10000"/>
              <a:gd name="connsiteY0" fmla="*/ 1 h 10000"/>
              <a:gd name="connsiteX1" fmla="*/ 889 w 10000"/>
              <a:gd name="connsiteY1" fmla="*/ 0 h 10000"/>
              <a:gd name="connsiteX2" fmla="*/ 958 w 10000"/>
              <a:gd name="connsiteY2" fmla="*/ 586 h 10000"/>
              <a:gd name="connsiteX3" fmla="*/ 958 w 10000"/>
              <a:gd name="connsiteY3" fmla="*/ 9414 h 10000"/>
              <a:gd name="connsiteX4" fmla="*/ 1030 w 10000"/>
              <a:gd name="connsiteY4" fmla="*/ 10000 h 10000"/>
              <a:gd name="connsiteX5" fmla="*/ 4779 w 10000"/>
              <a:gd name="connsiteY5" fmla="*/ 10000 h 10000"/>
              <a:gd name="connsiteX6" fmla="*/ 4850 w 10000"/>
              <a:gd name="connsiteY6" fmla="*/ 9414 h 10000"/>
              <a:gd name="connsiteX7" fmla="*/ 4850 w 10000"/>
              <a:gd name="connsiteY7" fmla="*/ 4311 h 10000"/>
              <a:gd name="connsiteX8" fmla="*/ 4921 w 10000"/>
              <a:gd name="connsiteY8" fmla="*/ 3723 h 10000"/>
              <a:gd name="connsiteX9" fmla="*/ 8893 w 10000"/>
              <a:gd name="connsiteY9" fmla="*/ 3723 h 10000"/>
              <a:gd name="connsiteX10" fmla="*/ 8963 w 10000"/>
              <a:gd name="connsiteY10" fmla="*/ 4311 h 10000"/>
              <a:gd name="connsiteX11" fmla="*/ 8963 w 10000"/>
              <a:gd name="connsiteY11" fmla="*/ 6297 h 10000"/>
              <a:gd name="connsiteX12" fmla="*/ 9019 w 10000"/>
              <a:gd name="connsiteY12" fmla="*/ 6927 h 10000"/>
              <a:gd name="connsiteX13" fmla="*/ 10000 w 10000"/>
              <a:gd name="connsiteY13" fmla="*/ 6978 h 10000"/>
              <a:gd name="connsiteX0" fmla="*/ 0 w 10000"/>
              <a:gd name="connsiteY0" fmla="*/ 1 h 10000"/>
              <a:gd name="connsiteX1" fmla="*/ 889 w 10000"/>
              <a:gd name="connsiteY1" fmla="*/ 0 h 10000"/>
              <a:gd name="connsiteX2" fmla="*/ 958 w 10000"/>
              <a:gd name="connsiteY2" fmla="*/ 586 h 10000"/>
              <a:gd name="connsiteX3" fmla="*/ 958 w 10000"/>
              <a:gd name="connsiteY3" fmla="*/ 9414 h 10000"/>
              <a:gd name="connsiteX4" fmla="*/ 1030 w 10000"/>
              <a:gd name="connsiteY4" fmla="*/ 10000 h 10000"/>
              <a:gd name="connsiteX5" fmla="*/ 4779 w 10000"/>
              <a:gd name="connsiteY5" fmla="*/ 10000 h 10000"/>
              <a:gd name="connsiteX6" fmla="*/ 4850 w 10000"/>
              <a:gd name="connsiteY6" fmla="*/ 9414 h 10000"/>
              <a:gd name="connsiteX7" fmla="*/ 4850 w 10000"/>
              <a:gd name="connsiteY7" fmla="*/ 4311 h 10000"/>
              <a:gd name="connsiteX8" fmla="*/ 4921 w 10000"/>
              <a:gd name="connsiteY8" fmla="*/ 3723 h 10000"/>
              <a:gd name="connsiteX9" fmla="*/ 8893 w 10000"/>
              <a:gd name="connsiteY9" fmla="*/ 3723 h 10000"/>
              <a:gd name="connsiteX10" fmla="*/ 8963 w 10000"/>
              <a:gd name="connsiteY10" fmla="*/ 4311 h 10000"/>
              <a:gd name="connsiteX11" fmla="*/ 8963 w 10000"/>
              <a:gd name="connsiteY11" fmla="*/ 6297 h 10000"/>
              <a:gd name="connsiteX12" fmla="*/ 9019 w 10000"/>
              <a:gd name="connsiteY12" fmla="*/ 6927 h 10000"/>
              <a:gd name="connsiteX13" fmla="*/ 10000 w 10000"/>
              <a:gd name="connsiteY13" fmla="*/ 6934 h 10000"/>
              <a:gd name="connsiteX0" fmla="*/ 0 w 10000"/>
              <a:gd name="connsiteY0" fmla="*/ 1 h 10000"/>
              <a:gd name="connsiteX1" fmla="*/ 889 w 10000"/>
              <a:gd name="connsiteY1" fmla="*/ 0 h 10000"/>
              <a:gd name="connsiteX2" fmla="*/ 958 w 10000"/>
              <a:gd name="connsiteY2" fmla="*/ 586 h 10000"/>
              <a:gd name="connsiteX3" fmla="*/ 958 w 10000"/>
              <a:gd name="connsiteY3" fmla="*/ 9414 h 10000"/>
              <a:gd name="connsiteX4" fmla="*/ 1030 w 10000"/>
              <a:gd name="connsiteY4" fmla="*/ 10000 h 10000"/>
              <a:gd name="connsiteX5" fmla="*/ 4779 w 10000"/>
              <a:gd name="connsiteY5" fmla="*/ 10000 h 10000"/>
              <a:gd name="connsiteX6" fmla="*/ 4850 w 10000"/>
              <a:gd name="connsiteY6" fmla="*/ 9414 h 10000"/>
              <a:gd name="connsiteX7" fmla="*/ 4850 w 10000"/>
              <a:gd name="connsiteY7" fmla="*/ 4311 h 10000"/>
              <a:gd name="connsiteX8" fmla="*/ 4921 w 10000"/>
              <a:gd name="connsiteY8" fmla="*/ 3723 h 10000"/>
              <a:gd name="connsiteX9" fmla="*/ 8893 w 10000"/>
              <a:gd name="connsiteY9" fmla="*/ 3723 h 10000"/>
              <a:gd name="connsiteX10" fmla="*/ 8963 w 10000"/>
              <a:gd name="connsiteY10" fmla="*/ 4311 h 10000"/>
              <a:gd name="connsiteX11" fmla="*/ 8963 w 10000"/>
              <a:gd name="connsiteY11" fmla="*/ 6297 h 10000"/>
              <a:gd name="connsiteX12" fmla="*/ 9022 w 10000"/>
              <a:gd name="connsiteY12" fmla="*/ 6949 h 10000"/>
              <a:gd name="connsiteX13" fmla="*/ 10000 w 10000"/>
              <a:gd name="connsiteY13" fmla="*/ 6934 h 10000"/>
              <a:gd name="connsiteX0" fmla="*/ 0 w 10010"/>
              <a:gd name="connsiteY0" fmla="*/ 1 h 10000"/>
              <a:gd name="connsiteX1" fmla="*/ 889 w 10010"/>
              <a:gd name="connsiteY1" fmla="*/ 0 h 10000"/>
              <a:gd name="connsiteX2" fmla="*/ 958 w 10010"/>
              <a:gd name="connsiteY2" fmla="*/ 586 h 10000"/>
              <a:gd name="connsiteX3" fmla="*/ 958 w 10010"/>
              <a:gd name="connsiteY3" fmla="*/ 9414 h 10000"/>
              <a:gd name="connsiteX4" fmla="*/ 1030 w 10010"/>
              <a:gd name="connsiteY4" fmla="*/ 10000 h 10000"/>
              <a:gd name="connsiteX5" fmla="*/ 4779 w 10010"/>
              <a:gd name="connsiteY5" fmla="*/ 10000 h 10000"/>
              <a:gd name="connsiteX6" fmla="*/ 4850 w 10010"/>
              <a:gd name="connsiteY6" fmla="*/ 9414 h 10000"/>
              <a:gd name="connsiteX7" fmla="*/ 4850 w 10010"/>
              <a:gd name="connsiteY7" fmla="*/ 4311 h 10000"/>
              <a:gd name="connsiteX8" fmla="*/ 4921 w 10010"/>
              <a:gd name="connsiteY8" fmla="*/ 3723 h 10000"/>
              <a:gd name="connsiteX9" fmla="*/ 8893 w 10010"/>
              <a:gd name="connsiteY9" fmla="*/ 3723 h 10000"/>
              <a:gd name="connsiteX10" fmla="*/ 8963 w 10010"/>
              <a:gd name="connsiteY10" fmla="*/ 4311 h 10000"/>
              <a:gd name="connsiteX11" fmla="*/ 8963 w 10010"/>
              <a:gd name="connsiteY11" fmla="*/ 6297 h 10000"/>
              <a:gd name="connsiteX12" fmla="*/ 9022 w 10010"/>
              <a:gd name="connsiteY12" fmla="*/ 6949 h 10000"/>
              <a:gd name="connsiteX13" fmla="*/ 10010 w 10010"/>
              <a:gd name="connsiteY13" fmla="*/ 6956 h 10000"/>
              <a:gd name="connsiteX0" fmla="*/ 0 w 10010"/>
              <a:gd name="connsiteY0" fmla="*/ 1 h 10000"/>
              <a:gd name="connsiteX1" fmla="*/ 889 w 10010"/>
              <a:gd name="connsiteY1" fmla="*/ 0 h 10000"/>
              <a:gd name="connsiteX2" fmla="*/ 958 w 10010"/>
              <a:gd name="connsiteY2" fmla="*/ 586 h 10000"/>
              <a:gd name="connsiteX3" fmla="*/ 958 w 10010"/>
              <a:gd name="connsiteY3" fmla="*/ 9414 h 10000"/>
              <a:gd name="connsiteX4" fmla="*/ 1030 w 10010"/>
              <a:gd name="connsiteY4" fmla="*/ 10000 h 10000"/>
              <a:gd name="connsiteX5" fmla="*/ 4779 w 10010"/>
              <a:gd name="connsiteY5" fmla="*/ 10000 h 10000"/>
              <a:gd name="connsiteX6" fmla="*/ 4850 w 10010"/>
              <a:gd name="connsiteY6" fmla="*/ 9414 h 10000"/>
              <a:gd name="connsiteX7" fmla="*/ 4850 w 10010"/>
              <a:gd name="connsiteY7" fmla="*/ 4311 h 10000"/>
              <a:gd name="connsiteX8" fmla="*/ 4921 w 10010"/>
              <a:gd name="connsiteY8" fmla="*/ 3723 h 10000"/>
              <a:gd name="connsiteX9" fmla="*/ 8893 w 10010"/>
              <a:gd name="connsiteY9" fmla="*/ 3723 h 10000"/>
              <a:gd name="connsiteX10" fmla="*/ 8963 w 10010"/>
              <a:gd name="connsiteY10" fmla="*/ 4311 h 10000"/>
              <a:gd name="connsiteX11" fmla="*/ 8963 w 10010"/>
              <a:gd name="connsiteY11" fmla="*/ 6297 h 10000"/>
              <a:gd name="connsiteX12" fmla="*/ 9022 w 10010"/>
              <a:gd name="connsiteY12" fmla="*/ 6971 h 10000"/>
              <a:gd name="connsiteX13" fmla="*/ 10010 w 10010"/>
              <a:gd name="connsiteY13" fmla="*/ 6956 h 10000"/>
              <a:gd name="connsiteX0" fmla="*/ 0 w 10010"/>
              <a:gd name="connsiteY0" fmla="*/ 1 h 10000"/>
              <a:gd name="connsiteX1" fmla="*/ 889 w 10010"/>
              <a:gd name="connsiteY1" fmla="*/ 0 h 10000"/>
              <a:gd name="connsiteX2" fmla="*/ 958 w 10010"/>
              <a:gd name="connsiteY2" fmla="*/ 586 h 10000"/>
              <a:gd name="connsiteX3" fmla="*/ 958 w 10010"/>
              <a:gd name="connsiteY3" fmla="*/ 9414 h 10000"/>
              <a:gd name="connsiteX4" fmla="*/ 1030 w 10010"/>
              <a:gd name="connsiteY4" fmla="*/ 10000 h 10000"/>
              <a:gd name="connsiteX5" fmla="*/ 4779 w 10010"/>
              <a:gd name="connsiteY5" fmla="*/ 10000 h 10000"/>
              <a:gd name="connsiteX6" fmla="*/ 4850 w 10010"/>
              <a:gd name="connsiteY6" fmla="*/ 9414 h 10000"/>
              <a:gd name="connsiteX7" fmla="*/ 4850 w 10010"/>
              <a:gd name="connsiteY7" fmla="*/ 4311 h 10000"/>
              <a:gd name="connsiteX8" fmla="*/ 4921 w 10010"/>
              <a:gd name="connsiteY8" fmla="*/ 3723 h 10000"/>
              <a:gd name="connsiteX9" fmla="*/ 8893 w 10010"/>
              <a:gd name="connsiteY9" fmla="*/ 3723 h 10000"/>
              <a:gd name="connsiteX10" fmla="*/ 8963 w 10010"/>
              <a:gd name="connsiteY10" fmla="*/ 4311 h 10000"/>
              <a:gd name="connsiteX11" fmla="*/ 8963 w 10010"/>
              <a:gd name="connsiteY11" fmla="*/ 6297 h 10000"/>
              <a:gd name="connsiteX12" fmla="*/ 9022 w 10010"/>
              <a:gd name="connsiteY12" fmla="*/ 6971 h 10000"/>
              <a:gd name="connsiteX13" fmla="*/ 10010 w 10010"/>
              <a:gd name="connsiteY13" fmla="*/ 6956 h 10000"/>
              <a:gd name="connsiteX0" fmla="*/ 0 w 10010"/>
              <a:gd name="connsiteY0" fmla="*/ 1 h 10000"/>
              <a:gd name="connsiteX1" fmla="*/ 889 w 10010"/>
              <a:gd name="connsiteY1" fmla="*/ 0 h 10000"/>
              <a:gd name="connsiteX2" fmla="*/ 958 w 10010"/>
              <a:gd name="connsiteY2" fmla="*/ 586 h 10000"/>
              <a:gd name="connsiteX3" fmla="*/ 958 w 10010"/>
              <a:gd name="connsiteY3" fmla="*/ 9414 h 10000"/>
              <a:gd name="connsiteX4" fmla="*/ 1030 w 10010"/>
              <a:gd name="connsiteY4" fmla="*/ 10000 h 10000"/>
              <a:gd name="connsiteX5" fmla="*/ 4779 w 10010"/>
              <a:gd name="connsiteY5" fmla="*/ 10000 h 10000"/>
              <a:gd name="connsiteX6" fmla="*/ 4850 w 10010"/>
              <a:gd name="connsiteY6" fmla="*/ 9414 h 10000"/>
              <a:gd name="connsiteX7" fmla="*/ 4850 w 10010"/>
              <a:gd name="connsiteY7" fmla="*/ 4311 h 10000"/>
              <a:gd name="connsiteX8" fmla="*/ 4921 w 10010"/>
              <a:gd name="connsiteY8" fmla="*/ 3723 h 10000"/>
              <a:gd name="connsiteX9" fmla="*/ 8893 w 10010"/>
              <a:gd name="connsiteY9" fmla="*/ 3723 h 10000"/>
              <a:gd name="connsiteX10" fmla="*/ 8963 w 10010"/>
              <a:gd name="connsiteY10" fmla="*/ 4311 h 10000"/>
              <a:gd name="connsiteX11" fmla="*/ 8963 w 10010"/>
              <a:gd name="connsiteY11" fmla="*/ 6297 h 10000"/>
              <a:gd name="connsiteX12" fmla="*/ 9022 w 10010"/>
              <a:gd name="connsiteY12" fmla="*/ 6971 h 10000"/>
              <a:gd name="connsiteX13" fmla="*/ 10010 w 10010"/>
              <a:gd name="connsiteY13" fmla="*/ 7000 h 10000"/>
              <a:gd name="connsiteX0" fmla="*/ 0 w 10007"/>
              <a:gd name="connsiteY0" fmla="*/ 1 h 10000"/>
              <a:gd name="connsiteX1" fmla="*/ 889 w 10007"/>
              <a:gd name="connsiteY1" fmla="*/ 0 h 10000"/>
              <a:gd name="connsiteX2" fmla="*/ 958 w 10007"/>
              <a:gd name="connsiteY2" fmla="*/ 586 h 10000"/>
              <a:gd name="connsiteX3" fmla="*/ 958 w 10007"/>
              <a:gd name="connsiteY3" fmla="*/ 9414 h 10000"/>
              <a:gd name="connsiteX4" fmla="*/ 1030 w 10007"/>
              <a:gd name="connsiteY4" fmla="*/ 10000 h 10000"/>
              <a:gd name="connsiteX5" fmla="*/ 4779 w 10007"/>
              <a:gd name="connsiteY5" fmla="*/ 10000 h 10000"/>
              <a:gd name="connsiteX6" fmla="*/ 4850 w 10007"/>
              <a:gd name="connsiteY6" fmla="*/ 9414 h 10000"/>
              <a:gd name="connsiteX7" fmla="*/ 4850 w 10007"/>
              <a:gd name="connsiteY7" fmla="*/ 4311 h 10000"/>
              <a:gd name="connsiteX8" fmla="*/ 4921 w 10007"/>
              <a:gd name="connsiteY8" fmla="*/ 3723 h 10000"/>
              <a:gd name="connsiteX9" fmla="*/ 8893 w 10007"/>
              <a:gd name="connsiteY9" fmla="*/ 3723 h 10000"/>
              <a:gd name="connsiteX10" fmla="*/ 8963 w 10007"/>
              <a:gd name="connsiteY10" fmla="*/ 4311 h 10000"/>
              <a:gd name="connsiteX11" fmla="*/ 8963 w 10007"/>
              <a:gd name="connsiteY11" fmla="*/ 6297 h 10000"/>
              <a:gd name="connsiteX12" fmla="*/ 9022 w 10007"/>
              <a:gd name="connsiteY12" fmla="*/ 6971 h 10000"/>
              <a:gd name="connsiteX13" fmla="*/ 10007 w 10007"/>
              <a:gd name="connsiteY13" fmla="*/ 6956 h 10000"/>
              <a:gd name="connsiteX0" fmla="*/ 0 w 10010"/>
              <a:gd name="connsiteY0" fmla="*/ 1 h 10000"/>
              <a:gd name="connsiteX1" fmla="*/ 889 w 10010"/>
              <a:gd name="connsiteY1" fmla="*/ 0 h 10000"/>
              <a:gd name="connsiteX2" fmla="*/ 958 w 10010"/>
              <a:gd name="connsiteY2" fmla="*/ 586 h 10000"/>
              <a:gd name="connsiteX3" fmla="*/ 958 w 10010"/>
              <a:gd name="connsiteY3" fmla="*/ 9414 h 10000"/>
              <a:gd name="connsiteX4" fmla="*/ 1030 w 10010"/>
              <a:gd name="connsiteY4" fmla="*/ 10000 h 10000"/>
              <a:gd name="connsiteX5" fmla="*/ 4779 w 10010"/>
              <a:gd name="connsiteY5" fmla="*/ 10000 h 10000"/>
              <a:gd name="connsiteX6" fmla="*/ 4850 w 10010"/>
              <a:gd name="connsiteY6" fmla="*/ 9414 h 10000"/>
              <a:gd name="connsiteX7" fmla="*/ 4850 w 10010"/>
              <a:gd name="connsiteY7" fmla="*/ 4311 h 10000"/>
              <a:gd name="connsiteX8" fmla="*/ 4921 w 10010"/>
              <a:gd name="connsiteY8" fmla="*/ 3723 h 10000"/>
              <a:gd name="connsiteX9" fmla="*/ 8893 w 10010"/>
              <a:gd name="connsiteY9" fmla="*/ 3723 h 10000"/>
              <a:gd name="connsiteX10" fmla="*/ 8963 w 10010"/>
              <a:gd name="connsiteY10" fmla="*/ 4311 h 10000"/>
              <a:gd name="connsiteX11" fmla="*/ 8963 w 10010"/>
              <a:gd name="connsiteY11" fmla="*/ 6297 h 10000"/>
              <a:gd name="connsiteX12" fmla="*/ 9022 w 10010"/>
              <a:gd name="connsiteY12" fmla="*/ 6971 h 10000"/>
              <a:gd name="connsiteX13" fmla="*/ 10010 w 10010"/>
              <a:gd name="connsiteY13" fmla="*/ 7000 h 10000"/>
              <a:gd name="connsiteX0" fmla="*/ 0 w 10010"/>
              <a:gd name="connsiteY0" fmla="*/ 1 h 10000"/>
              <a:gd name="connsiteX1" fmla="*/ 889 w 10010"/>
              <a:gd name="connsiteY1" fmla="*/ 0 h 10000"/>
              <a:gd name="connsiteX2" fmla="*/ 958 w 10010"/>
              <a:gd name="connsiteY2" fmla="*/ 586 h 10000"/>
              <a:gd name="connsiteX3" fmla="*/ 958 w 10010"/>
              <a:gd name="connsiteY3" fmla="*/ 9414 h 10000"/>
              <a:gd name="connsiteX4" fmla="*/ 1030 w 10010"/>
              <a:gd name="connsiteY4" fmla="*/ 10000 h 10000"/>
              <a:gd name="connsiteX5" fmla="*/ 4779 w 10010"/>
              <a:gd name="connsiteY5" fmla="*/ 10000 h 10000"/>
              <a:gd name="connsiteX6" fmla="*/ 4850 w 10010"/>
              <a:gd name="connsiteY6" fmla="*/ 9414 h 10000"/>
              <a:gd name="connsiteX7" fmla="*/ 4850 w 10010"/>
              <a:gd name="connsiteY7" fmla="*/ 4311 h 10000"/>
              <a:gd name="connsiteX8" fmla="*/ 4921 w 10010"/>
              <a:gd name="connsiteY8" fmla="*/ 3723 h 10000"/>
              <a:gd name="connsiteX9" fmla="*/ 8893 w 10010"/>
              <a:gd name="connsiteY9" fmla="*/ 3723 h 10000"/>
              <a:gd name="connsiteX10" fmla="*/ 8963 w 10010"/>
              <a:gd name="connsiteY10" fmla="*/ 4311 h 10000"/>
              <a:gd name="connsiteX11" fmla="*/ 8963 w 10010"/>
              <a:gd name="connsiteY11" fmla="*/ 6297 h 10000"/>
              <a:gd name="connsiteX12" fmla="*/ 9022 w 10010"/>
              <a:gd name="connsiteY12" fmla="*/ 6971 h 10000"/>
              <a:gd name="connsiteX13" fmla="*/ 10010 w 10010"/>
              <a:gd name="connsiteY13" fmla="*/ 6956 h 10000"/>
              <a:gd name="connsiteX0" fmla="*/ 0 w 10010"/>
              <a:gd name="connsiteY0" fmla="*/ 1 h 10000"/>
              <a:gd name="connsiteX1" fmla="*/ 889 w 10010"/>
              <a:gd name="connsiteY1" fmla="*/ 0 h 10000"/>
              <a:gd name="connsiteX2" fmla="*/ 958 w 10010"/>
              <a:gd name="connsiteY2" fmla="*/ 586 h 10000"/>
              <a:gd name="connsiteX3" fmla="*/ 958 w 10010"/>
              <a:gd name="connsiteY3" fmla="*/ 9414 h 10000"/>
              <a:gd name="connsiteX4" fmla="*/ 1030 w 10010"/>
              <a:gd name="connsiteY4" fmla="*/ 10000 h 10000"/>
              <a:gd name="connsiteX5" fmla="*/ 4779 w 10010"/>
              <a:gd name="connsiteY5" fmla="*/ 10000 h 10000"/>
              <a:gd name="connsiteX6" fmla="*/ 4850 w 10010"/>
              <a:gd name="connsiteY6" fmla="*/ 9414 h 10000"/>
              <a:gd name="connsiteX7" fmla="*/ 4850 w 10010"/>
              <a:gd name="connsiteY7" fmla="*/ 4311 h 10000"/>
              <a:gd name="connsiteX8" fmla="*/ 4921 w 10010"/>
              <a:gd name="connsiteY8" fmla="*/ 3723 h 10000"/>
              <a:gd name="connsiteX9" fmla="*/ 8893 w 10010"/>
              <a:gd name="connsiteY9" fmla="*/ 3723 h 10000"/>
              <a:gd name="connsiteX10" fmla="*/ 8963 w 10010"/>
              <a:gd name="connsiteY10" fmla="*/ 4311 h 10000"/>
              <a:gd name="connsiteX11" fmla="*/ 8963 w 10010"/>
              <a:gd name="connsiteY11" fmla="*/ 6297 h 10000"/>
              <a:gd name="connsiteX12" fmla="*/ 9022 w 10010"/>
              <a:gd name="connsiteY12" fmla="*/ 6971 h 10000"/>
              <a:gd name="connsiteX13" fmla="*/ 10010 w 10010"/>
              <a:gd name="connsiteY13" fmla="*/ 7000 h 10000"/>
              <a:gd name="connsiteX0" fmla="*/ 0 w 10013"/>
              <a:gd name="connsiteY0" fmla="*/ 1 h 10000"/>
              <a:gd name="connsiteX1" fmla="*/ 889 w 10013"/>
              <a:gd name="connsiteY1" fmla="*/ 0 h 10000"/>
              <a:gd name="connsiteX2" fmla="*/ 958 w 10013"/>
              <a:gd name="connsiteY2" fmla="*/ 586 h 10000"/>
              <a:gd name="connsiteX3" fmla="*/ 958 w 10013"/>
              <a:gd name="connsiteY3" fmla="*/ 9414 h 10000"/>
              <a:gd name="connsiteX4" fmla="*/ 1030 w 10013"/>
              <a:gd name="connsiteY4" fmla="*/ 10000 h 10000"/>
              <a:gd name="connsiteX5" fmla="*/ 4779 w 10013"/>
              <a:gd name="connsiteY5" fmla="*/ 10000 h 10000"/>
              <a:gd name="connsiteX6" fmla="*/ 4850 w 10013"/>
              <a:gd name="connsiteY6" fmla="*/ 9414 h 10000"/>
              <a:gd name="connsiteX7" fmla="*/ 4850 w 10013"/>
              <a:gd name="connsiteY7" fmla="*/ 4311 h 10000"/>
              <a:gd name="connsiteX8" fmla="*/ 4921 w 10013"/>
              <a:gd name="connsiteY8" fmla="*/ 3723 h 10000"/>
              <a:gd name="connsiteX9" fmla="*/ 8893 w 10013"/>
              <a:gd name="connsiteY9" fmla="*/ 3723 h 10000"/>
              <a:gd name="connsiteX10" fmla="*/ 8963 w 10013"/>
              <a:gd name="connsiteY10" fmla="*/ 4311 h 10000"/>
              <a:gd name="connsiteX11" fmla="*/ 8963 w 10013"/>
              <a:gd name="connsiteY11" fmla="*/ 6297 h 10000"/>
              <a:gd name="connsiteX12" fmla="*/ 9022 w 10013"/>
              <a:gd name="connsiteY12" fmla="*/ 6971 h 10000"/>
              <a:gd name="connsiteX13" fmla="*/ 10013 w 10013"/>
              <a:gd name="connsiteY13" fmla="*/ 6956 h 10000"/>
              <a:gd name="connsiteX0" fmla="*/ 0 w 10081"/>
              <a:gd name="connsiteY0" fmla="*/ 1 h 10000"/>
              <a:gd name="connsiteX1" fmla="*/ 889 w 10081"/>
              <a:gd name="connsiteY1" fmla="*/ 0 h 10000"/>
              <a:gd name="connsiteX2" fmla="*/ 958 w 10081"/>
              <a:gd name="connsiteY2" fmla="*/ 586 h 10000"/>
              <a:gd name="connsiteX3" fmla="*/ 958 w 10081"/>
              <a:gd name="connsiteY3" fmla="*/ 9414 h 10000"/>
              <a:gd name="connsiteX4" fmla="*/ 1030 w 10081"/>
              <a:gd name="connsiteY4" fmla="*/ 10000 h 10000"/>
              <a:gd name="connsiteX5" fmla="*/ 4779 w 10081"/>
              <a:gd name="connsiteY5" fmla="*/ 10000 h 10000"/>
              <a:gd name="connsiteX6" fmla="*/ 4850 w 10081"/>
              <a:gd name="connsiteY6" fmla="*/ 9414 h 10000"/>
              <a:gd name="connsiteX7" fmla="*/ 4850 w 10081"/>
              <a:gd name="connsiteY7" fmla="*/ 4311 h 10000"/>
              <a:gd name="connsiteX8" fmla="*/ 4921 w 10081"/>
              <a:gd name="connsiteY8" fmla="*/ 3723 h 10000"/>
              <a:gd name="connsiteX9" fmla="*/ 8893 w 10081"/>
              <a:gd name="connsiteY9" fmla="*/ 3723 h 10000"/>
              <a:gd name="connsiteX10" fmla="*/ 8963 w 10081"/>
              <a:gd name="connsiteY10" fmla="*/ 4311 h 10000"/>
              <a:gd name="connsiteX11" fmla="*/ 8963 w 10081"/>
              <a:gd name="connsiteY11" fmla="*/ 6297 h 10000"/>
              <a:gd name="connsiteX12" fmla="*/ 9022 w 10081"/>
              <a:gd name="connsiteY12" fmla="*/ 6971 h 10000"/>
              <a:gd name="connsiteX13" fmla="*/ 10081 w 10081"/>
              <a:gd name="connsiteY13" fmla="*/ 6978 h 10000"/>
              <a:gd name="connsiteX0" fmla="*/ 0 w 10089"/>
              <a:gd name="connsiteY0" fmla="*/ 1 h 10000"/>
              <a:gd name="connsiteX1" fmla="*/ 889 w 10089"/>
              <a:gd name="connsiteY1" fmla="*/ 0 h 10000"/>
              <a:gd name="connsiteX2" fmla="*/ 958 w 10089"/>
              <a:gd name="connsiteY2" fmla="*/ 586 h 10000"/>
              <a:gd name="connsiteX3" fmla="*/ 958 w 10089"/>
              <a:gd name="connsiteY3" fmla="*/ 9414 h 10000"/>
              <a:gd name="connsiteX4" fmla="*/ 1030 w 10089"/>
              <a:gd name="connsiteY4" fmla="*/ 10000 h 10000"/>
              <a:gd name="connsiteX5" fmla="*/ 4779 w 10089"/>
              <a:gd name="connsiteY5" fmla="*/ 10000 h 10000"/>
              <a:gd name="connsiteX6" fmla="*/ 4850 w 10089"/>
              <a:gd name="connsiteY6" fmla="*/ 9414 h 10000"/>
              <a:gd name="connsiteX7" fmla="*/ 4850 w 10089"/>
              <a:gd name="connsiteY7" fmla="*/ 4311 h 10000"/>
              <a:gd name="connsiteX8" fmla="*/ 4921 w 10089"/>
              <a:gd name="connsiteY8" fmla="*/ 3723 h 10000"/>
              <a:gd name="connsiteX9" fmla="*/ 8893 w 10089"/>
              <a:gd name="connsiteY9" fmla="*/ 3723 h 10000"/>
              <a:gd name="connsiteX10" fmla="*/ 8963 w 10089"/>
              <a:gd name="connsiteY10" fmla="*/ 4311 h 10000"/>
              <a:gd name="connsiteX11" fmla="*/ 8963 w 10089"/>
              <a:gd name="connsiteY11" fmla="*/ 6297 h 10000"/>
              <a:gd name="connsiteX12" fmla="*/ 9022 w 10089"/>
              <a:gd name="connsiteY12" fmla="*/ 6971 h 10000"/>
              <a:gd name="connsiteX13" fmla="*/ 10089 w 10089"/>
              <a:gd name="connsiteY13" fmla="*/ 6956 h 10000"/>
              <a:gd name="connsiteX0" fmla="*/ 0 w 10092"/>
              <a:gd name="connsiteY0" fmla="*/ 1 h 10000"/>
              <a:gd name="connsiteX1" fmla="*/ 889 w 10092"/>
              <a:gd name="connsiteY1" fmla="*/ 0 h 10000"/>
              <a:gd name="connsiteX2" fmla="*/ 958 w 10092"/>
              <a:gd name="connsiteY2" fmla="*/ 586 h 10000"/>
              <a:gd name="connsiteX3" fmla="*/ 958 w 10092"/>
              <a:gd name="connsiteY3" fmla="*/ 9414 h 10000"/>
              <a:gd name="connsiteX4" fmla="*/ 1030 w 10092"/>
              <a:gd name="connsiteY4" fmla="*/ 10000 h 10000"/>
              <a:gd name="connsiteX5" fmla="*/ 4779 w 10092"/>
              <a:gd name="connsiteY5" fmla="*/ 10000 h 10000"/>
              <a:gd name="connsiteX6" fmla="*/ 4850 w 10092"/>
              <a:gd name="connsiteY6" fmla="*/ 9414 h 10000"/>
              <a:gd name="connsiteX7" fmla="*/ 4850 w 10092"/>
              <a:gd name="connsiteY7" fmla="*/ 4311 h 10000"/>
              <a:gd name="connsiteX8" fmla="*/ 4921 w 10092"/>
              <a:gd name="connsiteY8" fmla="*/ 3723 h 10000"/>
              <a:gd name="connsiteX9" fmla="*/ 8893 w 10092"/>
              <a:gd name="connsiteY9" fmla="*/ 3723 h 10000"/>
              <a:gd name="connsiteX10" fmla="*/ 8963 w 10092"/>
              <a:gd name="connsiteY10" fmla="*/ 4311 h 10000"/>
              <a:gd name="connsiteX11" fmla="*/ 8963 w 10092"/>
              <a:gd name="connsiteY11" fmla="*/ 6297 h 10000"/>
              <a:gd name="connsiteX12" fmla="*/ 9022 w 10092"/>
              <a:gd name="connsiteY12" fmla="*/ 6971 h 10000"/>
              <a:gd name="connsiteX13" fmla="*/ 10092 w 10092"/>
              <a:gd name="connsiteY13" fmla="*/ 6978 h 10000"/>
              <a:gd name="connsiteX0" fmla="*/ 0 w 10095"/>
              <a:gd name="connsiteY0" fmla="*/ 1 h 10000"/>
              <a:gd name="connsiteX1" fmla="*/ 889 w 10095"/>
              <a:gd name="connsiteY1" fmla="*/ 0 h 10000"/>
              <a:gd name="connsiteX2" fmla="*/ 958 w 10095"/>
              <a:gd name="connsiteY2" fmla="*/ 586 h 10000"/>
              <a:gd name="connsiteX3" fmla="*/ 958 w 10095"/>
              <a:gd name="connsiteY3" fmla="*/ 9414 h 10000"/>
              <a:gd name="connsiteX4" fmla="*/ 1030 w 10095"/>
              <a:gd name="connsiteY4" fmla="*/ 10000 h 10000"/>
              <a:gd name="connsiteX5" fmla="*/ 4779 w 10095"/>
              <a:gd name="connsiteY5" fmla="*/ 10000 h 10000"/>
              <a:gd name="connsiteX6" fmla="*/ 4850 w 10095"/>
              <a:gd name="connsiteY6" fmla="*/ 9414 h 10000"/>
              <a:gd name="connsiteX7" fmla="*/ 4850 w 10095"/>
              <a:gd name="connsiteY7" fmla="*/ 4311 h 10000"/>
              <a:gd name="connsiteX8" fmla="*/ 4921 w 10095"/>
              <a:gd name="connsiteY8" fmla="*/ 3723 h 10000"/>
              <a:gd name="connsiteX9" fmla="*/ 8893 w 10095"/>
              <a:gd name="connsiteY9" fmla="*/ 3723 h 10000"/>
              <a:gd name="connsiteX10" fmla="*/ 8963 w 10095"/>
              <a:gd name="connsiteY10" fmla="*/ 4311 h 10000"/>
              <a:gd name="connsiteX11" fmla="*/ 8963 w 10095"/>
              <a:gd name="connsiteY11" fmla="*/ 6297 h 10000"/>
              <a:gd name="connsiteX12" fmla="*/ 9022 w 10095"/>
              <a:gd name="connsiteY12" fmla="*/ 6971 h 10000"/>
              <a:gd name="connsiteX13" fmla="*/ 10095 w 10095"/>
              <a:gd name="connsiteY13" fmla="*/ 6978 h 10000"/>
              <a:gd name="connsiteX0" fmla="*/ 0 w 10095"/>
              <a:gd name="connsiteY0" fmla="*/ 1 h 10000"/>
              <a:gd name="connsiteX1" fmla="*/ 889 w 10095"/>
              <a:gd name="connsiteY1" fmla="*/ 0 h 10000"/>
              <a:gd name="connsiteX2" fmla="*/ 958 w 10095"/>
              <a:gd name="connsiteY2" fmla="*/ 586 h 10000"/>
              <a:gd name="connsiteX3" fmla="*/ 958 w 10095"/>
              <a:gd name="connsiteY3" fmla="*/ 9414 h 10000"/>
              <a:gd name="connsiteX4" fmla="*/ 1030 w 10095"/>
              <a:gd name="connsiteY4" fmla="*/ 10000 h 10000"/>
              <a:gd name="connsiteX5" fmla="*/ 4779 w 10095"/>
              <a:gd name="connsiteY5" fmla="*/ 10000 h 10000"/>
              <a:gd name="connsiteX6" fmla="*/ 4850 w 10095"/>
              <a:gd name="connsiteY6" fmla="*/ 9414 h 10000"/>
              <a:gd name="connsiteX7" fmla="*/ 4850 w 10095"/>
              <a:gd name="connsiteY7" fmla="*/ 4311 h 10000"/>
              <a:gd name="connsiteX8" fmla="*/ 4921 w 10095"/>
              <a:gd name="connsiteY8" fmla="*/ 3723 h 10000"/>
              <a:gd name="connsiteX9" fmla="*/ 8893 w 10095"/>
              <a:gd name="connsiteY9" fmla="*/ 3723 h 10000"/>
              <a:gd name="connsiteX10" fmla="*/ 8963 w 10095"/>
              <a:gd name="connsiteY10" fmla="*/ 4311 h 10000"/>
              <a:gd name="connsiteX11" fmla="*/ 8963 w 10095"/>
              <a:gd name="connsiteY11" fmla="*/ 6297 h 10000"/>
              <a:gd name="connsiteX12" fmla="*/ 9022 w 10095"/>
              <a:gd name="connsiteY12" fmla="*/ 6971 h 10000"/>
              <a:gd name="connsiteX13" fmla="*/ 10095 w 10095"/>
              <a:gd name="connsiteY13" fmla="*/ 6978 h 10000"/>
              <a:gd name="connsiteX0" fmla="*/ 0 w 10095"/>
              <a:gd name="connsiteY0" fmla="*/ 1 h 10000"/>
              <a:gd name="connsiteX1" fmla="*/ 889 w 10095"/>
              <a:gd name="connsiteY1" fmla="*/ 0 h 10000"/>
              <a:gd name="connsiteX2" fmla="*/ 958 w 10095"/>
              <a:gd name="connsiteY2" fmla="*/ 586 h 10000"/>
              <a:gd name="connsiteX3" fmla="*/ 958 w 10095"/>
              <a:gd name="connsiteY3" fmla="*/ 9414 h 10000"/>
              <a:gd name="connsiteX4" fmla="*/ 1030 w 10095"/>
              <a:gd name="connsiteY4" fmla="*/ 10000 h 10000"/>
              <a:gd name="connsiteX5" fmla="*/ 4779 w 10095"/>
              <a:gd name="connsiteY5" fmla="*/ 10000 h 10000"/>
              <a:gd name="connsiteX6" fmla="*/ 4850 w 10095"/>
              <a:gd name="connsiteY6" fmla="*/ 9414 h 10000"/>
              <a:gd name="connsiteX7" fmla="*/ 4850 w 10095"/>
              <a:gd name="connsiteY7" fmla="*/ 4311 h 10000"/>
              <a:gd name="connsiteX8" fmla="*/ 4921 w 10095"/>
              <a:gd name="connsiteY8" fmla="*/ 3723 h 10000"/>
              <a:gd name="connsiteX9" fmla="*/ 8893 w 10095"/>
              <a:gd name="connsiteY9" fmla="*/ 3723 h 10000"/>
              <a:gd name="connsiteX10" fmla="*/ 8963 w 10095"/>
              <a:gd name="connsiteY10" fmla="*/ 4311 h 10000"/>
              <a:gd name="connsiteX11" fmla="*/ 8963 w 10095"/>
              <a:gd name="connsiteY11" fmla="*/ 6297 h 10000"/>
              <a:gd name="connsiteX12" fmla="*/ 9022 w 10095"/>
              <a:gd name="connsiteY12" fmla="*/ 6971 h 10000"/>
              <a:gd name="connsiteX13" fmla="*/ 10095 w 10095"/>
              <a:gd name="connsiteY13" fmla="*/ 6912 h 10000"/>
              <a:gd name="connsiteX0" fmla="*/ 0 w 10105"/>
              <a:gd name="connsiteY0" fmla="*/ 1 h 10000"/>
              <a:gd name="connsiteX1" fmla="*/ 889 w 10105"/>
              <a:gd name="connsiteY1" fmla="*/ 0 h 10000"/>
              <a:gd name="connsiteX2" fmla="*/ 958 w 10105"/>
              <a:gd name="connsiteY2" fmla="*/ 586 h 10000"/>
              <a:gd name="connsiteX3" fmla="*/ 958 w 10105"/>
              <a:gd name="connsiteY3" fmla="*/ 9414 h 10000"/>
              <a:gd name="connsiteX4" fmla="*/ 1030 w 10105"/>
              <a:gd name="connsiteY4" fmla="*/ 10000 h 10000"/>
              <a:gd name="connsiteX5" fmla="*/ 4779 w 10105"/>
              <a:gd name="connsiteY5" fmla="*/ 10000 h 10000"/>
              <a:gd name="connsiteX6" fmla="*/ 4850 w 10105"/>
              <a:gd name="connsiteY6" fmla="*/ 9414 h 10000"/>
              <a:gd name="connsiteX7" fmla="*/ 4850 w 10105"/>
              <a:gd name="connsiteY7" fmla="*/ 4311 h 10000"/>
              <a:gd name="connsiteX8" fmla="*/ 4921 w 10105"/>
              <a:gd name="connsiteY8" fmla="*/ 3723 h 10000"/>
              <a:gd name="connsiteX9" fmla="*/ 8893 w 10105"/>
              <a:gd name="connsiteY9" fmla="*/ 3723 h 10000"/>
              <a:gd name="connsiteX10" fmla="*/ 8963 w 10105"/>
              <a:gd name="connsiteY10" fmla="*/ 4311 h 10000"/>
              <a:gd name="connsiteX11" fmla="*/ 8963 w 10105"/>
              <a:gd name="connsiteY11" fmla="*/ 6297 h 10000"/>
              <a:gd name="connsiteX12" fmla="*/ 9022 w 10105"/>
              <a:gd name="connsiteY12" fmla="*/ 6971 h 10000"/>
              <a:gd name="connsiteX13" fmla="*/ 10105 w 10105"/>
              <a:gd name="connsiteY13" fmla="*/ 6978 h 10000"/>
              <a:gd name="connsiteX0" fmla="*/ 0 w 10105"/>
              <a:gd name="connsiteY0" fmla="*/ 1 h 10000"/>
              <a:gd name="connsiteX1" fmla="*/ 889 w 10105"/>
              <a:gd name="connsiteY1" fmla="*/ 0 h 10000"/>
              <a:gd name="connsiteX2" fmla="*/ 958 w 10105"/>
              <a:gd name="connsiteY2" fmla="*/ 586 h 10000"/>
              <a:gd name="connsiteX3" fmla="*/ 958 w 10105"/>
              <a:gd name="connsiteY3" fmla="*/ 9414 h 10000"/>
              <a:gd name="connsiteX4" fmla="*/ 1030 w 10105"/>
              <a:gd name="connsiteY4" fmla="*/ 10000 h 10000"/>
              <a:gd name="connsiteX5" fmla="*/ 4779 w 10105"/>
              <a:gd name="connsiteY5" fmla="*/ 10000 h 10000"/>
              <a:gd name="connsiteX6" fmla="*/ 4850 w 10105"/>
              <a:gd name="connsiteY6" fmla="*/ 9414 h 10000"/>
              <a:gd name="connsiteX7" fmla="*/ 4850 w 10105"/>
              <a:gd name="connsiteY7" fmla="*/ 4311 h 10000"/>
              <a:gd name="connsiteX8" fmla="*/ 4921 w 10105"/>
              <a:gd name="connsiteY8" fmla="*/ 3723 h 10000"/>
              <a:gd name="connsiteX9" fmla="*/ 8893 w 10105"/>
              <a:gd name="connsiteY9" fmla="*/ 3723 h 10000"/>
              <a:gd name="connsiteX10" fmla="*/ 8963 w 10105"/>
              <a:gd name="connsiteY10" fmla="*/ 4311 h 10000"/>
              <a:gd name="connsiteX11" fmla="*/ 8963 w 10105"/>
              <a:gd name="connsiteY11" fmla="*/ 6297 h 10000"/>
              <a:gd name="connsiteX12" fmla="*/ 9022 w 10105"/>
              <a:gd name="connsiteY12" fmla="*/ 6971 h 10000"/>
              <a:gd name="connsiteX13" fmla="*/ 10105 w 10105"/>
              <a:gd name="connsiteY13" fmla="*/ 6978 h 10000"/>
              <a:gd name="connsiteX0" fmla="*/ 0 w 10105"/>
              <a:gd name="connsiteY0" fmla="*/ 1 h 10000"/>
              <a:gd name="connsiteX1" fmla="*/ 889 w 10105"/>
              <a:gd name="connsiteY1" fmla="*/ 0 h 10000"/>
              <a:gd name="connsiteX2" fmla="*/ 958 w 10105"/>
              <a:gd name="connsiteY2" fmla="*/ 586 h 10000"/>
              <a:gd name="connsiteX3" fmla="*/ 958 w 10105"/>
              <a:gd name="connsiteY3" fmla="*/ 9414 h 10000"/>
              <a:gd name="connsiteX4" fmla="*/ 1030 w 10105"/>
              <a:gd name="connsiteY4" fmla="*/ 10000 h 10000"/>
              <a:gd name="connsiteX5" fmla="*/ 4779 w 10105"/>
              <a:gd name="connsiteY5" fmla="*/ 10000 h 10000"/>
              <a:gd name="connsiteX6" fmla="*/ 4850 w 10105"/>
              <a:gd name="connsiteY6" fmla="*/ 9414 h 10000"/>
              <a:gd name="connsiteX7" fmla="*/ 4850 w 10105"/>
              <a:gd name="connsiteY7" fmla="*/ 4311 h 10000"/>
              <a:gd name="connsiteX8" fmla="*/ 4921 w 10105"/>
              <a:gd name="connsiteY8" fmla="*/ 3723 h 10000"/>
              <a:gd name="connsiteX9" fmla="*/ 8893 w 10105"/>
              <a:gd name="connsiteY9" fmla="*/ 3723 h 10000"/>
              <a:gd name="connsiteX10" fmla="*/ 8963 w 10105"/>
              <a:gd name="connsiteY10" fmla="*/ 4311 h 10000"/>
              <a:gd name="connsiteX11" fmla="*/ 8963 w 10105"/>
              <a:gd name="connsiteY11" fmla="*/ 6297 h 10000"/>
              <a:gd name="connsiteX12" fmla="*/ 9022 w 10105"/>
              <a:gd name="connsiteY12" fmla="*/ 6971 h 10000"/>
              <a:gd name="connsiteX13" fmla="*/ 10105 w 10105"/>
              <a:gd name="connsiteY13" fmla="*/ 6978 h 10000"/>
              <a:gd name="connsiteX0" fmla="*/ 0 w 10131"/>
              <a:gd name="connsiteY0" fmla="*/ 1 h 10000"/>
              <a:gd name="connsiteX1" fmla="*/ 889 w 10131"/>
              <a:gd name="connsiteY1" fmla="*/ 0 h 10000"/>
              <a:gd name="connsiteX2" fmla="*/ 958 w 10131"/>
              <a:gd name="connsiteY2" fmla="*/ 586 h 10000"/>
              <a:gd name="connsiteX3" fmla="*/ 958 w 10131"/>
              <a:gd name="connsiteY3" fmla="*/ 9414 h 10000"/>
              <a:gd name="connsiteX4" fmla="*/ 1030 w 10131"/>
              <a:gd name="connsiteY4" fmla="*/ 10000 h 10000"/>
              <a:gd name="connsiteX5" fmla="*/ 4779 w 10131"/>
              <a:gd name="connsiteY5" fmla="*/ 10000 h 10000"/>
              <a:gd name="connsiteX6" fmla="*/ 4850 w 10131"/>
              <a:gd name="connsiteY6" fmla="*/ 9414 h 10000"/>
              <a:gd name="connsiteX7" fmla="*/ 4850 w 10131"/>
              <a:gd name="connsiteY7" fmla="*/ 4311 h 10000"/>
              <a:gd name="connsiteX8" fmla="*/ 4921 w 10131"/>
              <a:gd name="connsiteY8" fmla="*/ 3723 h 10000"/>
              <a:gd name="connsiteX9" fmla="*/ 8893 w 10131"/>
              <a:gd name="connsiteY9" fmla="*/ 3723 h 10000"/>
              <a:gd name="connsiteX10" fmla="*/ 8963 w 10131"/>
              <a:gd name="connsiteY10" fmla="*/ 4311 h 10000"/>
              <a:gd name="connsiteX11" fmla="*/ 8963 w 10131"/>
              <a:gd name="connsiteY11" fmla="*/ 6297 h 10000"/>
              <a:gd name="connsiteX12" fmla="*/ 9022 w 10131"/>
              <a:gd name="connsiteY12" fmla="*/ 6971 h 10000"/>
              <a:gd name="connsiteX13" fmla="*/ 10131 w 10131"/>
              <a:gd name="connsiteY13" fmla="*/ 6978 h 10000"/>
              <a:gd name="connsiteX0" fmla="*/ 0 w 9996"/>
              <a:gd name="connsiteY0" fmla="*/ 1 h 10000"/>
              <a:gd name="connsiteX1" fmla="*/ 889 w 9996"/>
              <a:gd name="connsiteY1" fmla="*/ 0 h 10000"/>
              <a:gd name="connsiteX2" fmla="*/ 958 w 9996"/>
              <a:gd name="connsiteY2" fmla="*/ 586 h 10000"/>
              <a:gd name="connsiteX3" fmla="*/ 958 w 9996"/>
              <a:gd name="connsiteY3" fmla="*/ 9414 h 10000"/>
              <a:gd name="connsiteX4" fmla="*/ 1030 w 9996"/>
              <a:gd name="connsiteY4" fmla="*/ 10000 h 10000"/>
              <a:gd name="connsiteX5" fmla="*/ 4779 w 9996"/>
              <a:gd name="connsiteY5" fmla="*/ 10000 h 10000"/>
              <a:gd name="connsiteX6" fmla="*/ 4850 w 9996"/>
              <a:gd name="connsiteY6" fmla="*/ 9414 h 10000"/>
              <a:gd name="connsiteX7" fmla="*/ 4850 w 9996"/>
              <a:gd name="connsiteY7" fmla="*/ 4311 h 10000"/>
              <a:gd name="connsiteX8" fmla="*/ 4921 w 9996"/>
              <a:gd name="connsiteY8" fmla="*/ 3723 h 10000"/>
              <a:gd name="connsiteX9" fmla="*/ 8893 w 9996"/>
              <a:gd name="connsiteY9" fmla="*/ 3723 h 10000"/>
              <a:gd name="connsiteX10" fmla="*/ 8963 w 9996"/>
              <a:gd name="connsiteY10" fmla="*/ 4311 h 10000"/>
              <a:gd name="connsiteX11" fmla="*/ 8963 w 9996"/>
              <a:gd name="connsiteY11" fmla="*/ 6297 h 10000"/>
              <a:gd name="connsiteX12" fmla="*/ 9022 w 9996"/>
              <a:gd name="connsiteY12" fmla="*/ 6971 h 10000"/>
              <a:gd name="connsiteX13" fmla="*/ 9996 w 9996"/>
              <a:gd name="connsiteY13" fmla="*/ 6978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9996" h="10000">
                <a:moveTo>
                  <a:pt x="0" y="1"/>
                </a:moveTo>
                <a:lnTo>
                  <a:pt x="889" y="0"/>
                </a:lnTo>
                <a:cubicBezTo>
                  <a:pt x="924" y="0"/>
                  <a:pt x="958" y="272"/>
                  <a:pt x="958" y="586"/>
                </a:cubicBezTo>
                <a:lnTo>
                  <a:pt x="958" y="9414"/>
                </a:lnTo>
                <a:cubicBezTo>
                  <a:pt x="958" y="9750"/>
                  <a:pt x="989" y="10000"/>
                  <a:pt x="1030" y="10000"/>
                </a:cubicBezTo>
                <a:lnTo>
                  <a:pt x="4779" y="10000"/>
                </a:lnTo>
                <a:cubicBezTo>
                  <a:pt x="4818" y="10000"/>
                  <a:pt x="4850" y="9750"/>
                  <a:pt x="4850" y="9414"/>
                </a:cubicBezTo>
                <a:lnTo>
                  <a:pt x="4850" y="4311"/>
                </a:lnTo>
                <a:cubicBezTo>
                  <a:pt x="4850" y="3996"/>
                  <a:pt x="4883" y="3723"/>
                  <a:pt x="4921" y="3723"/>
                </a:cubicBezTo>
                <a:lnTo>
                  <a:pt x="8893" y="3723"/>
                </a:lnTo>
                <a:cubicBezTo>
                  <a:pt x="8932" y="3723"/>
                  <a:pt x="8963" y="3996"/>
                  <a:pt x="8963" y="4311"/>
                </a:cubicBezTo>
                <a:lnTo>
                  <a:pt x="8963" y="6297"/>
                </a:lnTo>
                <a:cubicBezTo>
                  <a:pt x="8963" y="6633"/>
                  <a:pt x="8986" y="6971"/>
                  <a:pt x="9022" y="6971"/>
                </a:cubicBezTo>
                <a:cubicBezTo>
                  <a:pt x="9669" y="6959"/>
                  <a:pt x="9686" y="6968"/>
                  <a:pt x="9996" y="6978"/>
                </a:cubicBezTo>
              </a:path>
            </a:pathLst>
          </a:custGeom>
          <a:noFill/>
          <a:ln w="12700" cap="flat">
            <a:solidFill>
              <a:schemeClr val="bg1"/>
            </a:solidFill>
            <a:prstDash val="solid"/>
            <a:miter lim="800000"/>
            <a:headEnd/>
            <a:tailEnd/>
          </a:ln>
          <a:extLst>
            <a:ext uri="{909E8E84-426E-40dd-AFC4-6F175D3DCCD1}">
              <a14:hiddenFill xmlns=""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 name="Freeform 11"/>
          <p:cNvSpPr>
            <a:spLocks/>
          </p:cNvSpPr>
          <p:nvPr userDrawn="1"/>
        </p:nvSpPr>
        <p:spPr bwMode="gray">
          <a:xfrm>
            <a:off x="-4979" y="4336985"/>
            <a:ext cx="9147342" cy="1757619"/>
          </a:xfrm>
          <a:custGeom>
            <a:avLst/>
            <a:gdLst>
              <a:gd name="T0" fmla="*/ 0 w 8479"/>
              <a:gd name="T1" fmla="*/ 772 h 894"/>
              <a:gd name="T2" fmla="*/ 1132 w 8479"/>
              <a:gd name="T3" fmla="*/ 772 h 894"/>
              <a:gd name="T4" fmla="*/ 1160 w 8479"/>
              <a:gd name="T5" fmla="*/ 744 h 894"/>
              <a:gd name="T6" fmla="*/ 1160 w 8479"/>
              <a:gd name="T7" fmla="*/ 263 h 894"/>
              <a:gd name="T8" fmla="*/ 1188 w 8479"/>
              <a:gd name="T9" fmla="*/ 235 h 894"/>
              <a:gd name="T10" fmla="*/ 2202 w 8479"/>
              <a:gd name="T11" fmla="*/ 235 h 894"/>
              <a:gd name="T12" fmla="*/ 2230 w 8479"/>
              <a:gd name="T13" fmla="*/ 263 h 894"/>
              <a:gd name="T14" fmla="*/ 2230 w 8479"/>
              <a:gd name="T15" fmla="*/ 745 h 894"/>
              <a:gd name="T16" fmla="*/ 2258 w 8479"/>
              <a:gd name="T17" fmla="*/ 773 h 894"/>
              <a:gd name="T18" fmla="*/ 3688 w 8479"/>
              <a:gd name="T19" fmla="*/ 773 h 894"/>
              <a:gd name="T20" fmla="*/ 3716 w 8479"/>
              <a:gd name="T21" fmla="*/ 745 h 894"/>
              <a:gd name="T22" fmla="*/ 3716 w 8479"/>
              <a:gd name="T23" fmla="*/ 28 h 894"/>
              <a:gd name="T24" fmla="*/ 3744 w 8479"/>
              <a:gd name="T25" fmla="*/ 0 h 894"/>
              <a:gd name="T26" fmla="*/ 5033 w 8479"/>
              <a:gd name="T27" fmla="*/ 0 h 894"/>
              <a:gd name="T28" fmla="*/ 5061 w 8479"/>
              <a:gd name="T29" fmla="*/ 28 h 894"/>
              <a:gd name="T30" fmla="*/ 5061 w 8479"/>
              <a:gd name="T31" fmla="*/ 516 h 894"/>
              <a:gd name="T32" fmla="*/ 5089 w 8479"/>
              <a:gd name="T33" fmla="*/ 544 h 894"/>
              <a:gd name="T34" fmla="*/ 5446 w 8479"/>
              <a:gd name="T35" fmla="*/ 544 h 894"/>
              <a:gd name="T36" fmla="*/ 5474 w 8479"/>
              <a:gd name="T37" fmla="*/ 516 h 894"/>
              <a:gd name="T38" fmla="*/ 5474 w 8479"/>
              <a:gd name="T39" fmla="*/ 205 h 894"/>
              <a:gd name="T40" fmla="*/ 5502 w 8479"/>
              <a:gd name="T41" fmla="*/ 177 h 894"/>
              <a:gd name="T42" fmla="*/ 6295 w 8479"/>
              <a:gd name="T43" fmla="*/ 177 h 894"/>
              <a:gd name="T44" fmla="*/ 6323 w 8479"/>
              <a:gd name="T45" fmla="*/ 205 h 894"/>
              <a:gd name="T46" fmla="*/ 6323 w 8479"/>
              <a:gd name="T47" fmla="*/ 866 h 894"/>
              <a:gd name="T48" fmla="*/ 6351 w 8479"/>
              <a:gd name="T49" fmla="*/ 894 h 894"/>
              <a:gd name="T50" fmla="*/ 7237 w 8479"/>
              <a:gd name="T51" fmla="*/ 894 h 894"/>
              <a:gd name="T52" fmla="*/ 7265 w 8479"/>
              <a:gd name="T53" fmla="*/ 866 h 894"/>
              <a:gd name="T54" fmla="*/ 7265 w 8479"/>
              <a:gd name="T55" fmla="*/ 563 h 894"/>
              <a:gd name="T56" fmla="*/ 7293 w 8479"/>
              <a:gd name="T57" fmla="*/ 535 h 894"/>
              <a:gd name="T58" fmla="*/ 8479 w 8479"/>
              <a:gd name="T59" fmla="*/ 535 h 894"/>
              <a:gd name="connsiteX0" fmla="*/ 0 w 8665"/>
              <a:gd name="connsiteY0" fmla="*/ 8635 h 10000"/>
              <a:gd name="connsiteX1" fmla="*/ 33 w 8665"/>
              <a:gd name="connsiteY1" fmla="*/ 8322 h 10000"/>
              <a:gd name="connsiteX2" fmla="*/ 33 w 8665"/>
              <a:gd name="connsiteY2" fmla="*/ 2942 h 10000"/>
              <a:gd name="connsiteX3" fmla="*/ 66 w 8665"/>
              <a:gd name="connsiteY3" fmla="*/ 2629 h 10000"/>
              <a:gd name="connsiteX4" fmla="*/ 1262 w 8665"/>
              <a:gd name="connsiteY4" fmla="*/ 2629 h 10000"/>
              <a:gd name="connsiteX5" fmla="*/ 1295 w 8665"/>
              <a:gd name="connsiteY5" fmla="*/ 2942 h 10000"/>
              <a:gd name="connsiteX6" fmla="*/ 1295 w 8665"/>
              <a:gd name="connsiteY6" fmla="*/ 8333 h 10000"/>
              <a:gd name="connsiteX7" fmla="*/ 1328 w 8665"/>
              <a:gd name="connsiteY7" fmla="*/ 8647 h 10000"/>
              <a:gd name="connsiteX8" fmla="*/ 3015 w 8665"/>
              <a:gd name="connsiteY8" fmla="*/ 8647 h 10000"/>
              <a:gd name="connsiteX9" fmla="*/ 3048 w 8665"/>
              <a:gd name="connsiteY9" fmla="*/ 8333 h 10000"/>
              <a:gd name="connsiteX10" fmla="*/ 3048 w 8665"/>
              <a:gd name="connsiteY10" fmla="*/ 313 h 10000"/>
              <a:gd name="connsiteX11" fmla="*/ 3081 w 8665"/>
              <a:gd name="connsiteY11" fmla="*/ 0 h 10000"/>
              <a:gd name="connsiteX12" fmla="*/ 4601 w 8665"/>
              <a:gd name="connsiteY12" fmla="*/ 0 h 10000"/>
              <a:gd name="connsiteX13" fmla="*/ 4634 w 8665"/>
              <a:gd name="connsiteY13" fmla="*/ 313 h 10000"/>
              <a:gd name="connsiteX14" fmla="*/ 4634 w 8665"/>
              <a:gd name="connsiteY14" fmla="*/ 5772 h 10000"/>
              <a:gd name="connsiteX15" fmla="*/ 4667 w 8665"/>
              <a:gd name="connsiteY15" fmla="*/ 6085 h 10000"/>
              <a:gd name="connsiteX16" fmla="*/ 5088 w 8665"/>
              <a:gd name="connsiteY16" fmla="*/ 6085 h 10000"/>
              <a:gd name="connsiteX17" fmla="*/ 5121 w 8665"/>
              <a:gd name="connsiteY17" fmla="*/ 5772 h 10000"/>
              <a:gd name="connsiteX18" fmla="*/ 5121 w 8665"/>
              <a:gd name="connsiteY18" fmla="*/ 2293 h 10000"/>
              <a:gd name="connsiteX19" fmla="*/ 5154 w 8665"/>
              <a:gd name="connsiteY19" fmla="*/ 1980 h 10000"/>
              <a:gd name="connsiteX20" fmla="*/ 6089 w 8665"/>
              <a:gd name="connsiteY20" fmla="*/ 1980 h 10000"/>
              <a:gd name="connsiteX21" fmla="*/ 6122 w 8665"/>
              <a:gd name="connsiteY21" fmla="*/ 2293 h 10000"/>
              <a:gd name="connsiteX22" fmla="*/ 6122 w 8665"/>
              <a:gd name="connsiteY22" fmla="*/ 9687 h 10000"/>
              <a:gd name="connsiteX23" fmla="*/ 6155 w 8665"/>
              <a:gd name="connsiteY23" fmla="*/ 10000 h 10000"/>
              <a:gd name="connsiteX24" fmla="*/ 7200 w 8665"/>
              <a:gd name="connsiteY24" fmla="*/ 10000 h 10000"/>
              <a:gd name="connsiteX25" fmla="*/ 7233 w 8665"/>
              <a:gd name="connsiteY25" fmla="*/ 9687 h 10000"/>
              <a:gd name="connsiteX26" fmla="*/ 7233 w 8665"/>
              <a:gd name="connsiteY26" fmla="*/ 6298 h 10000"/>
              <a:gd name="connsiteX27" fmla="*/ 7266 w 8665"/>
              <a:gd name="connsiteY27" fmla="*/ 5984 h 10000"/>
              <a:gd name="connsiteX28" fmla="*/ 8665 w 8665"/>
              <a:gd name="connsiteY28" fmla="*/ 5984 h 10000"/>
              <a:gd name="connsiteX0" fmla="*/ 0 w 9962"/>
              <a:gd name="connsiteY0" fmla="*/ 8322 h 10000"/>
              <a:gd name="connsiteX1" fmla="*/ 0 w 9962"/>
              <a:gd name="connsiteY1" fmla="*/ 2942 h 10000"/>
              <a:gd name="connsiteX2" fmla="*/ 38 w 9962"/>
              <a:gd name="connsiteY2" fmla="*/ 2629 h 10000"/>
              <a:gd name="connsiteX3" fmla="*/ 1418 w 9962"/>
              <a:gd name="connsiteY3" fmla="*/ 2629 h 10000"/>
              <a:gd name="connsiteX4" fmla="*/ 1457 w 9962"/>
              <a:gd name="connsiteY4" fmla="*/ 2942 h 10000"/>
              <a:gd name="connsiteX5" fmla="*/ 1457 w 9962"/>
              <a:gd name="connsiteY5" fmla="*/ 8333 h 10000"/>
              <a:gd name="connsiteX6" fmla="*/ 1495 w 9962"/>
              <a:gd name="connsiteY6" fmla="*/ 8647 h 10000"/>
              <a:gd name="connsiteX7" fmla="*/ 3442 w 9962"/>
              <a:gd name="connsiteY7" fmla="*/ 8647 h 10000"/>
              <a:gd name="connsiteX8" fmla="*/ 3480 w 9962"/>
              <a:gd name="connsiteY8" fmla="*/ 8333 h 10000"/>
              <a:gd name="connsiteX9" fmla="*/ 3480 w 9962"/>
              <a:gd name="connsiteY9" fmla="*/ 313 h 10000"/>
              <a:gd name="connsiteX10" fmla="*/ 3518 w 9962"/>
              <a:gd name="connsiteY10" fmla="*/ 0 h 10000"/>
              <a:gd name="connsiteX11" fmla="*/ 5272 w 9962"/>
              <a:gd name="connsiteY11" fmla="*/ 0 h 10000"/>
              <a:gd name="connsiteX12" fmla="*/ 5310 w 9962"/>
              <a:gd name="connsiteY12" fmla="*/ 313 h 10000"/>
              <a:gd name="connsiteX13" fmla="*/ 5310 w 9962"/>
              <a:gd name="connsiteY13" fmla="*/ 5772 h 10000"/>
              <a:gd name="connsiteX14" fmla="*/ 5348 w 9962"/>
              <a:gd name="connsiteY14" fmla="*/ 6085 h 10000"/>
              <a:gd name="connsiteX15" fmla="*/ 5834 w 9962"/>
              <a:gd name="connsiteY15" fmla="*/ 6085 h 10000"/>
              <a:gd name="connsiteX16" fmla="*/ 5872 w 9962"/>
              <a:gd name="connsiteY16" fmla="*/ 5772 h 10000"/>
              <a:gd name="connsiteX17" fmla="*/ 5872 w 9962"/>
              <a:gd name="connsiteY17" fmla="*/ 2293 h 10000"/>
              <a:gd name="connsiteX18" fmla="*/ 5910 w 9962"/>
              <a:gd name="connsiteY18" fmla="*/ 1980 h 10000"/>
              <a:gd name="connsiteX19" fmla="*/ 6989 w 9962"/>
              <a:gd name="connsiteY19" fmla="*/ 1980 h 10000"/>
              <a:gd name="connsiteX20" fmla="*/ 7027 w 9962"/>
              <a:gd name="connsiteY20" fmla="*/ 2293 h 10000"/>
              <a:gd name="connsiteX21" fmla="*/ 7027 w 9962"/>
              <a:gd name="connsiteY21" fmla="*/ 9687 h 10000"/>
              <a:gd name="connsiteX22" fmla="*/ 7065 w 9962"/>
              <a:gd name="connsiteY22" fmla="*/ 10000 h 10000"/>
              <a:gd name="connsiteX23" fmla="*/ 8271 w 9962"/>
              <a:gd name="connsiteY23" fmla="*/ 10000 h 10000"/>
              <a:gd name="connsiteX24" fmla="*/ 8309 w 9962"/>
              <a:gd name="connsiteY24" fmla="*/ 9687 h 10000"/>
              <a:gd name="connsiteX25" fmla="*/ 8309 w 9962"/>
              <a:gd name="connsiteY25" fmla="*/ 6298 h 10000"/>
              <a:gd name="connsiteX26" fmla="*/ 8347 w 9962"/>
              <a:gd name="connsiteY26" fmla="*/ 5984 h 10000"/>
              <a:gd name="connsiteX27" fmla="*/ 9962 w 9962"/>
              <a:gd name="connsiteY27" fmla="*/ 5984 h 10000"/>
              <a:gd name="connsiteX0" fmla="*/ 0 w 10000"/>
              <a:gd name="connsiteY0" fmla="*/ 2942 h 10000"/>
              <a:gd name="connsiteX1" fmla="*/ 38 w 10000"/>
              <a:gd name="connsiteY1" fmla="*/ 2629 h 10000"/>
              <a:gd name="connsiteX2" fmla="*/ 1423 w 10000"/>
              <a:gd name="connsiteY2" fmla="*/ 2629 h 10000"/>
              <a:gd name="connsiteX3" fmla="*/ 1463 w 10000"/>
              <a:gd name="connsiteY3" fmla="*/ 2942 h 10000"/>
              <a:gd name="connsiteX4" fmla="*/ 1463 w 10000"/>
              <a:gd name="connsiteY4" fmla="*/ 8333 h 10000"/>
              <a:gd name="connsiteX5" fmla="*/ 1501 w 10000"/>
              <a:gd name="connsiteY5" fmla="*/ 8647 h 10000"/>
              <a:gd name="connsiteX6" fmla="*/ 3455 w 10000"/>
              <a:gd name="connsiteY6" fmla="*/ 8647 h 10000"/>
              <a:gd name="connsiteX7" fmla="*/ 3493 w 10000"/>
              <a:gd name="connsiteY7" fmla="*/ 8333 h 10000"/>
              <a:gd name="connsiteX8" fmla="*/ 3493 w 10000"/>
              <a:gd name="connsiteY8" fmla="*/ 313 h 10000"/>
              <a:gd name="connsiteX9" fmla="*/ 3531 w 10000"/>
              <a:gd name="connsiteY9" fmla="*/ 0 h 10000"/>
              <a:gd name="connsiteX10" fmla="*/ 5292 w 10000"/>
              <a:gd name="connsiteY10" fmla="*/ 0 h 10000"/>
              <a:gd name="connsiteX11" fmla="*/ 5330 w 10000"/>
              <a:gd name="connsiteY11" fmla="*/ 313 h 10000"/>
              <a:gd name="connsiteX12" fmla="*/ 5330 w 10000"/>
              <a:gd name="connsiteY12" fmla="*/ 5772 h 10000"/>
              <a:gd name="connsiteX13" fmla="*/ 5368 w 10000"/>
              <a:gd name="connsiteY13" fmla="*/ 6085 h 10000"/>
              <a:gd name="connsiteX14" fmla="*/ 5856 w 10000"/>
              <a:gd name="connsiteY14" fmla="*/ 6085 h 10000"/>
              <a:gd name="connsiteX15" fmla="*/ 5894 w 10000"/>
              <a:gd name="connsiteY15" fmla="*/ 5772 h 10000"/>
              <a:gd name="connsiteX16" fmla="*/ 5894 w 10000"/>
              <a:gd name="connsiteY16" fmla="*/ 2293 h 10000"/>
              <a:gd name="connsiteX17" fmla="*/ 5933 w 10000"/>
              <a:gd name="connsiteY17" fmla="*/ 1980 h 10000"/>
              <a:gd name="connsiteX18" fmla="*/ 7016 w 10000"/>
              <a:gd name="connsiteY18" fmla="*/ 1980 h 10000"/>
              <a:gd name="connsiteX19" fmla="*/ 7054 w 10000"/>
              <a:gd name="connsiteY19" fmla="*/ 2293 h 10000"/>
              <a:gd name="connsiteX20" fmla="*/ 7054 w 10000"/>
              <a:gd name="connsiteY20" fmla="*/ 9687 h 10000"/>
              <a:gd name="connsiteX21" fmla="*/ 7092 w 10000"/>
              <a:gd name="connsiteY21" fmla="*/ 10000 h 10000"/>
              <a:gd name="connsiteX22" fmla="*/ 8303 w 10000"/>
              <a:gd name="connsiteY22" fmla="*/ 10000 h 10000"/>
              <a:gd name="connsiteX23" fmla="*/ 8341 w 10000"/>
              <a:gd name="connsiteY23" fmla="*/ 9687 h 10000"/>
              <a:gd name="connsiteX24" fmla="*/ 8341 w 10000"/>
              <a:gd name="connsiteY24" fmla="*/ 6298 h 10000"/>
              <a:gd name="connsiteX25" fmla="*/ 8379 w 10000"/>
              <a:gd name="connsiteY25" fmla="*/ 5984 h 10000"/>
              <a:gd name="connsiteX26" fmla="*/ 10000 w 10000"/>
              <a:gd name="connsiteY26" fmla="*/ 5984 h 10000"/>
              <a:gd name="connsiteX0" fmla="*/ 0 w 9962"/>
              <a:gd name="connsiteY0" fmla="*/ 2629 h 10000"/>
              <a:gd name="connsiteX1" fmla="*/ 1385 w 9962"/>
              <a:gd name="connsiteY1" fmla="*/ 2629 h 10000"/>
              <a:gd name="connsiteX2" fmla="*/ 1425 w 9962"/>
              <a:gd name="connsiteY2" fmla="*/ 2942 h 10000"/>
              <a:gd name="connsiteX3" fmla="*/ 1425 w 9962"/>
              <a:gd name="connsiteY3" fmla="*/ 8333 h 10000"/>
              <a:gd name="connsiteX4" fmla="*/ 1463 w 9962"/>
              <a:gd name="connsiteY4" fmla="*/ 8647 h 10000"/>
              <a:gd name="connsiteX5" fmla="*/ 3417 w 9962"/>
              <a:gd name="connsiteY5" fmla="*/ 8647 h 10000"/>
              <a:gd name="connsiteX6" fmla="*/ 3455 w 9962"/>
              <a:gd name="connsiteY6" fmla="*/ 8333 h 10000"/>
              <a:gd name="connsiteX7" fmla="*/ 3455 w 9962"/>
              <a:gd name="connsiteY7" fmla="*/ 313 h 10000"/>
              <a:gd name="connsiteX8" fmla="*/ 3493 w 9962"/>
              <a:gd name="connsiteY8" fmla="*/ 0 h 10000"/>
              <a:gd name="connsiteX9" fmla="*/ 5254 w 9962"/>
              <a:gd name="connsiteY9" fmla="*/ 0 h 10000"/>
              <a:gd name="connsiteX10" fmla="*/ 5292 w 9962"/>
              <a:gd name="connsiteY10" fmla="*/ 313 h 10000"/>
              <a:gd name="connsiteX11" fmla="*/ 5292 w 9962"/>
              <a:gd name="connsiteY11" fmla="*/ 5772 h 10000"/>
              <a:gd name="connsiteX12" fmla="*/ 5330 w 9962"/>
              <a:gd name="connsiteY12" fmla="*/ 6085 h 10000"/>
              <a:gd name="connsiteX13" fmla="*/ 5818 w 9962"/>
              <a:gd name="connsiteY13" fmla="*/ 6085 h 10000"/>
              <a:gd name="connsiteX14" fmla="*/ 5856 w 9962"/>
              <a:gd name="connsiteY14" fmla="*/ 5772 h 10000"/>
              <a:gd name="connsiteX15" fmla="*/ 5856 w 9962"/>
              <a:gd name="connsiteY15" fmla="*/ 2293 h 10000"/>
              <a:gd name="connsiteX16" fmla="*/ 5895 w 9962"/>
              <a:gd name="connsiteY16" fmla="*/ 1980 h 10000"/>
              <a:gd name="connsiteX17" fmla="*/ 6978 w 9962"/>
              <a:gd name="connsiteY17" fmla="*/ 1980 h 10000"/>
              <a:gd name="connsiteX18" fmla="*/ 7016 w 9962"/>
              <a:gd name="connsiteY18" fmla="*/ 2293 h 10000"/>
              <a:gd name="connsiteX19" fmla="*/ 7016 w 9962"/>
              <a:gd name="connsiteY19" fmla="*/ 9687 h 10000"/>
              <a:gd name="connsiteX20" fmla="*/ 7054 w 9962"/>
              <a:gd name="connsiteY20" fmla="*/ 10000 h 10000"/>
              <a:gd name="connsiteX21" fmla="*/ 8265 w 9962"/>
              <a:gd name="connsiteY21" fmla="*/ 10000 h 10000"/>
              <a:gd name="connsiteX22" fmla="*/ 8303 w 9962"/>
              <a:gd name="connsiteY22" fmla="*/ 9687 h 10000"/>
              <a:gd name="connsiteX23" fmla="*/ 8303 w 9962"/>
              <a:gd name="connsiteY23" fmla="*/ 6298 h 10000"/>
              <a:gd name="connsiteX24" fmla="*/ 8341 w 9962"/>
              <a:gd name="connsiteY24" fmla="*/ 5984 h 10000"/>
              <a:gd name="connsiteX25" fmla="*/ 9962 w 9962"/>
              <a:gd name="connsiteY25" fmla="*/ 5984 h 10000"/>
              <a:gd name="connsiteX0" fmla="*/ 0 w 8610"/>
              <a:gd name="connsiteY0" fmla="*/ 2629 h 10000"/>
              <a:gd name="connsiteX1" fmla="*/ 40 w 8610"/>
              <a:gd name="connsiteY1" fmla="*/ 2942 h 10000"/>
              <a:gd name="connsiteX2" fmla="*/ 40 w 8610"/>
              <a:gd name="connsiteY2" fmla="*/ 8333 h 10000"/>
              <a:gd name="connsiteX3" fmla="*/ 79 w 8610"/>
              <a:gd name="connsiteY3" fmla="*/ 8647 h 10000"/>
              <a:gd name="connsiteX4" fmla="*/ 2040 w 8610"/>
              <a:gd name="connsiteY4" fmla="*/ 8647 h 10000"/>
              <a:gd name="connsiteX5" fmla="*/ 2078 w 8610"/>
              <a:gd name="connsiteY5" fmla="*/ 8333 h 10000"/>
              <a:gd name="connsiteX6" fmla="*/ 2078 w 8610"/>
              <a:gd name="connsiteY6" fmla="*/ 313 h 10000"/>
              <a:gd name="connsiteX7" fmla="*/ 2116 w 8610"/>
              <a:gd name="connsiteY7" fmla="*/ 0 h 10000"/>
              <a:gd name="connsiteX8" fmla="*/ 3884 w 8610"/>
              <a:gd name="connsiteY8" fmla="*/ 0 h 10000"/>
              <a:gd name="connsiteX9" fmla="*/ 3922 w 8610"/>
              <a:gd name="connsiteY9" fmla="*/ 313 h 10000"/>
              <a:gd name="connsiteX10" fmla="*/ 3922 w 8610"/>
              <a:gd name="connsiteY10" fmla="*/ 5772 h 10000"/>
              <a:gd name="connsiteX11" fmla="*/ 3960 w 8610"/>
              <a:gd name="connsiteY11" fmla="*/ 6085 h 10000"/>
              <a:gd name="connsiteX12" fmla="*/ 4450 w 8610"/>
              <a:gd name="connsiteY12" fmla="*/ 6085 h 10000"/>
              <a:gd name="connsiteX13" fmla="*/ 4488 w 8610"/>
              <a:gd name="connsiteY13" fmla="*/ 5772 h 10000"/>
              <a:gd name="connsiteX14" fmla="*/ 4488 w 8610"/>
              <a:gd name="connsiteY14" fmla="*/ 2293 h 10000"/>
              <a:gd name="connsiteX15" fmla="*/ 4527 w 8610"/>
              <a:gd name="connsiteY15" fmla="*/ 1980 h 10000"/>
              <a:gd name="connsiteX16" fmla="*/ 5615 w 8610"/>
              <a:gd name="connsiteY16" fmla="*/ 1980 h 10000"/>
              <a:gd name="connsiteX17" fmla="*/ 5653 w 8610"/>
              <a:gd name="connsiteY17" fmla="*/ 2293 h 10000"/>
              <a:gd name="connsiteX18" fmla="*/ 5653 w 8610"/>
              <a:gd name="connsiteY18" fmla="*/ 9687 h 10000"/>
              <a:gd name="connsiteX19" fmla="*/ 5691 w 8610"/>
              <a:gd name="connsiteY19" fmla="*/ 10000 h 10000"/>
              <a:gd name="connsiteX20" fmla="*/ 6907 w 8610"/>
              <a:gd name="connsiteY20" fmla="*/ 10000 h 10000"/>
              <a:gd name="connsiteX21" fmla="*/ 6945 w 8610"/>
              <a:gd name="connsiteY21" fmla="*/ 9687 h 10000"/>
              <a:gd name="connsiteX22" fmla="*/ 6945 w 8610"/>
              <a:gd name="connsiteY22" fmla="*/ 6298 h 10000"/>
              <a:gd name="connsiteX23" fmla="*/ 6983 w 8610"/>
              <a:gd name="connsiteY23" fmla="*/ 5984 h 10000"/>
              <a:gd name="connsiteX24" fmla="*/ 8610 w 8610"/>
              <a:gd name="connsiteY24" fmla="*/ 5984 h 10000"/>
              <a:gd name="connsiteX0" fmla="*/ 0 w 9954"/>
              <a:gd name="connsiteY0" fmla="*/ 2942 h 10000"/>
              <a:gd name="connsiteX1" fmla="*/ 0 w 9954"/>
              <a:gd name="connsiteY1" fmla="*/ 8333 h 10000"/>
              <a:gd name="connsiteX2" fmla="*/ 46 w 9954"/>
              <a:gd name="connsiteY2" fmla="*/ 8647 h 10000"/>
              <a:gd name="connsiteX3" fmla="*/ 2323 w 9954"/>
              <a:gd name="connsiteY3" fmla="*/ 8647 h 10000"/>
              <a:gd name="connsiteX4" fmla="*/ 2367 w 9954"/>
              <a:gd name="connsiteY4" fmla="*/ 8333 h 10000"/>
              <a:gd name="connsiteX5" fmla="*/ 2367 w 9954"/>
              <a:gd name="connsiteY5" fmla="*/ 313 h 10000"/>
              <a:gd name="connsiteX6" fmla="*/ 2412 w 9954"/>
              <a:gd name="connsiteY6" fmla="*/ 0 h 10000"/>
              <a:gd name="connsiteX7" fmla="*/ 4465 w 9954"/>
              <a:gd name="connsiteY7" fmla="*/ 0 h 10000"/>
              <a:gd name="connsiteX8" fmla="*/ 4509 w 9954"/>
              <a:gd name="connsiteY8" fmla="*/ 313 h 10000"/>
              <a:gd name="connsiteX9" fmla="*/ 4509 w 9954"/>
              <a:gd name="connsiteY9" fmla="*/ 5772 h 10000"/>
              <a:gd name="connsiteX10" fmla="*/ 4553 w 9954"/>
              <a:gd name="connsiteY10" fmla="*/ 6085 h 10000"/>
              <a:gd name="connsiteX11" fmla="*/ 5122 w 9954"/>
              <a:gd name="connsiteY11" fmla="*/ 6085 h 10000"/>
              <a:gd name="connsiteX12" fmla="*/ 5167 w 9954"/>
              <a:gd name="connsiteY12" fmla="*/ 5772 h 10000"/>
              <a:gd name="connsiteX13" fmla="*/ 5167 w 9954"/>
              <a:gd name="connsiteY13" fmla="*/ 2293 h 10000"/>
              <a:gd name="connsiteX14" fmla="*/ 5212 w 9954"/>
              <a:gd name="connsiteY14" fmla="*/ 1980 h 10000"/>
              <a:gd name="connsiteX15" fmla="*/ 6475 w 9954"/>
              <a:gd name="connsiteY15" fmla="*/ 1980 h 10000"/>
              <a:gd name="connsiteX16" fmla="*/ 6520 w 9954"/>
              <a:gd name="connsiteY16" fmla="*/ 2293 h 10000"/>
              <a:gd name="connsiteX17" fmla="*/ 6520 w 9954"/>
              <a:gd name="connsiteY17" fmla="*/ 9687 h 10000"/>
              <a:gd name="connsiteX18" fmla="*/ 6564 w 9954"/>
              <a:gd name="connsiteY18" fmla="*/ 10000 h 10000"/>
              <a:gd name="connsiteX19" fmla="*/ 7976 w 9954"/>
              <a:gd name="connsiteY19" fmla="*/ 10000 h 10000"/>
              <a:gd name="connsiteX20" fmla="*/ 8020 w 9954"/>
              <a:gd name="connsiteY20" fmla="*/ 9687 h 10000"/>
              <a:gd name="connsiteX21" fmla="*/ 8020 w 9954"/>
              <a:gd name="connsiteY21" fmla="*/ 6298 h 10000"/>
              <a:gd name="connsiteX22" fmla="*/ 8064 w 9954"/>
              <a:gd name="connsiteY22" fmla="*/ 5984 h 10000"/>
              <a:gd name="connsiteX23" fmla="*/ 9954 w 9954"/>
              <a:gd name="connsiteY23" fmla="*/ 5984 h 10000"/>
              <a:gd name="connsiteX0" fmla="*/ 0 w 10000"/>
              <a:gd name="connsiteY0" fmla="*/ 8333 h 10000"/>
              <a:gd name="connsiteX1" fmla="*/ 46 w 10000"/>
              <a:gd name="connsiteY1" fmla="*/ 8647 h 10000"/>
              <a:gd name="connsiteX2" fmla="*/ 2334 w 10000"/>
              <a:gd name="connsiteY2" fmla="*/ 8647 h 10000"/>
              <a:gd name="connsiteX3" fmla="*/ 2378 w 10000"/>
              <a:gd name="connsiteY3" fmla="*/ 8333 h 10000"/>
              <a:gd name="connsiteX4" fmla="*/ 2378 w 10000"/>
              <a:gd name="connsiteY4" fmla="*/ 313 h 10000"/>
              <a:gd name="connsiteX5" fmla="*/ 2423 w 10000"/>
              <a:gd name="connsiteY5" fmla="*/ 0 h 10000"/>
              <a:gd name="connsiteX6" fmla="*/ 4486 w 10000"/>
              <a:gd name="connsiteY6" fmla="*/ 0 h 10000"/>
              <a:gd name="connsiteX7" fmla="*/ 4530 w 10000"/>
              <a:gd name="connsiteY7" fmla="*/ 313 h 10000"/>
              <a:gd name="connsiteX8" fmla="*/ 4530 w 10000"/>
              <a:gd name="connsiteY8" fmla="*/ 5772 h 10000"/>
              <a:gd name="connsiteX9" fmla="*/ 4574 w 10000"/>
              <a:gd name="connsiteY9" fmla="*/ 6085 h 10000"/>
              <a:gd name="connsiteX10" fmla="*/ 5146 w 10000"/>
              <a:gd name="connsiteY10" fmla="*/ 6085 h 10000"/>
              <a:gd name="connsiteX11" fmla="*/ 5191 w 10000"/>
              <a:gd name="connsiteY11" fmla="*/ 5772 h 10000"/>
              <a:gd name="connsiteX12" fmla="*/ 5191 w 10000"/>
              <a:gd name="connsiteY12" fmla="*/ 2293 h 10000"/>
              <a:gd name="connsiteX13" fmla="*/ 5236 w 10000"/>
              <a:gd name="connsiteY13" fmla="*/ 1980 h 10000"/>
              <a:gd name="connsiteX14" fmla="*/ 6505 w 10000"/>
              <a:gd name="connsiteY14" fmla="*/ 1980 h 10000"/>
              <a:gd name="connsiteX15" fmla="*/ 6550 w 10000"/>
              <a:gd name="connsiteY15" fmla="*/ 2293 h 10000"/>
              <a:gd name="connsiteX16" fmla="*/ 6550 w 10000"/>
              <a:gd name="connsiteY16" fmla="*/ 9687 h 10000"/>
              <a:gd name="connsiteX17" fmla="*/ 6594 w 10000"/>
              <a:gd name="connsiteY17" fmla="*/ 10000 h 10000"/>
              <a:gd name="connsiteX18" fmla="*/ 8013 w 10000"/>
              <a:gd name="connsiteY18" fmla="*/ 10000 h 10000"/>
              <a:gd name="connsiteX19" fmla="*/ 8057 w 10000"/>
              <a:gd name="connsiteY19" fmla="*/ 9687 h 10000"/>
              <a:gd name="connsiteX20" fmla="*/ 8057 w 10000"/>
              <a:gd name="connsiteY20" fmla="*/ 6298 h 10000"/>
              <a:gd name="connsiteX21" fmla="*/ 8101 w 10000"/>
              <a:gd name="connsiteY21" fmla="*/ 5984 h 10000"/>
              <a:gd name="connsiteX22" fmla="*/ 10000 w 10000"/>
              <a:gd name="connsiteY22" fmla="*/ 5984 h 10000"/>
              <a:gd name="connsiteX0" fmla="*/ 0 w 8101"/>
              <a:gd name="connsiteY0" fmla="*/ 8333 h 10000"/>
              <a:gd name="connsiteX1" fmla="*/ 46 w 8101"/>
              <a:gd name="connsiteY1" fmla="*/ 8647 h 10000"/>
              <a:gd name="connsiteX2" fmla="*/ 2334 w 8101"/>
              <a:gd name="connsiteY2" fmla="*/ 8647 h 10000"/>
              <a:gd name="connsiteX3" fmla="*/ 2378 w 8101"/>
              <a:gd name="connsiteY3" fmla="*/ 8333 h 10000"/>
              <a:gd name="connsiteX4" fmla="*/ 2378 w 8101"/>
              <a:gd name="connsiteY4" fmla="*/ 313 h 10000"/>
              <a:gd name="connsiteX5" fmla="*/ 2423 w 8101"/>
              <a:gd name="connsiteY5" fmla="*/ 0 h 10000"/>
              <a:gd name="connsiteX6" fmla="*/ 4486 w 8101"/>
              <a:gd name="connsiteY6" fmla="*/ 0 h 10000"/>
              <a:gd name="connsiteX7" fmla="*/ 4530 w 8101"/>
              <a:gd name="connsiteY7" fmla="*/ 313 h 10000"/>
              <a:gd name="connsiteX8" fmla="*/ 4530 w 8101"/>
              <a:gd name="connsiteY8" fmla="*/ 5772 h 10000"/>
              <a:gd name="connsiteX9" fmla="*/ 4574 w 8101"/>
              <a:gd name="connsiteY9" fmla="*/ 6085 h 10000"/>
              <a:gd name="connsiteX10" fmla="*/ 5146 w 8101"/>
              <a:gd name="connsiteY10" fmla="*/ 6085 h 10000"/>
              <a:gd name="connsiteX11" fmla="*/ 5191 w 8101"/>
              <a:gd name="connsiteY11" fmla="*/ 5772 h 10000"/>
              <a:gd name="connsiteX12" fmla="*/ 5191 w 8101"/>
              <a:gd name="connsiteY12" fmla="*/ 2293 h 10000"/>
              <a:gd name="connsiteX13" fmla="*/ 5236 w 8101"/>
              <a:gd name="connsiteY13" fmla="*/ 1980 h 10000"/>
              <a:gd name="connsiteX14" fmla="*/ 6505 w 8101"/>
              <a:gd name="connsiteY14" fmla="*/ 1980 h 10000"/>
              <a:gd name="connsiteX15" fmla="*/ 6550 w 8101"/>
              <a:gd name="connsiteY15" fmla="*/ 2293 h 10000"/>
              <a:gd name="connsiteX16" fmla="*/ 6550 w 8101"/>
              <a:gd name="connsiteY16" fmla="*/ 9687 h 10000"/>
              <a:gd name="connsiteX17" fmla="*/ 6594 w 8101"/>
              <a:gd name="connsiteY17" fmla="*/ 10000 h 10000"/>
              <a:gd name="connsiteX18" fmla="*/ 8013 w 8101"/>
              <a:gd name="connsiteY18" fmla="*/ 10000 h 10000"/>
              <a:gd name="connsiteX19" fmla="*/ 8057 w 8101"/>
              <a:gd name="connsiteY19" fmla="*/ 9687 h 10000"/>
              <a:gd name="connsiteX20" fmla="*/ 8057 w 8101"/>
              <a:gd name="connsiteY20" fmla="*/ 6298 h 10000"/>
              <a:gd name="connsiteX21" fmla="*/ 8101 w 8101"/>
              <a:gd name="connsiteY21" fmla="*/ 5984 h 10000"/>
              <a:gd name="connsiteX0" fmla="*/ 0 w 9946"/>
              <a:gd name="connsiteY0" fmla="*/ 8333 h 10000"/>
              <a:gd name="connsiteX1" fmla="*/ 57 w 9946"/>
              <a:gd name="connsiteY1" fmla="*/ 8647 h 10000"/>
              <a:gd name="connsiteX2" fmla="*/ 2881 w 9946"/>
              <a:gd name="connsiteY2" fmla="*/ 8647 h 10000"/>
              <a:gd name="connsiteX3" fmla="*/ 2935 w 9946"/>
              <a:gd name="connsiteY3" fmla="*/ 8333 h 10000"/>
              <a:gd name="connsiteX4" fmla="*/ 2935 w 9946"/>
              <a:gd name="connsiteY4" fmla="*/ 313 h 10000"/>
              <a:gd name="connsiteX5" fmla="*/ 2991 w 9946"/>
              <a:gd name="connsiteY5" fmla="*/ 0 h 10000"/>
              <a:gd name="connsiteX6" fmla="*/ 5538 w 9946"/>
              <a:gd name="connsiteY6" fmla="*/ 0 h 10000"/>
              <a:gd name="connsiteX7" fmla="*/ 5592 w 9946"/>
              <a:gd name="connsiteY7" fmla="*/ 313 h 10000"/>
              <a:gd name="connsiteX8" fmla="*/ 5592 w 9946"/>
              <a:gd name="connsiteY8" fmla="*/ 5772 h 10000"/>
              <a:gd name="connsiteX9" fmla="*/ 5646 w 9946"/>
              <a:gd name="connsiteY9" fmla="*/ 6085 h 10000"/>
              <a:gd name="connsiteX10" fmla="*/ 6352 w 9946"/>
              <a:gd name="connsiteY10" fmla="*/ 6085 h 10000"/>
              <a:gd name="connsiteX11" fmla="*/ 6408 w 9946"/>
              <a:gd name="connsiteY11" fmla="*/ 5772 h 10000"/>
              <a:gd name="connsiteX12" fmla="*/ 6408 w 9946"/>
              <a:gd name="connsiteY12" fmla="*/ 2293 h 10000"/>
              <a:gd name="connsiteX13" fmla="*/ 6463 w 9946"/>
              <a:gd name="connsiteY13" fmla="*/ 1980 h 10000"/>
              <a:gd name="connsiteX14" fmla="*/ 8030 w 9946"/>
              <a:gd name="connsiteY14" fmla="*/ 1980 h 10000"/>
              <a:gd name="connsiteX15" fmla="*/ 8085 w 9946"/>
              <a:gd name="connsiteY15" fmla="*/ 2293 h 10000"/>
              <a:gd name="connsiteX16" fmla="*/ 8085 w 9946"/>
              <a:gd name="connsiteY16" fmla="*/ 9687 h 10000"/>
              <a:gd name="connsiteX17" fmla="*/ 8140 w 9946"/>
              <a:gd name="connsiteY17" fmla="*/ 10000 h 10000"/>
              <a:gd name="connsiteX18" fmla="*/ 9891 w 9946"/>
              <a:gd name="connsiteY18" fmla="*/ 10000 h 10000"/>
              <a:gd name="connsiteX19" fmla="*/ 9946 w 9946"/>
              <a:gd name="connsiteY19" fmla="*/ 9687 h 10000"/>
              <a:gd name="connsiteX20" fmla="*/ 9946 w 9946"/>
              <a:gd name="connsiteY20" fmla="*/ 6298 h 10000"/>
              <a:gd name="connsiteX0" fmla="*/ 0 w 10000"/>
              <a:gd name="connsiteY0" fmla="*/ 8333 h 10000"/>
              <a:gd name="connsiteX1" fmla="*/ 57 w 10000"/>
              <a:gd name="connsiteY1" fmla="*/ 8647 h 10000"/>
              <a:gd name="connsiteX2" fmla="*/ 2897 w 10000"/>
              <a:gd name="connsiteY2" fmla="*/ 8647 h 10000"/>
              <a:gd name="connsiteX3" fmla="*/ 2951 w 10000"/>
              <a:gd name="connsiteY3" fmla="*/ 8333 h 10000"/>
              <a:gd name="connsiteX4" fmla="*/ 2951 w 10000"/>
              <a:gd name="connsiteY4" fmla="*/ 313 h 10000"/>
              <a:gd name="connsiteX5" fmla="*/ 3007 w 10000"/>
              <a:gd name="connsiteY5" fmla="*/ 0 h 10000"/>
              <a:gd name="connsiteX6" fmla="*/ 5568 w 10000"/>
              <a:gd name="connsiteY6" fmla="*/ 0 h 10000"/>
              <a:gd name="connsiteX7" fmla="*/ 5622 w 10000"/>
              <a:gd name="connsiteY7" fmla="*/ 313 h 10000"/>
              <a:gd name="connsiteX8" fmla="*/ 5622 w 10000"/>
              <a:gd name="connsiteY8" fmla="*/ 5772 h 10000"/>
              <a:gd name="connsiteX9" fmla="*/ 5677 w 10000"/>
              <a:gd name="connsiteY9" fmla="*/ 6085 h 10000"/>
              <a:gd name="connsiteX10" fmla="*/ 6386 w 10000"/>
              <a:gd name="connsiteY10" fmla="*/ 6085 h 10000"/>
              <a:gd name="connsiteX11" fmla="*/ 6443 w 10000"/>
              <a:gd name="connsiteY11" fmla="*/ 5772 h 10000"/>
              <a:gd name="connsiteX12" fmla="*/ 6443 w 10000"/>
              <a:gd name="connsiteY12" fmla="*/ 2293 h 10000"/>
              <a:gd name="connsiteX13" fmla="*/ 6498 w 10000"/>
              <a:gd name="connsiteY13" fmla="*/ 1980 h 10000"/>
              <a:gd name="connsiteX14" fmla="*/ 8074 w 10000"/>
              <a:gd name="connsiteY14" fmla="*/ 1980 h 10000"/>
              <a:gd name="connsiteX15" fmla="*/ 8129 w 10000"/>
              <a:gd name="connsiteY15" fmla="*/ 2293 h 10000"/>
              <a:gd name="connsiteX16" fmla="*/ 8129 w 10000"/>
              <a:gd name="connsiteY16" fmla="*/ 9687 h 10000"/>
              <a:gd name="connsiteX17" fmla="*/ 8184 w 10000"/>
              <a:gd name="connsiteY17" fmla="*/ 10000 h 10000"/>
              <a:gd name="connsiteX18" fmla="*/ 9945 w 10000"/>
              <a:gd name="connsiteY18" fmla="*/ 10000 h 10000"/>
              <a:gd name="connsiteX19" fmla="*/ 10000 w 10000"/>
              <a:gd name="connsiteY19" fmla="*/ 9687 h 10000"/>
              <a:gd name="connsiteX0" fmla="*/ 0 w 9945"/>
              <a:gd name="connsiteY0" fmla="*/ 8333 h 10000"/>
              <a:gd name="connsiteX1" fmla="*/ 57 w 9945"/>
              <a:gd name="connsiteY1" fmla="*/ 8647 h 10000"/>
              <a:gd name="connsiteX2" fmla="*/ 2897 w 9945"/>
              <a:gd name="connsiteY2" fmla="*/ 8647 h 10000"/>
              <a:gd name="connsiteX3" fmla="*/ 2951 w 9945"/>
              <a:gd name="connsiteY3" fmla="*/ 8333 h 10000"/>
              <a:gd name="connsiteX4" fmla="*/ 2951 w 9945"/>
              <a:gd name="connsiteY4" fmla="*/ 313 h 10000"/>
              <a:gd name="connsiteX5" fmla="*/ 3007 w 9945"/>
              <a:gd name="connsiteY5" fmla="*/ 0 h 10000"/>
              <a:gd name="connsiteX6" fmla="*/ 5568 w 9945"/>
              <a:gd name="connsiteY6" fmla="*/ 0 h 10000"/>
              <a:gd name="connsiteX7" fmla="*/ 5622 w 9945"/>
              <a:gd name="connsiteY7" fmla="*/ 313 h 10000"/>
              <a:gd name="connsiteX8" fmla="*/ 5622 w 9945"/>
              <a:gd name="connsiteY8" fmla="*/ 5772 h 10000"/>
              <a:gd name="connsiteX9" fmla="*/ 5677 w 9945"/>
              <a:gd name="connsiteY9" fmla="*/ 6085 h 10000"/>
              <a:gd name="connsiteX10" fmla="*/ 6386 w 9945"/>
              <a:gd name="connsiteY10" fmla="*/ 6085 h 10000"/>
              <a:gd name="connsiteX11" fmla="*/ 6443 w 9945"/>
              <a:gd name="connsiteY11" fmla="*/ 5772 h 10000"/>
              <a:gd name="connsiteX12" fmla="*/ 6443 w 9945"/>
              <a:gd name="connsiteY12" fmla="*/ 2293 h 10000"/>
              <a:gd name="connsiteX13" fmla="*/ 6498 w 9945"/>
              <a:gd name="connsiteY13" fmla="*/ 1980 h 10000"/>
              <a:gd name="connsiteX14" fmla="*/ 8074 w 9945"/>
              <a:gd name="connsiteY14" fmla="*/ 1980 h 10000"/>
              <a:gd name="connsiteX15" fmla="*/ 8129 w 9945"/>
              <a:gd name="connsiteY15" fmla="*/ 2293 h 10000"/>
              <a:gd name="connsiteX16" fmla="*/ 8129 w 9945"/>
              <a:gd name="connsiteY16" fmla="*/ 9687 h 10000"/>
              <a:gd name="connsiteX17" fmla="*/ 8184 w 9945"/>
              <a:gd name="connsiteY17" fmla="*/ 10000 h 10000"/>
              <a:gd name="connsiteX18" fmla="*/ 9945 w 9945"/>
              <a:gd name="connsiteY18" fmla="*/ 10000 h 10000"/>
              <a:gd name="connsiteX0" fmla="*/ 0 w 8229"/>
              <a:gd name="connsiteY0" fmla="*/ 8333 h 10000"/>
              <a:gd name="connsiteX1" fmla="*/ 57 w 8229"/>
              <a:gd name="connsiteY1" fmla="*/ 8647 h 10000"/>
              <a:gd name="connsiteX2" fmla="*/ 2913 w 8229"/>
              <a:gd name="connsiteY2" fmla="*/ 8647 h 10000"/>
              <a:gd name="connsiteX3" fmla="*/ 2967 w 8229"/>
              <a:gd name="connsiteY3" fmla="*/ 8333 h 10000"/>
              <a:gd name="connsiteX4" fmla="*/ 2967 w 8229"/>
              <a:gd name="connsiteY4" fmla="*/ 313 h 10000"/>
              <a:gd name="connsiteX5" fmla="*/ 3024 w 8229"/>
              <a:gd name="connsiteY5" fmla="*/ 0 h 10000"/>
              <a:gd name="connsiteX6" fmla="*/ 5599 w 8229"/>
              <a:gd name="connsiteY6" fmla="*/ 0 h 10000"/>
              <a:gd name="connsiteX7" fmla="*/ 5653 w 8229"/>
              <a:gd name="connsiteY7" fmla="*/ 313 h 10000"/>
              <a:gd name="connsiteX8" fmla="*/ 5653 w 8229"/>
              <a:gd name="connsiteY8" fmla="*/ 5772 h 10000"/>
              <a:gd name="connsiteX9" fmla="*/ 5708 w 8229"/>
              <a:gd name="connsiteY9" fmla="*/ 6085 h 10000"/>
              <a:gd name="connsiteX10" fmla="*/ 6421 w 8229"/>
              <a:gd name="connsiteY10" fmla="*/ 6085 h 10000"/>
              <a:gd name="connsiteX11" fmla="*/ 6479 w 8229"/>
              <a:gd name="connsiteY11" fmla="*/ 5772 h 10000"/>
              <a:gd name="connsiteX12" fmla="*/ 6479 w 8229"/>
              <a:gd name="connsiteY12" fmla="*/ 2293 h 10000"/>
              <a:gd name="connsiteX13" fmla="*/ 6534 w 8229"/>
              <a:gd name="connsiteY13" fmla="*/ 1980 h 10000"/>
              <a:gd name="connsiteX14" fmla="*/ 8119 w 8229"/>
              <a:gd name="connsiteY14" fmla="*/ 1980 h 10000"/>
              <a:gd name="connsiteX15" fmla="*/ 8174 w 8229"/>
              <a:gd name="connsiteY15" fmla="*/ 2293 h 10000"/>
              <a:gd name="connsiteX16" fmla="*/ 8174 w 8229"/>
              <a:gd name="connsiteY16" fmla="*/ 9687 h 10000"/>
              <a:gd name="connsiteX17" fmla="*/ 8229 w 8229"/>
              <a:gd name="connsiteY17" fmla="*/ 10000 h 10000"/>
              <a:gd name="connsiteX0" fmla="*/ 0 w 9933"/>
              <a:gd name="connsiteY0" fmla="*/ 8333 h 9687"/>
              <a:gd name="connsiteX1" fmla="*/ 69 w 9933"/>
              <a:gd name="connsiteY1" fmla="*/ 8647 h 9687"/>
              <a:gd name="connsiteX2" fmla="*/ 3540 w 9933"/>
              <a:gd name="connsiteY2" fmla="*/ 8647 h 9687"/>
              <a:gd name="connsiteX3" fmla="*/ 3606 w 9933"/>
              <a:gd name="connsiteY3" fmla="*/ 8333 h 9687"/>
              <a:gd name="connsiteX4" fmla="*/ 3606 w 9933"/>
              <a:gd name="connsiteY4" fmla="*/ 313 h 9687"/>
              <a:gd name="connsiteX5" fmla="*/ 3675 w 9933"/>
              <a:gd name="connsiteY5" fmla="*/ 0 h 9687"/>
              <a:gd name="connsiteX6" fmla="*/ 6804 w 9933"/>
              <a:gd name="connsiteY6" fmla="*/ 0 h 9687"/>
              <a:gd name="connsiteX7" fmla="*/ 6870 w 9933"/>
              <a:gd name="connsiteY7" fmla="*/ 313 h 9687"/>
              <a:gd name="connsiteX8" fmla="*/ 6870 w 9933"/>
              <a:gd name="connsiteY8" fmla="*/ 5772 h 9687"/>
              <a:gd name="connsiteX9" fmla="*/ 6936 w 9933"/>
              <a:gd name="connsiteY9" fmla="*/ 6085 h 9687"/>
              <a:gd name="connsiteX10" fmla="*/ 7803 w 9933"/>
              <a:gd name="connsiteY10" fmla="*/ 6085 h 9687"/>
              <a:gd name="connsiteX11" fmla="*/ 7873 w 9933"/>
              <a:gd name="connsiteY11" fmla="*/ 5772 h 9687"/>
              <a:gd name="connsiteX12" fmla="*/ 7873 w 9933"/>
              <a:gd name="connsiteY12" fmla="*/ 2293 h 9687"/>
              <a:gd name="connsiteX13" fmla="*/ 7940 w 9933"/>
              <a:gd name="connsiteY13" fmla="*/ 1980 h 9687"/>
              <a:gd name="connsiteX14" fmla="*/ 9866 w 9933"/>
              <a:gd name="connsiteY14" fmla="*/ 1980 h 9687"/>
              <a:gd name="connsiteX15" fmla="*/ 9933 w 9933"/>
              <a:gd name="connsiteY15" fmla="*/ 2293 h 9687"/>
              <a:gd name="connsiteX16" fmla="*/ 9933 w 9933"/>
              <a:gd name="connsiteY16" fmla="*/ 9687 h 9687"/>
              <a:gd name="connsiteX0" fmla="*/ 0 w 10000"/>
              <a:gd name="connsiteY0" fmla="*/ 8602 h 8926"/>
              <a:gd name="connsiteX1" fmla="*/ 69 w 10000"/>
              <a:gd name="connsiteY1" fmla="*/ 8926 h 8926"/>
              <a:gd name="connsiteX2" fmla="*/ 3564 w 10000"/>
              <a:gd name="connsiteY2" fmla="*/ 8926 h 8926"/>
              <a:gd name="connsiteX3" fmla="*/ 3630 w 10000"/>
              <a:gd name="connsiteY3" fmla="*/ 8602 h 8926"/>
              <a:gd name="connsiteX4" fmla="*/ 3630 w 10000"/>
              <a:gd name="connsiteY4" fmla="*/ 323 h 8926"/>
              <a:gd name="connsiteX5" fmla="*/ 3700 w 10000"/>
              <a:gd name="connsiteY5" fmla="*/ 0 h 8926"/>
              <a:gd name="connsiteX6" fmla="*/ 6850 w 10000"/>
              <a:gd name="connsiteY6" fmla="*/ 0 h 8926"/>
              <a:gd name="connsiteX7" fmla="*/ 6916 w 10000"/>
              <a:gd name="connsiteY7" fmla="*/ 323 h 8926"/>
              <a:gd name="connsiteX8" fmla="*/ 6916 w 10000"/>
              <a:gd name="connsiteY8" fmla="*/ 5959 h 8926"/>
              <a:gd name="connsiteX9" fmla="*/ 6983 w 10000"/>
              <a:gd name="connsiteY9" fmla="*/ 6282 h 8926"/>
              <a:gd name="connsiteX10" fmla="*/ 7856 w 10000"/>
              <a:gd name="connsiteY10" fmla="*/ 6282 h 8926"/>
              <a:gd name="connsiteX11" fmla="*/ 7926 w 10000"/>
              <a:gd name="connsiteY11" fmla="*/ 5959 h 8926"/>
              <a:gd name="connsiteX12" fmla="*/ 7926 w 10000"/>
              <a:gd name="connsiteY12" fmla="*/ 2367 h 8926"/>
              <a:gd name="connsiteX13" fmla="*/ 7994 w 10000"/>
              <a:gd name="connsiteY13" fmla="*/ 2044 h 8926"/>
              <a:gd name="connsiteX14" fmla="*/ 9933 w 10000"/>
              <a:gd name="connsiteY14" fmla="*/ 2044 h 8926"/>
              <a:gd name="connsiteX15" fmla="*/ 10000 w 10000"/>
              <a:gd name="connsiteY15" fmla="*/ 2367 h 8926"/>
              <a:gd name="connsiteX0" fmla="*/ 0 w 10000"/>
              <a:gd name="connsiteY0" fmla="*/ 9637 h 10000"/>
              <a:gd name="connsiteX1" fmla="*/ 3564 w 10000"/>
              <a:gd name="connsiteY1" fmla="*/ 10000 h 10000"/>
              <a:gd name="connsiteX2" fmla="*/ 3630 w 10000"/>
              <a:gd name="connsiteY2" fmla="*/ 9637 h 10000"/>
              <a:gd name="connsiteX3" fmla="*/ 3630 w 10000"/>
              <a:gd name="connsiteY3" fmla="*/ 362 h 10000"/>
              <a:gd name="connsiteX4" fmla="*/ 3700 w 10000"/>
              <a:gd name="connsiteY4" fmla="*/ 0 h 10000"/>
              <a:gd name="connsiteX5" fmla="*/ 6850 w 10000"/>
              <a:gd name="connsiteY5" fmla="*/ 0 h 10000"/>
              <a:gd name="connsiteX6" fmla="*/ 6916 w 10000"/>
              <a:gd name="connsiteY6" fmla="*/ 362 h 10000"/>
              <a:gd name="connsiteX7" fmla="*/ 6916 w 10000"/>
              <a:gd name="connsiteY7" fmla="*/ 6676 h 10000"/>
              <a:gd name="connsiteX8" fmla="*/ 6983 w 10000"/>
              <a:gd name="connsiteY8" fmla="*/ 7038 h 10000"/>
              <a:gd name="connsiteX9" fmla="*/ 7856 w 10000"/>
              <a:gd name="connsiteY9" fmla="*/ 7038 h 10000"/>
              <a:gd name="connsiteX10" fmla="*/ 7926 w 10000"/>
              <a:gd name="connsiteY10" fmla="*/ 6676 h 10000"/>
              <a:gd name="connsiteX11" fmla="*/ 7926 w 10000"/>
              <a:gd name="connsiteY11" fmla="*/ 2652 h 10000"/>
              <a:gd name="connsiteX12" fmla="*/ 7994 w 10000"/>
              <a:gd name="connsiteY12" fmla="*/ 2290 h 10000"/>
              <a:gd name="connsiteX13" fmla="*/ 9933 w 10000"/>
              <a:gd name="connsiteY13" fmla="*/ 2290 h 10000"/>
              <a:gd name="connsiteX14" fmla="*/ 10000 w 10000"/>
              <a:gd name="connsiteY14" fmla="*/ 2652 h 10000"/>
              <a:gd name="connsiteX0" fmla="*/ 0 w 9777"/>
              <a:gd name="connsiteY0" fmla="*/ 10089 h 10109"/>
              <a:gd name="connsiteX1" fmla="*/ 3341 w 9777"/>
              <a:gd name="connsiteY1" fmla="*/ 10000 h 10109"/>
              <a:gd name="connsiteX2" fmla="*/ 3407 w 9777"/>
              <a:gd name="connsiteY2" fmla="*/ 9637 h 10109"/>
              <a:gd name="connsiteX3" fmla="*/ 3407 w 9777"/>
              <a:gd name="connsiteY3" fmla="*/ 362 h 10109"/>
              <a:gd name="connsiteX4" fmla="*/ 3477 w 9777"/>
              <a:gd name="connsiteY4" fmla="*/ 0 h 10109"/>
              <a:gd name="connsiteX5" fmla="*/ 6627 w 9777"/>
              <a:gd name="connsiteY5" fmla="*/ 0 h 10109"/>
              <a:gd name="connsiteX6" fmla="*/ 6693 w 9777"/>
              <a:gd name="connsiteY6" fmla="*/ 362 h 10109"/>
              <a:gd name="connsiteX7" fmla="*/ 6693 w 9777"/>
              <a:gd name="connsiteY7" fmla="*/ 6676 h 10109"/>
              <a:gd name="connsiteX8" fmla="*/ 6760 w 9777"/>
              <a:gd name="connsiteY8" fmla="*/ 7038 h 10109"/>
              <a:gd name="connsiteX9" fmla="*/ 7633 w 9777"/>
              <a:gd name="connsiteY9" fmla="*/ 7038 h 10109"/>
              <a:gd name="connsiteX10" fmla="*/ 7703 w 9777"/>
              <a:gd name="connsiteY10" fmla="*/ 6676 h 10109"/>
              <a:gd name="connsiteX11" fmla="*/ 7703 w 9777"/>
              <a:gd name="connsiteY11" fmla="*/ 2652 h 10109"/>
              <a:gd name="connsiteX12" fmla="*/ 7771 w 9777"/>
              <a:gd name="connsiteY12" fmla="*/ 2290 h 10109"/>
              <a:gd name="connsiteX13" fmla="*/ 9710 w 9777"/>
              <a:gd name="connsiteY13" fmla="*/ 2290 h 10109"/>
              <a:gd name="connsiteX14" fmla="*/ 9777 w 9777"/>
              <a:gd name="connsiteY14" fmla="*/ 2652 h 10109"/>
              <a:gd name="connsiteX0" fmla="*/ 0 w 10000"/>
              <a:gd name="connsiteY0" fmla="*/ 9855 h 9901"/>
              <a:gd name="connsiteX1" fmla="*/ 3417 w 10000"/>
              <a:gd name="connsiteY1" fmla="*/ 9892 h 9901"/>
              <a:gd name="connsiteX2" fmla="*/ 3485 w 10000"/>
              <a:gd name="connsiteY2" fmla="*/ 9533 h 9901"/>
              <a:gd name="connsiteX3" fmla="*/ 3485 w 10000"/>
              <a:gd name="connsiteY3" fmla="*/ 358 h 9901"/>
              <a:gd name="connsiteX4" fmla="*/ 3556 w 10000"/>
              <a:gd name="connsiteY4" fmla="*/ 0 h 9901"/>
              <a:gd name="connsiteX5" fmla="*/ 6778 w 10000"/>
              <a:gd name="connsiteY5" fmla="*/ 0 h 9901"/>
              <a:gd name="connsiteX6" fmla="*/ 6846 w 10000"/>
              <a:gd name="connsiteY6" fmla="*/ 358 h 9901"/>
              <a:gd name="connsiteX7" fmla="*/ 6846 w 10000"/>
              <a:gd name="connsiteY7" fmla="*/ 6604 h 9901"/>
              <a:gd name="connsiteX8" fmla="*/ 6914 w 10000"/>
              <a:gd name="connsiteY8" fmla="*/ 6962 h 9901"/>
              <a:gd name="connsiteX9" fmla="*/ 7807 w 10000"/>
              <a:gd name="connsiteY9" fmla="*/ 6962 h 9901"/>
              <a:gd name="connsiteX10" fmla="*/ 7879 w 10000"/>
              <a:gd name="connsiteY10" fmla="*/ 6604 h 9901"/>
              <a:gd name="connsiteX11" fmla="*/ 7879 w 10000"/>
              <a:gd name="connsiteY11" fmla="*/ 2623 h 9901"/>
              <a:gd name="connsiteX12" fmla="*/ 7948 w 10000"/>
              <a:gd name="connsiteY12" fmla="*/ 2265 h 9901"/>
              <a:gd name="connsiteX13" fmla="*/ 9931 w 10000"/>
              <a:gd name="connsiteY13" fmla="*/ 2265 h 9901"/>
              <a:gd name="connsiteX14" fmla="*/ 10000 w 10000"/>
              <a:gd name="connsiteY14" fmla="*/ 2623 h 9901"/>
              <a:gd name="connsiteX0" fmla="*/ 0 w 10000"/>
              <a:gd name="connsiteY0" fmla="*/ 9954 h 10007"/>
              <a:gd name="connsiteX1" fmla="*/ 3417 w 10000"/>
              <a:gd name="connsiteY1" fmla="*/ 9991 h 10007"/>
              <a:gd name="connsiteX2" fmla="*/ 3485 w 10000"/>
              <a:gd name="connsiteY2" fmla="*/ 9628 h 10007"/>
              <a:gd name="connsiteX3" fmla="*/ 3485 w 10000"/>
              <a:gd name="connsiteY3" fmla="*/ 362 h 10007"/>
              <a:gd name="connsiteX4" fmla="*/ 3556 w 10000"/>
              <a:gd name="connsiteY4" fmla="*/ 0 h 10007"/>
              <a:gd name="connsiteX5" fmla="*/ 6778 w 10000"/>
              <a:gd name="connsiteY5" fmla="*/ 0 h 10007"/>
              <a:gd name="connsiteX6" fmla="*/ 6846 w 10000"/>
              <a:gd name="connsiteY6" fmla="*/ 362 h 10007"/>
              <a:gd name="connsiteX7" fmla="*/ 6846 w 10000"/>
              <a:gd name="connsiteY7" fmla="*/ 6670 h 10007"/>
              <a:gd name="connsiteX8" fmla="*/ 6914 w 10000"/>
              <a:gd name="connsiteY8" fmla="*/ 7032 h 10007"/>
              <a:gd name="connsiteX9" fmla="*/ 7807 w 10000"/>
              <a:gd name="connsiteY9" fmla="*/ 7032 h 10007"/>
              <a:gd name="connsiteX10" fmla="*/ 7879 w 10000"/>
              <a:gd name="connsiteY10" fmla="*/ 6670 h 10007"/>
              <a:gd name="connsiteX11" fmla="*/ 7879 w 10000"/>
              <a:gd name="connsiteY11" fmla="*/ 2649 h 10007"/>
              <a:gd name="connsiteX12" fmla="*/ 7948 w 10000"/>
              <a:gd name="connsiteY12" fmla="*/ 2288 h 10007"/>
              <a:gd name="connsiteX13" fmla="*/ 9931 w 10000"/>
              <a:gd name="connsiteY13" fmla="*/ 2288 h 10007"/>
              <a:gd name="connsiteX14" fmla="*/ 10000 w 10000"/>
              <a:gd name="connsiteY14" fmla="*/ 2649 h 10007"/>
              <a:gd name="connsiteX0" fmla="*/ 0 w 10000"/>
              <a:gd name="connsiteY0" fmla="*/ 9954 h 10038"/>
              <a:gd name="connsiteX1" fmla="*/ 3417 w 10000"/>
              <a:gd name="connsiteY1" fmla="*/ 9991 h 10038"/>
              <a:gd name="connsiteX2" fmla="*/ 3485 w 10000"/>
              <a:gd name="connsiteY2" fmla="*/ 9628 h 10038"/>
              <a:gd name="connsiteX3" fmla="*/ 3485 w 10000"/>
              <a:gd name="connsiteY3" fmla="*/ 362 h 10038"/>
              <a:gd name="connsiteX4" fmla="*/ 3556 w 10000"/>
              <a:gd name="connsiteY4" fmla="*/ 0 h 10038"/>
              <a:gd name="connsiteX5" fmla="*/ 6778 w 10000"/>
              <a:gd name="connsiteY5" fmla="*/ 0 h 10038"/>
              <a:gd name="connsiteX6" fmla="*/ 6846 w 10000"/>
              <a:gd name="connsiteY6" fmla="*/ 362 h 10038"/>
              <a:gd name="connsiteX7" fmla="*/ 6846 w 10000"/>
              <a:gd name="connsiteY7" fmla="*/ 6670 h 10038"/>
              <a:gd name="connsiteX8" fmla="*/ 6914 w 10000"/>
              <a:gd name="connsiteY8" fmla="*/ 7032 h 10038"/>
              <a:gd name="connsiteX9" fmla="*/ 7807 w 10000"/>
              <a:gd name="connsiteY9" fmla="*/ 7032 h 10038"/>
              <a:gd name="connsiteX10" fmla="*/ 7879 w 10000"/>
              <a:gd name="connsiteY10" fmla="*/ 6670 h 10038"/>
              <a:gd name="connsiteX11" fmla="*/ 7879 w 10000"/>
              <a:gd name="connsiteY11" fmla="*/ 2649 h 10038"/>
              <a:gd name="connsiteX12" fmla="*/ 7948 w 10000"/>
              <a:gd name="connsiteY12" fmla="*/ 2288 h 10038"/>
              <a:gd name="connsiteX13" fmla="*/ 9931 w 10000"/>
              <a:gd name="connsiteY13" fmla="*/ 2288 h 10038"/>
              <a:gd name="connsiteX14" fmla="*/ 10000 w 10000"/>
              <a:gd name="connsiteY14" fmla="*/ 2649 h 10038"/>
              <a:gd name="connsiteX0" fmla="*/ 0 w 10000"/>
              <a:gd name="connsiteY0" fmla="*/ 9954 h 10007"/>
              <a:gd name="connsiteX1" fmla="*/ 3417 w 10000"/>
              <a:gd name="connsiteY1" fmla="*/ 9991 h 10007"/>
              <a:gd name="connsiteX2" fmla="*/ 3485 w 10000"/>
              <a:gd name="connsiteY2" fmla="*/ 9628 h 10007"/>
              <a:gd name="connsiteX3" fmla="*/ 3485 w 10000"/>
              <a:gd name="connsiteY3" fmla="*/ 362 h 10007"/>
              <a:gd name="connsiteX4" fmla="*/ 3556 w 10000"/>
              <a:gd name="connsiteY4" fmla="*/ 0 h 10007"/>
              <a:gd name="connsiteX5" fmla="*/ 6778 w 10000"/>
              <a:gd name="connsiteY5" fmla="*/ 0 h 10007"/>
              <a:gd name="connsiteX6" fmla="*/ 6846 w 10000"/>
              <a:gd name="connsiteY6" fmla="*/ 362 h 10007"/>
              <a:gd name="connsiteX7" fmla="*/ 6846 w 10000"/>
              <a:gd name="connsiteY7" fmla="*/ 6670 h 10007"/>
              <a:gd name="connsiteX8" fmla="*/ 6914 w 10000"/>
              <a:gd name="connsiteY8" fmla="*/ 7032 h 10007"/>
              <a:gd name="connsiteX9" fmla="*/ 7807 w 10000"/>
              <a:gd name="connsiteY9" fmla="*/ 7032 h 10007"/>
              <a:gd name="connsiteX10" fmla="*/ 7879 w 10000"/>
              <a:gd name="connsiteY10" fmla="*/ 6670 h 10007"/>
              <a:gd name="connsiteX11" fmla="*/ 7879 w 10000"/>
              <a:gd name="connsiteY11" fmla="*/ 2649 h 10007"/>
              <a:gd name="connsiteX12" fmla="*/ 7948 w 10000"/>
              <a:gd name="connsiteY12" fmla="*/ 2288 h 10007"/>
              <a:gd name="connsiteX13" fmla="*/ 9931 w 10000"/>
              <a:gd name="connsiteY13" fmla="*/ 2288 h 10007"/>
              <a:gd name="connsiteX14" fmla="*/ 10000 w 10000"/>
              <a:gd name="connsiteY14" fmla="*/ 2649 h 10007"/>
              <a:gd name="connsiteX0" fmla="*/ 0 w 10000"/>
              <a:gd name="connsiteY0" fmla="*/ 9972 h 10018"/>
              <a:gd name="connsiteX1" fmla="*/ 3417 w 10000"/>
              <a:gd name="connsiteY1" fmla="*/ 9991 h 10018"/>
              <a:gd name="connsiteX2" fmla="*/ 3485 w 10000"/>
              <a:gd name="connsiteY2" fmla="*/ 9628 h 10018"/>
              <a:gd name="connsiteX3" fmla="*/ 3485 w 10000"/>
              <a:gd name="connsiteY3" fmla="*/ 362 h 10018"/>
              <a:gd name="connsiteX4" fmla="*/ 3556 w 10000"/>
              <a:gd name="connsiteY4" fmla="*/ 0 h 10018"/>
              <a:gd name="connsiteX5" fmla="*/ 6778 w 10000"/>
              <a:gd name="connsiteY5" fmla="*/ 0 h 10018"/>
              <a:gd name="connsiteX6" fmla="*/ 6846 w 10000"/>
              <a:gd name="connsiteY6" fmla="*/ 362 h 10018"/>
              <a:gd name="connsiteX7" fmla="*/ 6846 w 10000"/>
              <a:gd name="connsiteY7" fmla="*/ 6670 h 10018"/>
              <a:gd name="connsiteX8" fmla="*/ 6914 w 10000"/>
              <a:gd name="connsiteY8" fmla="*/ 7032 h 10018"/>
              <a:gd name="connsiteX9" fmla="*/ 7807 w 10000"/>
              <a:gd name="connsiteY9" fmla="*/ 7032 h 10018"/>
              <a:gd name="connsiteX10" fmla="*/ 7879 w 10000"/>
              <a:gd name="connsiteY10" fmla="*/ 6670 h 10018"/>
              <a:gd name="connsiteX11" fmla="*/ 7879 w 10000"/>
              <a:gd name="connsiteY11" fmla="*/ 2649 h 10018"/>
              <a:gd name="connsiteX12" fmla="*/ 7948 w 10000"/>
              <a:gd name="connsiteY12" fmla="*/ 2288 h 10018"/>
              <a:gd name="connsiteX13" fmla="*/ 9931 w 10000"/>
              <a:gd name="connsiteY13" fmla="*/ 2288 h 10018"/>
              <a:gd name="connsiteX14" fmla="*/ 10000 w 10000"/>
              <a:gd name="connsiteY14" fmla="*/ 2649 h 10018"/>
              <a:gd name="connsiteX0" fmla="*/ 0 w 10000"/>
              <a:gd name="connsiteY0" fmla="*/ 9972 h 9991"/>
              <a:gd name="connsiteX1" fmla="*/ 3417 w 10000"/>
              <a:gd name="connsiteY1" fmla="*/ 9991 h 9991"/>
              <a:gd name="connsiteX2" fmla="*/ 3485 w 10000"/>
              <a:gd name="connsiteY2" fmla="*/ 9628 h 9991"/>
              <a:gd name="connsiteX3" fmla="*/ 3485 w 10000"/>
              <a:gd name="connsiteY3" fmla="*/ 362 h 9991"/>
              <a:gd name="connsiteX4" fmla="*/ 3556 w 10000"/>
              <a:gd name="connsiteY4" fmla="*/ 0 h 9991"/>
              <a:gd name="connsiteX5" fmla="*/ 6778 w 10000"/>
              <a:gd name="connsiteY5" fmla="*/ 0 h 9991"/>
              <a:gd name="connsiteX6" fmla="*/ 6846 w 10000"/>
              <a:gd name="connsiteY6" fmla="*/ 362 h 9991"/>
              <a:gd name="connsiteX7" fmla="*/ 6846 w 10000"/>
              <a:gd name="connsiteY7" fmla="*/ 6670 h 9991"/>
              <a:gd name="connsiteX8" fmla="*/ 6914 w 10000"/>
              <a:gd name="connsiteY8" fmla="*/ 7032 h 9991"/>
              <a:gd name="connsiteX9" fmla="*/ 7807 w 10000"/>
              <a:gd name="connsiteY9" fmla="*/ 7032 h 9991"/>
              <a:gd name="connsiteX10" fmla="*/ 7879 w 10000"/>
              <a:gd name="connsiteY10" fmla="*/ 6670 h 9991"/>
              <a:gd name="connsiteX11" fmla="*/ 7879 w 10000"/>
              <a:gd name="connsiteY11" fmla="*/ 2649 h 9991"/>
              <a:gd name="connsiteX12" fmla="*/ 7948 w 10000"/>
              <a:gd name="connsiteY12" fmla="*/ 2288 h 9991"/>
              <a:gd name="connsiteX13" fmla="*/ 9931 w 10000"/>
              <a:gd name="connsiteY13" fmla="*/ 2288 h 9991"/>
              <a:gd name="connsiteX14" fmla="*/ 10000 w 10000"/>
              <a:gd name="connsiteY14" fmla="*/ 2649 h 9991"/>
              <a:gd name="connsiteX0" fmla="*/ 0 w 10000"/>
              <a:gd name="connsiteY0" fmla="*/ 10008 h 10015"/>
              <a:gd name="connsiteX1" fmla="*/ 3417 w 10000"/>
              <a:gd name="connsiteY1" fmla="*/ 10000 h 10015"/>
              <a:gd name="connsiteX2" fmla="*/ 3485 w 10000"/>
              <a:gd name="connsiteY2" fmla="*/ 9637 h 10015"/>
              <a:gd name="connsiteX3" fmla="*/ 3485 w 10000"/>
              <a:gd name="connsiteY3" fmla="*/ 362 h 10015"/>
              <a:gd name="connsiteX4" fmla="*/ 3556 w 10000"/>
              <a:gd name="connsiteY4" fmla="*/ 0 h 10015"/>
              <a:gd name="connsiteX5" fmla="*/ 6778 w 10000"/>
              <a:gd name="connsiteY5" fmla="*/ 0 h 10015"/>
              <a:gd name="connsiteX6" fmla="*/ 6846 w 10000"/>
              <a:gd name="connsiteY6" fmla="*/ 362 h 10015"/>
              <a:gd name="connsiteX7" fmla="*/ 6846 w 10000"/>
              <a:gd name="connsiteY7" fmla="*/ 6676 h 10015"/>
              <a:gd name="connsiteX8" fmla="*/ 6914 w 10000"/>
              <a:gd name="connsiteY8" fmla="*/ 7038 h 10015"/>
              <a:gd name="connsiteX9" fmla="*/ 7807 w 10000"/>
              <a:gd name="connsiteY9" fmla="*/ 7038 h 10015"/>
              <a:gd name="connsiteX10" fmla="*/ 7879 w 10000"/>
              <a:gd name="connsiteY10" fmla="*/ 6676 h 10015"/>
              <a:gd name="connsiteX11" fmla="*/ 7879 w 10000"/>
              <a:gd name="connsiteY11" fmla="*/ 2651 h 10015"/>
              <a:gd name="connsiteX12" fmla="*/ 7948 w 10000"/>
              <a:gd name="connsiteY12" fmla="*/ 2290 h 10015"/>
              <a:gd name="connsiteX13" fmla="*/ 9931 w 10000"/>
              <a:gd name="connsiteY13" fmla="*/ 2290 h 10015"/>
              <a:gd name="connsiteX14" fmla="*/ 10000 w 10000"/>
              <a:gd name="connsiteY14" fmla="*/ 2651 h 10015"/>
              <a:gd name="connsiteX0" fmla="*/ 0 w 10000"/>
              <a:gd name="connsiteY0" fmla="*/ 10008 h 10008"/>
              <a:gd name="connsiteX1" fmla="*/ 3417 w 10000"/>
              <a:gd name="connsiteY1" fmla="*/ 10000 h 10008"/>
              <a:gd name="connsiteX2" fmla="*/ 3485 w 10000"/>
              <a:gd name="connsiteY2" fmla="*/ 9637 h 10008"/>
              <a:gd name="connsiteX3" fmla="*/ 3485 w 10000"/>
              <a:gd name="connsiteY3" fmla="*/ 362 h 10008"/>
              <a:gd name="connsiteX4" fmla="*/ 3556 w 10000"/>
              <a:gd name="connsiteY4" fmla="*/ 0 h 10008"/>
              <a:gd name="connsiteX5" fmla="*/ 6778 w 10000"/>
              <a:gd name="connsiteY5" fmla="*/ 0 h 10008"/>
              <a:gd name="connsiteX6" fmla="*/ 6846 w 10000"/>
              <a:gd name="connsiteY6" fmla="*/ 362 h 10008"/>
              <a:gd name="connsiteX7" fmla="*/ 6846 w 10000"/>
              <a:gd name="connsiteY7" fmla="*/ 6676 h 10008"/>
              <a:gd name="connsiteX8" fmla="*/ 6914 w 10000"/>
              <a:gd name="connsiteY8" fmla="*/ 7038 h 10008"/>
              <a:gd name="connsiteX9" fmla="*/ 7807 w 10000"/>
              <a:gd name="connsiteY9" fmla="*/ 7038 h 10008"/>
              <a:gd name="connsiteX10" fmla="*/ 7879 w 10000"/>
              <a:gd name="connsiteY10" fmla="*/ 6676 h 10008"/>
              <a:gd name="connsiteX11" fmla="*/ 7879 w 10000"/>
              <a:gd name="connsiteY11" fmla="*/ 2651 h 10008"/>
              <a:gd name="connsiteX12" fmla="*/ 7948 w 10000"/>
              <a:gd name="connsiteY12" fmla="*/ 2290 h 10008"/>
              <a:gd name="connsiteX13" fmla="*/ 9931 w 10000"/>
              <a:gd name="connsiteY13" fmla="*/ 2290 h 10008"/>
              <a:gd name="connsiteX14" fmla="*/ 10000 w 10000"/>
              <a:gd name="connsiteY14" fmla="*/ 2651 h 10008"/>
              <a:gd name="connsiteX0" fmla="*/ 0 w 10000"/>
              <a:gd name="connsiteY0" fmla="*/ 10008 h 10008"/>
              <a:gd name="connsiteX1" fmla="*/ 3417 w 10000"/>
              <a:gd name="connsiteY1" fmla="*/ 10000 h 10008"/>
              <a:gd name="connsiteX2" fmla="*/ 3485 w 10000"/>
              <a:gd name="connsiteY2" fmla="*/ 9637 h 10008"/>
              <a:gd name="connsiteX3" fmla="*/ 3485 w 10000"/>
              <a:gd name="connsiteY3" fmla="*/ 362 h 10008"/>
              <a:gd name="connsiteX4" fmla="*/ 3556 w 10000"/>
              <a:gd name="connsiteY4" fmla="*/ 0 h 10008"/>
              <a:gd name="connsiteX5" fmla="*/ 6778 w 10000"/>
              <a:gd name="connsiteY5" fmla="*/ 0 h 10008"/>
              <a:gd name="connsiteX6" fmla="*/ 6846 w 10000"/>
              <a:gd name="connsiteY6" fmla="*/ 362 h 10008"/>
              <a:gd name="connsiteX7" fmla="*/ 6846 w 10000"/>
              <a:gd name="connsiteY7" fmla="*/ 6676 h 10008"/>
              <a:gd name="connsiteX8" fmla="*/ 6914 w 10000"/>
              <a:gd name="connsiteY8" fmla="*/ 7038 h 10008"/>
              <a:gd name="connsiteX9" fmla="*/ 7807 w 10000"/>
              <a:gd name="connsiteY9" fmla="*/ 7038 h 10008"/>
              <a:gd name="connsiteX10" fmla="*/ 7879 w 10000"/>
              <a:gd name="connsiteY10" fmla="*/ 6676 h 10008"/>
              <a:gd name="connsiteX11" fmla="*/ 7879 w 10000"/>
              <a:gd name="connsiteY11" fmla="*/ 2651 h 10008"/>
              <a:gd name="connsiteX12" fmla="*/ 7948 w 10000"/>
              <a:gd name="connsiteY12" fmla="*/ 2290 h 10008"/>
              <a:gd name="connsiteX13" fmla="*/ 10000 w 10000"/>
              <a:gd name="connsiteY13" fmla="*/ 2651 h 10008"/>
              <a:gd name="connsiteX0" fmla="*/ 0 w 9969"/>
              <a:gd name="connsiteY0" fmla="*/ 10008 h 10008"/>
              <a:gd name="connsiteX1" fmla="*/ 3417 w 9969"/>
              <a:gd name="connsiteY1" fmla="*/ 10000 h 10008"/>
              <a:gd name="connsiteX2" fmla="*/ 3485 w 9969"/>
              <a:gd name="connsiteY2" fmla="*/ 9637 h 10008"/>
              <a:gd name="connsiteX3" fmla="*/ 3485 w 9969"/>
              <a:gd name="connsiteY3" fmla="*/ 362 h 10008"/>
              <a:gd name="connsiteX4" fmla="*/ 3556 w 9969"/>
              <a:gd name="connsiteY4" fmla="*/ 0 h 10008"/>
              <a:gd name="connsiteX5" fmla="*/ 6778 w 9969"/>
              <a:gd name="connsiteY5" fmla="*/ 0 h 10008"/>
              <a:gd name="connsiteX6" fmla="*/ 6846 w 9969"/>
              <a:gd name="connsiteY6" fmla="*/ 362 h 10008"/>
              <a:gd name="connsiteX7" fmla="*/ 6846 w 9969"/>
              <a:gd name="connsiteY7" fmla="*/ 6676 h 10008"/>
              <a:gd name="connsiteX8" fmla="*/ 6914 w 9969"/>
              <a:gd name="connsiteY8" fmla="*/ 7038 h 10008"/>
              <a:gd name="connsiteX9" fmla="*/ 7807 w 9969"/>
              <a:gd name="connsiteY9" fmla="*/ 7038 h 10008"/>
              <a:gd name="connsiteX10" fmla="*/ 7879 w 9969"/>
              <a:gd name="connsiteY10" fmla="*/ 6676 h 10008"/>
              <a:gd name="connsiteX11" fmla="*/ 7879 w 9969"/>
              <a:gd name="connsiteY11" fmla="*/ 2651 h 10008"/>
              <a:gd name="connsiteX12" fmla="*/ 7948 w 9969"/>
              <a:gd name="connsiteY12" fmla="*/ 2290 h 10008"/>
              <a:gd name="connsiteX13" fmla="*/ 9969 w 9969"/>
              <a:gd name="connsiteY13" fmla="*/ 2271 h 10008"/>
              <a:gd name="connsiteX0" fmla="*/ 0 w 9995"/>
              <a:gd name="connsiteY0" fmla="*/ 10000 h 10000"/>
              <a:gd name="connsiteX1" fmla="*/ 3428 w 9995"/>
              <a:gd name="connsiteY1" fmla="*/ 9992 h 10000"/>
              <a:gd name="connsiteX2" fmla="*/ 3496 w 9995"/>
              <a:gd name="connsiteY2" fmla="*/ 9629 h 10000"/>
              <a:gd name="connsiteX3" fmla="*/ 3496 w 9995"/>
              <a:gd name="connsiteY3" fmla="*/ 362 h 10000"/>
              <a:gd name="connsiteX4" fmla="*/ 3567 w 9995"/>
              <a:gd name="connsiteY4" fmla="*/ 0 h 10000"/>
              <a:gd name="connsiteX5" fmla="*/ 6799 w 9995"/>
              <a:gd name="connsiteY5" fmla="*/ 0 h 10000"/>
              <a:gd name="connsiteX6" fmla="*/ 6867 w 9995"/>
              <a:gd name="connsiteY6" fmla="*/ 362 h 10000"/>
              <a:gd name="connsiteX7" fmla="*/ 6867 w 9995"/>
              <a:gd name="connsiteY7" fmla="*/ 6671 h 10000"/>
              <a:gd name="connsiteX8" fmla="*/ 6936 w 9995"/>
              <a:gd name="connsiteY8" fmla="*/ 7032 h 10000"/>
              <a:gd name="connsiteX9" fmla="*/ 7831 w 9995"/>
              <a:gd name="connsiteY9" fmla="*/ 7032 h 10000"/>
              <a:gd name="connsiteX10" fmla="*/ 7904 w 9995"/>
              <a:gd name="connsiteY10" fmla="*/ 6671 h 10000"/>
              <a:gd name="connsiteX11" fmla="*/ 7904 w 9995"/>
              <a:gd name="connsiteY11" fmla="*/ 2649 h 10000"/>
              <a:gd name="connsiteX12" fmla="*/ 7973 w 9995"/>
              <a:gd name="connsiteY12" fmla="*/ 2288 h 10000"/>
              <a:gd name="connsiteX13" fmla="*/ 9995 w 9995"/>
              <a:gd name="connsiteY13" fmla="*/ 2377 h 10000"/>
              <a:gd name="connsiteX0" fmla="*/ 0 w 10000"/>
              <a:gd name="connsiteY0" fmla="*/ 10000 h 10000"/>
              <a:gd name="connsiteX1" fmla="*/ 3430 w 10000"/>
              <a:gd name="connsiteY1" fmla="*/ 9992 h 10000"/>
              <a:gd name="connsiteX2" fmla="*/ 3498 w 10000"/>
              <a:gd name="connsiteY2" fmla="*/ 9629 h 10000"/>
              <a:gd name="connsiteX3" fmla="*/ 3498 w 10000"/>
              <a:gd name="connsiteY3" fmla="*/ 362 h 10000"/>
              <a:gd name="connsiteX4" fmla="*/ 3569 w 10000"/>
              <a:gd name="connsiteY4" fmla="*/ 0 h 10000"/>
              <a:gd name="connsiteX5" fmla="*/ 6802 w 10000"/>
              <a:gd name="connsiteY5" fmla="*/ 0 h 10000"/>
              <a:gd name="connsiteX6" fmla="*/ 6870 w 10000"/>
              <a:gd name="connsiteY6" fmla="*/ 362 h 10000"/>
              <a:gd name="connsiteX7" fmla="*/ 6870 w 10000"/>
              <a:gd name="connsiteY7" fmla="*/ 6671 h 10000"/>
              <a:gd name="connsiteX8" fmla="*/ 6939 w 10000"/>
              <a:gd name="connsiteY8" fmla="*/ 7032 h 10000"/>
              <a:gd name="connsiteX9" fmla="*/ 7835 w 10000"/>
              <a:gd name="connsiteY9" fmla="*/ 7032 h 10000"/>
              <a:gd name="connsiteX10" fmla="*/ 7908 w 10000"/>
              <a:gd name="connsiteY10" fmla="*/ 6671 h 10000"/>
              <a:gd name="connsiteX11" fmla="*/ 7908 w 10000"/>
              <a:gd name="connsiteY11" fmla="*/ 2649 h 10000"/>
              <a:gd name="connsiteX12" fmla="*/ 7977 w 10000"/>
              <a:gd name="connsiteY12" fmla="*/ 2288 h 10000"/>
              <a:gd name="connsiteX13" fmla="*/ 10000 w 10000"/>
              <a:gd name="connsiteY13" fmla="*/ 2296 h 10000"/>
              <a:gd name="connsiteX0" fmla="*/ 0 w 10049"/>
              <a:gd name="connsiteY0" fmla="*/ 10000 h 10000"/>
              <a:gd name="connsiteX1" fmla="*/ 3479 w 10049"/>
              <a:gd name="connsiteY1" fmla="*/ 9992 h 10000"/>
              <a:gd name="connsiteX2" fmla="*/ 3547 w 10049"/>
              <a:gd name="connsiteY2" fmla="*/ 9629 h 10000"/>
              <a:gd name="connsiteX3" fmla="*/ 3547 w 10049"/>
              <a:gd name="connsiteY3" fmla="*/ 362 h 10000"/>
              <a:gd name="connsiteX4" fmla="*/ 3618 w 10049"/>
              <a:gd name="connsiteY4" fmla="*/ 0 h 10000"/>
              <a:gd name="connsiteX5" fmla="*/ 6851 w 10049"/>
              <a:gd name="connsiteY5" fmla="*/ 0 h 10000"/>
              <a:gd name="connsiteX6" fmla="*/ 6919 w 10049"/>
              <a:gd name="connsiteY6" fmla="*/ 362 h 10000"/>
              <a:gd name="connsiteX7" fmla="*/ 6919 w 10049"/>
              <a:gd name="connsiteY7" fmla="*/ 6671 h 10000"/>
              <a:gd name="connsiteX8" fmla="*/ 6988 w 10049"/>
              <a:gd name="connsiteY8" fmla="*/ 7032 h 10000"/>
              <a:gd name="connsiteX9" fmla="*/ 7884 w 10049"/>
              <a:gd name="connsiteY9" fmla="*/ 7032 h 10000"/>
              <a:gd name="connsiteX10" fmla="*/ 7957 w 10049"/>
              <a:gd name="connsiteY10" fmla="*/ 6671 h 10000"/>
              <a:gd name="connsiteX11" fmla="*/ 7957 w 10049"/>
              <a:gd name="connsiteY11" fmla="*/ 2649 h 10000"/>
              <a:gd name="connsiteX12" fmla="*/ 8026 w 10049"/>
              <a:gd name="connsiteY12" fmla="*/ 2288 h 10000"/>
              <a:gd name="connsiteX13" fmla="*/ 10049 w 10049"/>
              <a:gd name="connsiteY13" fmla="*/ 2296 h 10000"/>
              <a:gd name="connsiteX0" fmla="*/ 0 w 10007"/>
              <a:gd name="connsiteY0" fmla="*/ 10000 h 10000"/>
              <a:gd name="connsiteX1" fmla="*/ 3437 w 10007"/>
              <a:gd name="connsiteY1" fmla="*/ 9992 h 10000"/>
              <a:gd name="connsiteX2" fmla="*/ 3505 w 10007"/>
              <a:gd name="connsiteY2" fmla="*/ 9629 h 10000"/>
              <a:gd name="connsiteX3" fmla="*/ 3505 w 10007"/>
              <a:gd name="connsiteY3" fmla="*/ 362 h 10000"/>
              <a:gd name="connsiteX4" fmla="*/ 3576 w 10007"/>
              <a:gd name="connsiteY4" fmla="*/ 0 h 10000"/>
              <a:gd name="connsiteX5" fmla="*/ 6809 w 10007"/>
              <a:gd name="connsiteY5" fmla="*/ 0 h 10000"/>
              <a:gd name="connsiteX6" fmla="*/ 6877 w 10007"/>
              <a:gd name="connsiteY6" fmla="*/ 362 h 10000"/>
              <a:gd name="connsiteX7" fmla="*/ 6877 w 10007"/>
              <a:gd name="connsiteY7" fmla="*/ 6671 h 10000"/>
              <a:gd name="connsiteX8" fmla="*/ 6946 w 10007"/>
              <a:gd name="connsiteY8" fmla="*/ 7032 h 10000"/>
              <a:gd name="connsiteX9" fmla="*/ 7842 w 10007"/>
              <a:gd name="connsiteY9" fmla="*/ 7032 h 10000"/>
              <a:gd name="connsiteX10" fmla="*/ 7915 w 10007"/>
              <a:gd name="connsiteY10" fmla="*/ 6671 h 10000"/>
              <a:gd name="connsiteX11" fmla="*/ 7915 w 10007"/>
              <a:gd name="connsiteY11" fmla="*/ 2649 h 10000"/>
              <a:gd name="connsiteX12" fmla="*/ 7984 w 10007"/>
              <a:gd name="connsiteY12" fmla="*/ 2288 h 10000"/>
              <a:gd name="connsiteX13" fmla="*/ 10007 w 10007"/>
              <a:gd name="connsiteY13" fmla="*/ 2296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0007" h="10000">
                <a:moveTo>
                  <a:pt x="0" y="10000"/>
                </a:moveTo>
                <a:lnTo>
                  <a:pt x="3437" y="9992"/>
                </a:lnTo>
                <a:cubicBezTo>
                  <a:pt x="3474" y="9992"/>
                  <a:pt x="3505" y="9824"/>
                  <a:pt x="3505" y="9629"/>
                </a:cubicBezTo>
                <a:lnTo>
                  <a:pt x="3505" y="362"/>
                </a:lnTo>
                <a:cubicBezTo>
                  <a:pt x="3505" y="168"/>
                  <a:pt x="3536" y="0"/>
                  <a:pt x="3576" y="0"/>
                </a:cubicBezTo>
                <a:lnTo>
                  <a:pt x="6809" y="0"/>
                </a:lnTo>
                <a:cubicBezTo>
                  <a:pt x="6845" y="0"/>
                  <a:pt x="6877" y="168"/>
                  <a:pt x="6877" y="362"/>
                </a:cubicBezTo>
                <a:lnTo>
                  <a:pt x="6877" y="6671"/>
                </a:lnTo>
                <a:cubicBezTo>
                  <a:pt x="6877" y="6865"/>
                  <a:pt x="6906" y="7032"/>
                  <a:pt x="6946" y="7032"/>
                </a:cubicBezTo>
                <a:lnTo>
                  <a:pt x="7842" y="7032"/>
                </a:lnTo>
                <a:cubicBezTo>
                  <a:pt x="7883" y="7032"/>
                  <a:pt x="7915" y="6865"/>
                  <a:pt x="7915" y="6671"/>
                </a:cubicBezTo>
                <a:lnTo>
                  <a:pt x="7915" y="2649"/>
                </a:lnTo>
                <a:cubicBezTo>
                  <a:pt x="7915" y="2443"/>
                  <a:pt x="7943" y="2288"/>
                  <a:pt x="7984" y="2288"/>
                </a:cubicBezTo>
                <a:lnTo>
                  <a:pt x="10007" y="2296"/>
                </a:lnTo>
              </a:path>
            </a:pathLst>
          </a:custGeom>
          <a:noFill/>
          <a:ln w="12700" cap="flat">
            <a:solidFill>
              <a:schemeClr val="bg1"/>
            </a:solidFill>
            <a:prstDash val="solid"/>
            <a:miter lim="800000"/>
            <a:headEnd/>
            <a:tailEnd/>
          </a:ln>
          <a:extLst>
            <a:ext uri="{909E8E84-426E-40dd-AFC4-6F175D3DCCD1}">
              <a14:hiddenFill xmlns=""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 name="Freeform 8"/>
          <p:cNvSpPr>
            <a:spLocks/>
          </p:cNvSpPr>
          <p:nvPr userDrawn="1"/>
        </p:nvSpPr>
        <p:spPr bwMode="gray">
          <a:xfrm>
            <a:off x="-10278" y="5966252"/>
            <a:ext cx="9157459" cy="323466"/>
          </a:xfrm>
          <a:custGeom>
            <a:avLst/>
            <a:gdLst>
              <a:gd name="T0" fmla="*/ 0 w 8480"/>
              <a:gd name="T1" fmla="*/ 0 h 144"/>
              <a:gd name="T2" fmla="*/ 776 w 8480"/>
              <a:gd name="T3" fmla="*/ 0 h 144"/>
              <a:gd name="T4" fmla="*/ 804 w 8480"/>
              <a:gd name="T5" fmla="*/ 28 h 144"/>
              <a:gd name="T6" fmla="*/ 804 w 8480"/>
              <a:gd name="T7" fmla="*/ 114 h 144"/>
              <a:gd name="T8" fmla="*/ 831 w 8480"/>
              <a:gd name="T9" fmla="*/ 142 h 144"/>
              <a:gd name="T10" fmla="*/ 2854 w 8480"/>
              <a:gd name="T11" fmla="*/ 142 h 144"/>
              <a:gd name="T12" fmla="*/ 2882 w 8480"/>
              <a:gd name="T13" fmla="*/ 114 h 144"/>
              <a:gd name="T14" fmla="*/ 2882 w 8480"/>
              <a:gd name="T15" fmla="*/ 28 h 144"/>
              <a:gd name="T16" fmla="*/ 2910 w 8480"/>
              <a:gd name="T17" fmla="*/ 0 h 144"/>
              <a:gd name="T18" fmla="*/ 6767 w 8480"/>
              <a:gd name="T19" fmla="*/ 0 h 144"/>
              <a:gd name="T20" fmla="*/ 6795 w 8480"/>
              <a:gd name="T21" fmla="*/ 28 h 144"/>
              <a:gd name="T22" fmla="*/ 6795 w 8480"/>
              <a:gd name="T23" fmla="*/ 116 h 144"/>
              <a:gd name="T24" fmla="*/ 6823 w 8480"/>
              <a:gd name="T25" fmla="*/ 144 h 144"/>
              <a:gd name="T26" fmla="*/ 8480 w 8480"/>
              <a:gd name="T27" fmla="*/ 144 h 144"/>
              <a:gd name="connsiteX0" fmla="*/ 0 w 9085"/>
              <a:gd name="connsiteY0" fmla="*/ 0 h 10000"/>
              <a:gd name="connsiteX1" fmla="*/ 33 w 9085"/>
              <a:gd name="connsiteY1" fmla="*/ 1944 h 10000"/>
              <a:gd name="connsiteX2" fmla="*/ 33 w 9085"/>
              <a:gd name="connsiteY2" fmla="*/ 7917 h 10000"/>
              <a:gd name="connsiteX3" fmla="*/ 65 w 9085"/>
              <a:gd name="connsiteY3" fmla="*/ 9861 h 10000"/>
              <a:gd name="connsiteX4" fmla="*/ 2451 w 9085"/>
              <a:gd name="connsiteY4" fmla="*/ 9861 h 10000"/>
              <a:gd name="connsiteX5" fmla="*/ 2484 w 9085"/>
              <a:gd name="connsiteY5" fmla="*/ 7917 h 10000"/>
              <a:gd name="connsiteX6" fmla="*/ 2484 w 9085"/>
              <a:gd name="connsiteY6" fmla="*/ 1944 h 10000"/>
              <a:gd name="connsiteX7" fmla="*/ 2517 w 9085"/>
              <a:gd name="connsiteY7" fmla="*/ 0 h 10000"/>
              <a:gd name="connsiteX8" fmla="*/ 7065 w 9085"/>
              <a:gd name="connsiteY8" fmla="*/ 0 h 10000"/>
              <a:gd name="connsiteX9" fmla="*/ 7098 w 9085"/>
              <a:gd name="connsiteY9" fmla="*/ 1944 h 10000"/>
              <a:gd name="connsiteX10" fmla="*/ 7098 w 9085"/>
              <a:gd name="connsiteY10" fmla="*/ 8056 h 10000"/>
              <a:gd name="connsiteX11" fmla="*/ 7131 w 9085"/>
              <a:gd name="connsiteY11" fmla="*/ 10000 h 10000"/>
              <a:gd name="connsiteX12" fmla="*/ 9085 w 9085"/>
              <a:gd name="connsiteY12" fmla="*/ 10000 h 10000"/>
              <a:gd name="connsiteX0" fmla="*/ 0 w 9964"/>
              <a:gd name="connsiteY0" fmla="*/ 1944 h 10000"/>
              <a:gd name="connsiteX1" fmla="*/ 0 w 9964"/>
              <a:gd name="connsiteY1" fmla="*/ 7917 h 10000"/>
              <a:gd name="connsiteX2" fmla="*/ 36 w 9964"/>
              <a:gd name="connsiteY2" fmla="*/ 9861 h 10000"/>
              <a:gd name="connsiteX3" fmla="*/ 2662 w 9964"/>
              <a:gd name="connsiteY3" fmla="*/ 9861 h 10000"/>
              <a:gd name="connsiteX4" fmla="*/ 2698 w 9964"/>
              <a:gd name="connsiteY4" fmla="*/ 7917 h 10000"/>
              <a:gd name="connsiteX5" fmla="*/ 2698 w 9964"/>
              <a:gd name="connsiteY5" fmla="*/ 1944 h 10000"/>
              <a:gd name="connsiteX6" fmla="*/ 2735 w 9964"/>
              <a:gd name="connsiteY6" fmla="*/ 0 h 10000"/>
              <a:gd name="connsiteX7" fmla="*/ 7741 w 9964"/>
              <a:gd name="connsiteY7" fmla="*/ 0 h 10000"/>
              <a:gd name="connsiteX8" fmla="*/ 7777 w 9964"/>
              <a:gd name="connsiteY8" fmla="*/ 1944 h 10000"/>
              <a:gd name="connsiteX9" fmla="*/ 7777 w 9964"/>
              <a:gd name="connsiteY9" fmla="*/ 8056 h 10000"/>
              <a:gd name="connsiteX10" fmla="*/ 7813 w 9964"/>
              <a:gd name="connsiteY10" fmla="*/ 10000 h 10000"/>
              <a:gd name="connsiteX11" fmla="*/ 9964 w 9964"/>
              <a:gd name="connsiteY11" fmla="*/ 10000 h 10000"/>
              <a:gd name="connsiteX0" fmla="*/ 0 w 10000"/>
              <a:gd name="connsiteY0" fmla="*/ 7917 h 10000"/>
              <a:gd name="connsiteX1" fmla="*/ 36 w 10000"/>
              <a:gd name="connsiteY1" fmla="*/ 9861 h 10000"/>
              <a:gd name="connsiteX2" fmla="*/ 2672 w 10000"/>
              <a:gd name="connsiteY2" fmla="*/ 9861 h 10000"/>
              <a:gd name="connsiteX3" fmla="*/ 2708 w 10000"/>
              <a:gd name="connsiteY3" fmla="*/ 7917 h 10000"/>
              <a:gd name="connsiteX4" fmla="*/ 2708 w 10000"/>
              <a:gd name="connsiteY4" fmla="*/ 1944 h 10000"/>
              <a:gd name="connsiteX5" fmla="*/ 2745 w 10000"/>
              <a:gd name="connsiteY5" fmla="*/ 0 h 10000"/>
              <a:gd name="connsiteX6" fmla="*/ 7769 w 10000"/>
              <a:gd name="connsiteY6" fmla="*/ 0 h 10000"/>
              <a:gd name="connsiteX7" fmla="*/ 7805 w 10000"/>
              <a:gd name="connsiteY7" fmla="*/ 1944 h 10000"/>
              <a:gd name="connsiteX8" fmla="*/ 7805 w 10000"/>
              <a:gd name="connsiteY8" fmla="*/ 8056 h 10000"/>
              <a:gd name="connsiteX9" fmla="*/ 7841 w 10000"/>
              <a:gd name="connsiteY9" fmla="*/ 10000 h 10000"/>
              <a:gd name="connsiteX10" fmla="*/ 10000 w 10000"/>
              <a:gd name="connsiteY10" fmla="*/ 10000 h 10000"/>
              <a:gd name="connsiteX0" fmla="*/ 0 w 9964"/>
              <a:gd name="connsiteY0" fmla="*/ 9861 h 10000"/>
              <a:gd name="connsiteX1" fmla="*/ 2636 w 9964"/>
              <a:gd name="connsiteY1" fmla="*/ 9861 h 10000"/>
              <a:gd name="connsiteX2" fmla="*/ 2672 w 9964"/>
              <a:gd name="connsiteY2" fmla="*/ 7917 h 10000"/>
              <a:gd name="connsiteX3" fmla="*/ 2672 w 9964"/>
              <a:gd name="connsiteY3" fmla="*/ 1944 h 10000"/>
              <a:gd name="connsiteX4" fmla="*/ 2709 w 9964"/>
              <a:gd name="connsiteY4" fmla="*/ 0 h 10000"/>
              <a:gd name="connsiteX5" fmla="*/ 7733 w 9964"/>
              <a:gd name="connsiteY5" fmla="*/ 0 h 10000"/>
              <a:gd name="connsiteX6" fmla="*/ 7769 w 9964"/>
              <a:gd name="connsiteY6" fmla="*/ 1944 h 10000"/>
              <a:gd name="connsiteX7" fmla="*/ 7769 w 9964"/>
              <a:gd name="connsiteY7" fmla="*/ 8056 h 10000"/>
              <a:gd name="connsiteX8" fmla="*/ 7805 w 9964"/>
              <a:gd name="connsiteY8" fmla="*/ 10000 h 10000"/>
              <a:gd name="connsiteX9" fmla="*/ 9964 w 9964"/>
              <a:gd name="connsiteY9" fmla="*/ 10000 h 10000"/>
              <a:gd name="connsiteX0" fmla="*/ 0 w 7833"/>
              <a:gd name="connsiteY0" fmla="*/ 9861 h 10000"/>
              <a:gd name="connsiteX1" fmla="*/ 2646 w 7833"/>
              <a:gd name="connsiteY1" fmla="*/ 9861 h 10000"/>
              <a:gd name="connsiteX2" fmla="*/ 2682 w 7833"/>
              <a:gd name="connsiteY2" fmla="*/ 7917 h 10000"/>
              <a:gd name="connsiteX3" fmla="*/ 2682 w 7833"/>
              <a:gd name="connsiteY3" fmla="*/ 1944 h 10000"/>
              <a:gd name="connsiteX4" fmla="*/ 2719 w 7833"/>
              <a:gd name="connsiteY4" fmla="*/ 0 h 10000"/>
              <a:gd name="connsiteX5" fmla="*/ 7761 w 7833"/>
              <a:gd name="connsiteY5" fmla="*/ 0 h 10000"/>
              <a:gd name="connsiteX6" fmla="*/ 7797 w 7833"/>
              <a:gd name="connsiteY6" fmla="*/ 1944 h 10000"/>
              <a:gd name="connsiteX7" fmla="*/ 7797 w 7833"/>
              <a:gd name="connsiteY7" fmla="*/ 8056 h 10000"/>
              <a:gd name="connsiteX8" fmla="*/ 7833 w 7833"/>
              <a:gd name="connsiteY8" fmla="*/ 10000 h 10000"/>
              <a:gd name="connsiteX0" fmla="*/ 0 w 9954"/>
              <a:gd name="connsiteY0" fmla="*/ 9861 h 9861"/>
              <a:gd name="connsiteX1" fmla="*/ 3378 w 9954"/>
              <a:gd name="connsiteY1" fmla="*/ 9861 h 9861"/>
              <a:gd name="connsiteX2" fmla="*/ 3424 w 9954"/>
              <a:gd name="connsiteY2" fmla="*/ 7917 h 9861"/>
              <a:gd name="connsiteX3" fmla="*/ 3424 w 9954"/>
              <a:gd name="connsiteY3" fmla="*/ 1944 h 9861"/>
              <a:gd name="connsiteX4" fmla="*/ 3471 w 9954"/>
              <a:gd name="connsiteY4" fmla="*/ 0 h 9861"/>
              <a:gd name="connsiteX5" fmla="*/ 9908 w 9954"/>
              <a:gd name="connsiteY5" fmla="*/ 0 h 9861"/>
              <a:gd name="connsiteX6" fmla="*/ 9954 w 9954"/>
              <a:gd name="connsiteY6" fmla="*/ 1944 h 9861"/>
              <a:gd name="connsiteX7" fmla="*/ 9954 w 9954"/>
              <a:gd name="connsiteY7" fmla="*/ 8056 h 9861"/>
              <a:gd name="connsiteX0" fmla="*/ 0 w 10000"/>
              <a:gd name="connsiteY0" fmla="*/ 10000 h 10000"/>
              <a:gd name="connsiteX1" fmla="*/ 3394 w 10000"/>
              <a:gd name="connsiteY1" fmla="*/ 10000 h 10000"/>
              <a:gd name="connsiteX2" fmla="*/ 3440 w 10000"/>
              <a:gd name="connsiteY2" fmla="*/ 8029 h 10000"/>
              <a:gd name="connsiteX3" fmla="*/ 3440 w 10000"/>
              <a:gd name="connsiteY3" fmla="*/ 1971 h 10000"/>
              <a:gd name="connsiteX4" fmla="*/ 3487 w 10000"/>
              <a:gd name="connsiteY4" fmla="*/ 0 h 10000"/>
              <a:gd name="connsiteX5" fmla="*/ 9954 w 10000"/>
              <a:gd name="connsiteY5" fmla="*/ 0 h 10000"/>
              <a:gd name="connsiteX6" fmla="*/ 10000 w 10000"/>
              <a:gd name="connsiteY6" fmla="*/ 1971 h 10000"/>
              <a:gd name="connsiteX0" fmla="*/ 0 w 7965"/>
              <a:gd name="connsiteY0" fmla="*/ 9803 h 10000"/>
              <a:gd name="connsiteX1" fmla="*/ 1359 w 7965"/>
              <a:gd name="connsiteY1" fmla="*/ 10000 h 10000"/>
              <a:gd name="connsiteX2" fmla="*/ 1405 w 7965"/>
              <a:gd name="connsiteY2" fmla="*/ 8029 h 10000"/>
              <a:gd name="connsiteX3" fmla="*/ 1405 w 7965"/>
              <a:gd name="connsiteY3" fmla="*/ 1971 h 10000"/>
              <a:gd name="connsiteX4" fmla="*/ 1452 w 7965"/>
              <a:gd name="connsiteY4" fmla="*/ 0 h 10000"/>
              <a:gd name="connsiteX5" fmla="*/ 7919 w 7965"/>
              <a:gd name="connsiteY5" fmla="*/ 0 h 10000"/>
              <a:gd name="connsiteX6" fmla="*/ 7965 w 7965"/>
              <a:gd name="connsiteY6" fmla="*/ 1971 h 10000"/>
              <a:gd name="connsiteX0" fmla="*/ 0 w 10000"/>
              <a:gd name="connsiteY0" fmla="*/ 9803 h 10000"/>
              <a:gd name="connsiteX1" fmla="*/ 1706 w 10000"/>
              <a:gd name="connsiteY1" fmla="*/ 10000 h 10000"/>
              <a:gd name="connsiteX2" fmla="*/ 1764 w 10000"/>
              <a:gd name="connsiteY2" fmla="*/ 8029 h 10000"/>
              <a:gd name="connsiteX3" fmla="*/ 1764 w 10000"/>
              <a:gd name="connsiteY3" fmla="*/ 1971 h 10000"/>
              <a:gd name="connsiteX4" fmla="*/ 1823 w 10000"/>
              <a:gd name="connsiteY4" fmla="*/ 0 h 10000"/>
              <a:gd name="connsiteX5" fmla="*/ 9942 w 10000"/>
              <a:gd name="connsiteY5" fmla="*/ 0 h 10000"/>
              <a:gd name="connsiteX6" fmla="*/ 10000 w 10000"/>
              <a:gd name="connsiteY6" fmla="*/ 1971 h 10000"/>
              <a:gd name="connsiteX0" fmla="*/ 0 w 9295"/>
              <a:gd name="connsiteY0" fmla="*/ 9803 h 10000"/>
              <a:gd name="connsiteX1" fmla="*/ 1001 w 9295"/>
              <a:gd name="connsiteY1" fmla="*/ 10000 h 10000"/>
              <a:gd name="connsiteX2" fmla="*/ 1059 w 9295"/>
              <a:gd name="connsiteY2" fmla="*/ 8029 h 10000"/>
              <a:gd name="connsiteX3" fmla="*/ 1059 w 9295"/>
              <a:gd name="connsiteY3" fmla="*/ 1971 h 10000"/>
              <a:gd name="connsiteX4" fmla="*/ 1118 w 9295"/>
              <a:gd name="connsiteY4" fmla="*/ 0 h 10000"/>
              <a:gd name="connsiteX5" fmla="*/ 9237 w 9295"/>
              <a:gd name="connsiteY5" fmla="*/ 0 h 10000"/>
              <a:gd name="connsiteX6" fmla="*/ 9295 w 9295"/>
              <a:gd name="connsiteY6" fmla="*/ 1971 h 10000"/>
              <a:gd name="connsiteX0" fmla="*/ 0 w 10000"/>
              <a:gd name="connsiteY0" fmla="*/ 10246 h 10246"/>
              <a:gd name="connsiteX1" fmla="*/ 1077 w 10000"/>
              <a:gd name="connsiteY1" fmla="*/ 10000 h 10246"/>
              <a:gd name="connsiteX2" fmla="*/ 1139 w 10000"/>
              <a:gd name="connsiteY2" fmla="*/ 8029 h 10246"/>
              <a:gd name="connsiteX3" fmla="*/ 1139 w 10000"/>
              <a:gd name="connsiteY3" fmla="*/ 1971 h 10246"/>
              <a:gd name="connsiteX4" fmla="*/ 1203 w 10000"/>
              <a:gd name="connsiteY4" fmla="*/ 0 h 10246"/>
              <a:gd name="connsiteX5" fmla="*/ 9938 w 10000"/>
              <a:gd name="connsiteY5" fmla="*/ 0 h 10246"/>
              <a:gd name="connsiteX6" fmla="*/ 10000 w 10000"/>
              <a:gd name="connsiteY6" fmla="*/ 1971 h 10246"/>
              <a:gd name="connsiteX0" fmla="*/ 0 w 10000"/>
              <a:gd name="connsiteY0" fmla="*/ 9951 h 10000"/>
              <a:gd name="connsiteX1" fmla="*/ 1077 w 10000"/>
              <a:gd name="connsiteY1" fmla="*/ 10000 h 10000"/>
              <a:gd name="connsiteX2" fmla="*/ 1139 w 10000"/>
              <a:gd name="connsiteY2" fmla="*/ 8029 h 10000"/>
              <a:gd name="connsiteX3" fmla="*/ 1139 w 10000"/>
              <a:gd name="connsiteY3" fmla="*/ 1971 h 10000"/>
              <a:gd name="connsiteX4" fmla="*/ 1203 w 10000"/>
              <a:gd name="connsiteY4" fmla="*/ 0 h 10000"/>
              <a:gd name="connsiteX5" fmla="*/ 9938 w 10000"/>
              <a:gd name="connsiteY5" fmla="*/ 0 h 10000"/>
              <a:gd name="connsiteX6" fmla="*/ 10000 w 10000"/>
              <a:gd name="connsiteY6" fmla="*/ 1971 h 10000"/>
              <a:gd name="connsiteX0" fmla="*/ 0 w 10000"/>
              <a:gd name="connsiteY0" fmla="*/ 9951 h 10000"/>
              <a:gd name="connsiteX1" fmla="*/ 1077 w 10000"/>
              <a:gd name="connsiteY1" fmla="*/ 10000 h 10000"/>
              <a:gd name="connsiteX2" fmla="*/ 1139 w 10000"/>
              <a:gd name="connsiteY2" fmla="*/ 8029 h 10000"/>
              <a:gd name="connsiteX3" fmla="*/ 1139 w 10000"/>
              <a:gd name="connsiteY3" fmla="*/ 1971 h 10000"/>
              <a:gd name="connsiteX4" fmla="*/ 1203 w 10000"/>
              <a:gd name="connsiteY4" fmla="*/ 0 h 10000"/>
              <a:gd name="connsiteX5" fmla="*/ 10000 w 10000"/>
              <a:gd name="connsiteY5" fmla="*/ 1971 h 10000"/>
              <a:gd name="connsiteX0" fmla="*/ 0 w 8215"/>
              <a:gd name="connsiteY0" fmla="*/ 12209 h 12258"/>
              <a:gd name="connsiteX1" fmla="*/ 1077 w 8215"/>
              <a:gd name="connsiteY1" fmla="*/ 12258 h 12258"/>
              <a:gd name="connsiteX2" fmla="*/ 1139 w 8215"/>
              <a:gd name="connsiteY2" fmla="*/ 10287 h 12258"/>
              <a:gd name="connsiteX3" fmla="*/ 1139 w 8215"/>
              <a:gd name="connsiteY3" fmla="*/ 4229 h 12258"/>
              <a:gd name="connsiteX4" fmla="*/ 1203 w 8215"/>
              <a:gd name="connsiteY4" fmla="*/ 2258 h 12258"/>
              <a:gd name="connsiteX5" fmla="*/ 8215 w 8215"/>
              <a:gd name="connsiteY5" fmla="*/ 0 h 12258"/>
              <a:gd name="connsiteX0" fmla="*/ 0 w 10000"/>
              <a:gd name="connsiteY0" fmla="*/ 8195 h 8235"/>
              <a:gd name="connsiteX1" fmla="*/ 1311 w 10000"/>
              <a:gd name="connsiteY1" fmla="*/ 8235 h 8235"/>
              <a:gd name="connsiteX2" fmla="*/ 1386 w 10000"/>
              <a:gd name="connsiteY2" fmla="*/ 6627 h 8235"/>
              <a:gd name="connsiteX3" fmla="*/ 1386 w 10000"/>
              <a:gd name="connsiteY3" fmla="*/ 1685 h 8235"/>
              <a:gd name="connsiteX4" fmla="*/ 1464 w 10000"/>
              <a:gd name="connsiteY4" fmla="*/ 77 h 8235"/>
              <a:gd name="connsiteX5" fmla="*/ 10000 w 10000"/>
              <a:gd name="connsiteY5" fmla="*/ 0 h 8235"/>
              <a:gd name="connsiteX0" fmla="*/ 0 w 10000"/>
              <a:gd name="connsiteY0" fmla="*/ 9951 h 10000"/>
              <a:gd name="connsiteX1" fmla="*/ 1311 w 10000"/>
              <a:gd name="connsiteY1" fmla="*/ 10000 h 10000"/>
              <a:gd name="connsiteX2" fmla="*/ 1386 w 10000"/>
              <a:gd name="connsiteY2" fmla="*/ 8047 h 10000"/>
              <a:gd name="connsiteX3" fmla="*/ 1386 w 10000"/>
              <a:gd name="connsiteY3" fmla="*/ 2046 h 10000"/>
              <a:gd name="connsiteX4" fmla="*/ 1464 w 10000"/>
              <a:gd name="connsiteY4" fmla="*/ 94 h 10000"/>
              <a:gd name="connsiteX5" fmla="*/ 10000 w 10000"/>
              <a:gd name="connsiteY5" fmla="*/ 0 h 10000"/>
              <a:gd name="connsiteX0" fmla="*/ 0 w 9993"/>
              <a:gd name="connsiteY0" fmla="*/ 9857 h 9906"/>
              <a:gd name="connsiteX1" fmla="*/ 1311 w 9993"/>
              <a:gd name="connsiteY1" fmla="*/ 9906 h 9906"/>
              <a:gd name="connsiteX2" fmla="*/ 1386 w 9993"/>
              <a:gd name="connsiteY2" fmla="*/ 7953 h 9906"/>
              <a:gd name="connsiteX3" fmla="*/ 1386 w 9993"/>
              <a:gd name="connsiteY3" fmla="*/ 1952 h 9906"/>
              <a:gd name="connsiteX4" fmla="*/ 1464 w 9993"/>
              <a:gd name="connsiteY4" fmla="*/ 0 h 9906"/>
              <a:gd name="connsiteX5" fmla="*/ 9993 w 9993"/>
              <a:gd name="connsiteY5" fmla="*/ 101 h 9906"/>
              <a:gd name="connsiteX0" fmla="*/ 0 w 10007"/>
              <a:gd name="connsiteY0" fmla="*/ 10439 h 10488"/>
              <a:gd name="connsiteX1" fmla="*/ 1312 w 10007"/>
              <a:gd name="connsiteY1" fmla="*/ 10488 h 10488"/>
              <a:gd name="connsiteX2" fmla="*/ 1387 w 10007"/>
              <a:gd name="connsiteY2" fmla="*/ 8516 h 10488"/>
              <a:gd name="connsiteX3" fmla="*/ 1387 w 10007"/>
              <a:gd name="connsiteY3" fmla="*/ 2459 h 10488"/>
              <a:gd name="connsiteX4" fmla="*/ 1465 w 10007"/>
              <a:gd name="connsiteY4" fmla="*/ 488 h 10488"/>
              <a:gd name="connsiteX5" fmla="*/ 10007 w 10007"/>
              <a:gd name="connsiteY5" fmla="*/ 0 h 10488"/>
              <a:gd name="connsiteX0" fmla="*/ 0 w 10007"/>
              <a:gd name="connsiteY0" fmla="*/ 9951 h 10000"/>
              <a:gd name="connsiteX1" fmla="*/ 1312 w 10007"/>
              <a:gd name="connsiteY1" fmla="*/ 10000 h 10000"/>
              <a:gd name="connsiteX2" fmla="*/ 1387 w 10007"/>
              <a:gd name="connsiteY2" fmla="*/ 8028 h 10000"/>
              <a:gd name="connsiteX3" fmla="*/ 1387 w 10007"/>
              <a:gd name="connsiteY3" fmla="*/ 1971 h 10000"/>
              <a:gd name="connsiteX4" fmla="*/ 1465 w 10007"/>
              <a:gd name="connsiteY4" fmla="*/ 0 h 10000"/>
              <a:gd name="connsiteX5" fmla="*/ 10007 w 10007"/>
              <a:gd name="connsiteY5" fmla="*/ 496 h 10000"/>
              <a:gd name="connsiteX0" fmla="*/ 0 w 10007"/>
              <a:gd name="connsiteY0" fmla="*/ 9951 h 10000"/>
              <a:gd name="connsiteX1" fmla="*/ 1312 w 10007"/>
              <a:gd name="connsiteY1" fmla="*/ 10000 h 10000"/>
              <a:gd name="connsiteX2" fmla="*/ 1387 w 10007"/>
              <a:gd name="connsiteY2" fmla="*/ 8028 h 10000"/>
              <a:gd name="connsiteX3" fmla="*/ 1387 w 10007"/>
              <a:gd name="connsiteY3" fmla="*/ 1971 h 10000"/>
              <a:gd name="connsiteX4" fmla="*/ 1465 w 10007"/>
              <a:gd name="connsiteY4" fmla="*/ 0 h 10000"/>
              <a:gd name="connsiteX5" fmla="*/ 10007 w 10007"/>
              <a:gd name="connsiteY5" fmla="*/ 1480 h 10000"/>
              <a:gd name="connsiteX0" fmla="*/ 0 w 10007"/>
              <a:gd name="connsiteY0" fmla="*/ 9951 h 10000"/>
              <a:gd name="connsiteX1" fmla="*/ 1312 w 10007"/>
              <a:gd name="connsiteY1" fmla="*/ 10000 h 10000"/>
              <a:gd name="connsiteX2" fmla="*/ 1387 w 10007"/>
              <a:gd name="connsiteY2" fmla="*/ 8028 h 10000"/>
              <a:gd name="connsiteX3" fmla="*/ 1387 w 10007"/>
              <a:gd name="connsiteY3" fmla="*/ 1971 h 10000"/>
              <a:gd name="connsiteX4" fmla="*/ 1465 w 10007"/>
              <a:gd name="connsiteY4" fmla="*/ 0 h 10000"/>
              <a:gd name="connsiteX5" fmla="*/ 10007 w 10007"/>
              <a:gd name="connsiteY5" fmla="*/ 496 h 10000"/>
              <a:gd name="connsiteX0" fmla="*/ 0 w 10021"/>
              <a:gd name="connsiteY0" fmla="*/ 10045 h 10094"/>
              <a:gd name="connsiteX1" fmla="*/ 1312 w 10021"/>
              <a:gd name="connsiteY1" fmla="*/ 10094 h 10094"/>
              <a:gd name="connsiteX2" fmla="*/ 1387 w 10021"/>
              <a:gd name="connsiteY2" fmla="*/ 8122 h 10094"/>
              <a:gd name="connsiteX3" fmla="*/ 1387 w 10021"/>
              <a:gd name="connsiteY3" fmla="*/ 2065 h 10094"/>
              <a:gd name="connsiteX4" fmla="*/ 1465 w 10021"/>
              <a:gd name="connsiteY4" fmla="*/ 94 h 10094"/>
              <a:gd name="connsiteX5" fmla="*/ 10021 w 10021"/>
              <a:gd name="connsiteY5" fmla="*/ 0 h 10094"/>
              <a:gd name="connsiteX0" fmla="*/ 0 w 10021"/>
              <a:gd name="connsiteY0" fmla="*/ 10438 h 10487"/>
              <a:gd name="connsiteX1" fmla="*/ 1312 w 10021"/>
              <a:gd name="connsiteY1" fmla="*/ 10487 h 10487"/>
              <a:gd name="connsiteX2" fmla="*/ 1387 w 10021"/>
              <a:gd name="connsiteY2" fmla="*/ 8515 h 10487"/>
              <a:gd name="connsiteX3" fmla="*/ 1387 w 10021"/>
              <a:gd name="connsiteY3" fmla="*/ 2458 h 10487"/>
              <a:gd name="connsiteX4" fmla="*/ 1465 w 10021"/>
              <a:gd name="connsiteY4" fmla="*/ 487 h 10487"/>
              <a:gd name="connsiteX5" fmla="*/ 10021 w 10021"/>
              <a:gd name="connsiteY5" fmla="*/ 0 h 10487"/>
              <a:gd name="connsiteX0" fmla="*/ 0 w 10021"/>
              <a:gd name="connsiteY0" fmla="*/ 9951 h 10000"/>
              <a:gd name="connsiteX1" fmla="*/ 1312 w 10021"/>
              <a:gd name="connsiteY1" fmla="*/ 10000 h 10000"/>
              <a:gd name="connsiteX2" fmla="*/ 1387 w 10021"/>
              <a:gd name="connsiteY2" fmla="*/ 8028 h 10000"/>
              <a:gd name="connsiteX3" fmla="*/ 1387 w 10021"/>
              <a:gd name="connsiteY3" fmla="*/ 1971 h 10000"/>
              <a:gd name="connsiteX4" fmla="*/ 1465 w 10021"/>
              <a:gd name="connsiteY4" fmla="*/ 0 h 10000"/>
              <a:gd name="connsiteX5" fmla="*/ 10021 w 10021"/>
              <a:gd name="connsiteY5" fmla="*/ 300 h 10000"/>
              <a:gd name="connsiteX0" fmla="*/ 0 w 10021"/>
              <a:gd name="connsiteY0" fmla="*/ 10241 h 10290"/>
              <a:gd name="connsiteX1" fmla="*/ 1312 w 10021"/>
              <a:gd name="connsiteY1" fmla="*/ 10290 h 10290"/>
              <a:gd name="connsiteX2" fmla="*/ 1387 w 10021"/>
              <a:gd name="connsiteY2" fmla="*/ 8318 h 10290"/>
              <a:gd name="connsiteX3" fmla="*/ 1387 w 10021"/>
              <a:gd name="connsiteY3" fmla="*/ 2261 h 10290"/>
              <a:gd name="connsiteX4" fmla="*/ 1465 w 10021"/>
              <a:gd name="connsiteY4" fmla="*/ 290 h 10290"/>
              <a:gd name="connsiteX5" fmla="*/ 10021 w 10021"/>
              <a:gd name="connsiteY5" fmla="*/ 0 h 10290"/>
              <a:gd name="connsiteX0" fmla="*/ 0 w 10018"/>
              <a:gd name="connsiteY0" fmla="*/ 10020 h 10069"/>
              <a:gd name="connsiteX1" fmla="*/ 1312 w 10018"/>
              <a:gd name="connsiteY1" fmla="*/ 10069 h 10069"/>
              <a:gd name="connsiteX2" fmla="*/ 1387 w 10018"/>
              <a:gd name="connsiteY2" fmla="*/ 8097 h 10069"/>
              <a:gd name="connsiteX3" fmla="*/ 1387 w 10018"/>
              <a:gd name="connsiteY3" fmla="*/ 2040 h 10069"/>
              <a:gd name="connsiteX4" fmla="*/ 1465 w 10018"/>
              <a:gd name="connsiteY4" fmla="*/ 69 h 10069"/>
              <a:gd name="connsiteX5" fmla="*/ 10018 w 10018"/>
              <a:gd name="connsiteY5" fmla="*/ 0 h 10069"/>
              <a:gd name="connsiteX0" fmla="*/ 0 w 10018"/>
              <a:gd name="connsiteY0" fmla="*/ 10020 h 10069"/>
              <a:gd name="connsiteX1" fmla="*/ 1312 w 10018"/>
              <a:gd name="connsiteY1" fmla="*/ 10069 h 10069"/>
              <a:gd name="connsiteX2" fmla="*/ 1387 w 10018"/>
              <a:gd name="connsiteY2" fmla="*/ 8097 h 10069"/>
              <a:gd name="connsiteX3" fmla="*/ 1387 w 10018"/>
              <a:gd name="connsiteY3" fmla="*/ 2040 h 10069"/>
              <a:gd name="connsiteX4" fmla="*/ 1465 w 10018"/>
              <a:gd name="connsiteY4" fmla="*/ 69 h 10069"/>
              <a:gd name="connsiteX5" fmla="*/ 10018 w 10018"/>
              <a:gd name="connsiteY5" fmla="*/ 0 h 10069"/>
              <a:gd name="connsiteX0" fmla="*/ 0 w 10018"/>
              <a:gd name="connsiteY0" fmla="*/ 10020 h 10217"/>
              <a:gd name="connsiteX1" fmla="*/ 1312 w 10018"/>
              <a:gd name="connsiteY1" fmla="*/ 10217 h 10217"/>
              <a:gd name="connsiteX2" fmla="*/ 1387 w 10018"/>
              <a:gd name="connsiteY2" fmla="*/ 8097 h 10217"/>
              <a:gd name="connsiteX3" fmla="*/ 1387 w 10018"/>
              <a:gd name="connsiteY3" fmla="*/ 2040 h 10217"/>
              <a:gd name="connsiteX4" fmla="*/ 1465 w 10018"/>
              <a:gd name="connsiteY4" fmla="*/ 69 h 10217"/>
              <a:gd name="connsiteX5" fmla="*/ 10018 w 10018"/>
              <a:gd name="connsiteY5" fmla="*/ 0 h 10217"/>
              <a:gd name="connsiteX0" fmla="*/ 0 w 10018"/>
              <a:gd name="connsiteY0" fmla="*/ 10020 h 10069"/>
              <a:gd name="connsiteX1" fmla="*/ 1312 w 10018"/>
              <a:gd name="connsiteY1" fmla="*/ 10069 h 10069"/>
              <a:gd name="connsiteX2" fmla="*/ 1387 w 10018"/>
              <a:gd name="connsiteY2" fmla="*/ 8097 h 10069"/>
              <a:gd name="connsiteX3" fmla="*/ 1387 w 10018"/>
              <a:gd name="connsiteY3" fmla="*/ 2040 h 10069"/>
              <a:gd name="connsiteX4" fmla="*/ 1465 w 10018"/>
              <a:gd name="connsiteY4" fmla="*/ 69 h 10069"/>
              <a:gd name="connsiteX5" fmla="*/ 10018 w 10018"/>
              <a:gd name="connsiteY5" fmla="*/ 0 h 10069"/>
              <a:gd name="connsiteX0" fmla="*/ 0 w 10018"/>
              <a:gd name="connsiteY0" fmla="*/ 10020 h 10069"/>
              <a:gd name="connsiteX1" fmla="*/ 1312 w 10018"/>
              <a:gd name="connsiteY1" fmla="*/ 10069 h 10069"/>
              <a:gd name="connsiteX2" fmla="*/ 1387 w 10018"/>
              <a:gd name="connsiteY2" fmla="*/ 8097 h 10069"/>
              <a:gd name="connsiteX3" fmla="*/ 1387 w 10018"/>
              <a:gd name="connsiteY3" fmla="*/ 2040 h 10069"/>
              <a:gd name="connsiteX4" fmla="*/ 1465 w 10018"/>
              <a:gd name="connsiteY4" fmla="*/ 69 h 10069"/>
              <a:gd name="connsiteX5" fmla="*/ 10018 w 10018"/>
              <a:gd name="connsiteY5" fmla="*/ 0 h 10069"/>
              <a:gd name="connsiteX0" fmla="*/ 0 w 10018"/>
              <a:gd name="connsiteY0" fmla="*/ 10020 h 10020"/>
              <a:gd name="connsiteX1" fmla="*/ 1312 w 10018"/>
              <a:gd name="connsiteY1" fmla="*/ 9995 h 10020"/>
              <a:gd name="connsiteX2" fmla="*/ 1387 w 10018"/>
              <a:gd name="connsiteY2" fmla="*/ 8097 h 10020"/>
              <a:gd name="connsiteX3" fmla="*/ 1387 w 10018"/>
              <a:gd name="connsiteY3" fmla="*/ 2040 h 10020"/>
              <a:gd name="connsiteX4" fmla="*/ 1465 w 10018"/>
              <a:gd name="connsiteY4" fmla="*/ 69 h 10020"/>
              <a:gd name="connsiteX5" fmla="*/ 10018 w 10018"/>
              <a:gd name="connsiteY5" fmla="*/ 0 h 10020"/>
              <a:gd name="connsiteX0" fmla="*/ 0 w 10018"/>
              <a:gd name="connsiteY0" fmla="*/ 10020 h 10020"/>
              <a:gd name="connsiteX1" fmla="*/ 1312 w 10018"/>
              <a:gd name="connsiteY1" fmla="*/ 9921 h 10020"/>
              <a:gd name="connsiteX2" fmla="*/ 1387 w 10018"/>
              <a:gd name="connsiteY2" fmla="*/ 8097 h 10020"/>
              <a:gd name="connsiteX3" fmla="*/ 1387 w 10018"/>
              <a:gd name="connsiteY3" fmla="*/ 2040 h 10020"/>
              <a:gd name="connsiteX4" fmla="*/ 1465 w 10018"/>
              <a:gd name="connsiteY4" fmla="*/ 69 h 10020"/>
              <a:gd name="connsiteX5" fmla="*/ 10018 w 10018"/>
              <a:gd name="connsiteY5" fmla="*/ 0 h 10020"/>
              <a:gd name="connsiteX0" fmla="*/ 0 w 10018"/>
              <a:gd name="connsiteY0" fmla="*/ 10020 h 10069"/>
              <a:gd name="connsiteX1" fmla="*/ 1309 w 10018"/>
              <a:gd name="connsiteY1" fmla="*/ 10069 h 10069"/>
              <a:gd name="connsiteX2" fmla="*/ 1387 w 10018"/>
              <a:gd name="connsiteY2" fmla="*/ 8097 h 10069"/>
              <a:gd name="connsiteX3" fmla="*/ 1387 w 10018"/>
              <a:gd name="connsiteY3" fmla="*/ 2040 h 10069"/>
              <a:gd name="connsiteX4" fmla="*/ 1465 w 10018"/>
              <a:gd name="connsiteY4" fmla="*/ 69 h 10069"/>
              <a:gd name="connsiteX5" fmla="*/ 10018 w 10018"/>
              <a:gd name="connsiteY5" fmla="*/ 0 h 10069"/>
              <a:gd name="connsiteX0" fmla="*/ 0 w 10018"/>
              <a:gd name="connsiteY0" fmla="*/ 10020 h 10069"/>
              <a:gd name="connsiteX1" fmla="*/ 1309 w 10018"/>
              <a:gd name="connsiteY1" fmla="*/ 10069 h 10069"/>
              <a:gd name="connsiteX2" fmla="*/ 1387 w 10018"/>
              <a:gd name="connsiteY2" fmla="*/ 8097 h 10069"/>
              <a:gd name="connsiteX3" fmla="*/ 1387 w 10018"/>
              <a:gd name="connsiteY3" fmla="*/ 2040 h 10069"/>
              <a:gd name="connsiteX4" fmla="*/ 1465 w 10018"/>
              <a:gd name="connsiteY4" fmla="*/ 69 h 10069"/>
              <a:gd name="connsiteX5" fmla="*/ 10018 w 10018"/>
              <a:gd name="connsiteY5" fmla="*/ 0 h 10069"/>
              <a:gd name="connsiteX0" fmla="*/ 0 w 10018"/>
              <a:gd name="connsiteY0" fmla="*/ 10020 h 10020"/>
              <a:gd name="connsiteX1" fmla="*/ 1309 w 10018"/>
              <a:gd name="connsiteY1" fmla="*/ 9995 h 10020"/>
              <a:gd name="connsiteX2" fmla="*/ 1387 w 10018"/>
              <a:gd name="connsiteY2" fmla="*/ 8097 h 10020"/>
              <a:gd name="connsiteX3" fmla="*/ 1387 w 10018"/>
              <a:gd name="connsiteY3" fmla="*/ 2040 h 10020"/>
              <a:gd name="connsiteX4" fmla="*/ 1465 w 10018"/>
              <a:gd name="connsiteY4" fmla="*/ 69 h 10020"/>
              <a:gd name="connsiteX5" fmla="*/ 10018 w 10018"/>
              <a:gd name="connsiteY5" fmla="*/ 0 h 10020"/>
              <a:gd name="connsiteX0" fmla="*/ 0 w 10018"/>
              <a:gd name="connsiteY0" fmla="*/ 10020 h 10020"/>
              <a:gd name="connsiteX1" fmla="*/ 1309 w 10018"/>
              <a:gd name="connsiteY1" fmla="*/ 9995 h 10020"/>
              <a:gd name="connsiteX2" fmla="*/ 1387 w 10018"/>
              <a:gd name="connsiteY2" fmla="*/ 8097 h 10020"/>
              <a:gd name="connsiteX3" fmla="*/ 1387 w 10018"/>
              <a:gd name="connsiteY3" fmla="*/ 2040 h 10020"/>
              <a:gd name="connsiteX4" fmla="*/ 1465 w 10018"/>
              <a:gd name="connsiteY4" fmla="*/ 69 h 10020"/>
              <a:gd name="connsiteX5" fmla="*/ 10018 w 10018"/>
              <a:gd name="connsiteY5" fmla="*/ 0 h 10020"/>
              <a:gd name="connsiteX0" fmla="*/ 0 w 10018"/>
              <a:gd name="connsiteY0" fmla="*/ 10020 h 10020"/>
              <a:gd name="connsiteX1" fmla="*/ 1309 w 10018"/>
              <a:gd name="connsiteY1" fmla="*/ 9995 h 10020"/>
              <a:gd name="connsiteX2" fmla="*/ 1387 w 10018"/>
              <a:gd name="connsiteY2" fmla="*/ 8097 h 10020"/>
              <a:gd name="connsiteX3" fmla="*/ 1387 w 10018"/>
              <a:gd name="connsiteY3" fmla="*/ 2040 h 10020"/>
              <a:gd name="connsiteX4" fmla="*/ 1465 w 10018"/>
              <a:gd name="connsiteY4" fmla="*/ 69 h 10020"/>
              <a:gd name="connsiteX5" fmla="*/ 10018 w 10018"/>
              <a:gd name="connsiteY5" fmla="*/ 0 h 10020"/>
              <a:gd name="connsiteX0" fmla="*/ 0 w 10018"/>
              <a:gd name="connsiteY0" fmla="*/ 10020 h 10069"/>
              <a:gd name="connsiteX1" fmla="*/ 1304 w 10018"/>
              <a:gd name="connsiteY1" fmla="*/ 10069 h 10069"/>
              <a:gd name="connsiteX2" fmla="*/ 1387 w 10018"/>
              <a:gd name="connsiteY2" fmla="*/ 8097 h 10069"/>
              <a:gd name="connsiteX3" fmla="*/ 1387 w 10018"/>
              <a:gd name="connsiteY3" fmla="*/ 2040 h 10069"/>
              <a:gd name="connsiteX4" fmla="*/ 1465 w 10018"/>
              <a:gd name="connsiteY4" fmla="*/ 69 h 10069"/>
              <a:gd name="connsiteX5" fmla="*/ 10018 w 10018"/>
              <a:gd name="connsiteY5" fmla="*/ 0 h 10069"/>
              <a:gd name="connsiteX0" fmla="*/ 0 w 10018"/>
              <a:gd name="connsiteY0" fmla="*/ 10020 h 10020"/>
              <a:gd name="connsiteX1" fmla="*/ 1304 w 10018"/>
              <a:gd name="connsiteY1" fmla="*/ 9921 h 10020"/>
              <a:gd name="connsiteX2" fmla="*/ 1387 w 10018"/>
              <a:gd name="connsiteY2" fmla="*/ 8097 h 10020"/>
              <a:gd name="connsiteX3" fmla="*/ 1387 w 10018"/>
              <a:gd name="connsiteY3" fmla="*/ 2040 h 10020"/>
              <a:gd name="connsiteX4" fmla="*/ 1465 w 10018"/>
              <a:gd name="connsiteY4" fmla="*/ 69 h 10020"/>
              <a:gd name="connsiteX5" fmla="*/ 10018 w 10018"/>
              <a:gd name="connsiteY5" fmla="*/ 0 h 10020"/>
              <a:gd name="connsiteX0" fmla="*/ 0 w 10018"/>
              <a:gd name="connsiteY0" fmla="*/ 10020 h 10142"/>
              <a:gd name="connsiteX1" fmla="*/ 1304 w 10018"/>
              <a:gd name="connsiteY1" fmla="*/ 10142 h 10142"/>
              <a:gd name="connsiteX2" fmla="*/ 1387 w 10018"/>
              <a:gd name="connsiteY2" fmla="*/ 8097 h 10142"/>
              <a:gd name="connsiteX3" fmla="*/ 1387 w 10018"/>
              <a:gd name="connsiteY3" fmla="*/ 2040 h 10142"/>
              <a:gd name="connsiteX4" fmla="*/ 1465 w 10018"/>
              <a:gd name="connsiteY4" fmla="*/ 69 h 10142"/>
              <a:gd name="connsiteX5" fmla="*/ 10018 w 10018"/>
              <a:gd name="connsiteY5" fmla="*/ 0 h 10142"/>
              <a:gd name="connsiteX0" fmla="*/ 0 w 10018"/>
              <a:gd name="connsiteY0" fmla="*/ 10020 h 10142"/>
              <a:gd name="connsiteX1" fmla="*/ 1309 w 10018"/>
              <a:gd name="connsiteY1" fmla="*/ 10142 h 10142"/>
              <a:gd name="connsiteX2" fmla="*/ 1387 w 10018"/>
              <a:gd name="connsiteY2" fmla="*/ 8097 h 10142"/>
              <a:gd name="connsiteX3" fmla="*/ 1387 w 10018"/>
              <a:gd name="connsiteY3" fmla="*/ 2040 h 10142"/>
              <a:gd name="connsiteX4" fmla="*/ 1465 w 10018"/>
              <a:gd name="connsiteY4" fmla="*/ 69 h 10142"/>
              <a:gd name="connsiteX5" fmla="*/ 10018 w 10018"/>
              <a:gd name="connsiteY5" fmla="*/ 0 h 10142"/>
              <a:gd name="connsiteX0" fmla="*/ 0 w 10018"/>
              <a:gd name="connsiteY0" fmla="*/ 10020 h 10020"/>
              <a:gd name="connsiteX1" fmla="*/ 1309 w 10018"/>
              <a:gd name="connsiteY1" fmla="*/ 9921 h 10020"/>
              <a:gd name="connsiteX2" fmla="*/ 1387 w 10018"/>
              <a:gd name="connsiteY2" fmla="*/ 8097 h 10020"/>
              <a:gd name="connsiteX3" fmla="*/ 1387 w 10018"/>
              <a:gd name="connsiteY3" fmla="*/ 2040 h 10020"/>
              <a:gd name="connsiteX4" fmla="*/ 1465 w 10018"/>
              <a:gd name="connsiteY4" fmla="*/ 69 h 10020"/>
              <a:gd name="connsiteX5" fmla="*/ 10018 w 10018"/>
              <a:gd name="connsiteY5" fmla="*/ 0 h 10020"/>
              <a:gd name="connsiteX0" fmla="*/ 0 w 10018"/>
              <a:gd name="connsiteY0" fmla="*/ 10020 h 10020"/>
              <a:gd name="connsiteX1" fmla="*/ 1301 w 10018"/>
              <a:gd name="connsiteY1" fmla="*/ 9995 h 10020"/>
              <a:gd name="connsiteX2" fmla="*/ 1387 w 10018"/>
              <a:gd name="connsiteY2" fmla="*/ 8097 h 10020"/>
              <a:gd name="connsiteX3" fmla="*/ 1387 w 10018"/>
              <a:gd name="connsiteY3" fmla="*/ 2040 h 10020"/>
              <a:gd name="connsiteX4" fmla="*/ 1465 w 10018"/>
              <a:gd name="connsiteY4" fmla="*/ 69 h 10020"/>
              <a:gd name="connsiteX5" fmla="*/ 10018 w 10018"/>
              <a:gd name="connsiteY5" fmla="*/ 0 h 10020"/>
              <a:gd name="connsiteX0" fmla="*/ 0 w 10018"/>
              <a:gd name="connsiteY0" fmla="*/ 10020 h 10069"/>
              <a:gd name="connsiteX1" fmla="*/ 1298 w 10018"/>
              <a:gd name="connsiteY1" fmla="*/ 10069 h 10069"/>
              <a:gd name="connsiteX2" fmla="*/ 1387 w 10018"/>
              <a:gd name="connsiteY2" fmla="*/ 8097 h 10069"/>
              <a:gd name="connsiteX3" fmla="*/ 1387 w 10018"/>
              <a:gd name="connsiteY3" fmla="*/ 2040 h 10069"/>
              <a:gd name="connsiteX4" fmla="*/ 1465 w 10018"/>
              <a:gd name="connsiteY4" fmla="*/ 69 h 10069"/>
              <a:gd name="connsiteX5" fmla="*/ 10018 w 10018"/>
              <a:gd name="connsiteY5" fmla="*/ 0 h 10069"/>
              <a:gd name="connsiteX0" fmla="*/ 0 w 10018"/>
              <a:gd name="connsiteY0" fmla="*/ 10020 h 10020"/>
              <a:gd name="connsiteX1" fmla="*/ 1301 w 10018"/>
              <a:gd name="connsiteY1" fmla="*/ 9995 h 10020"/>
              <a:gd name="connsiteX2" fmla="*/ 1387 w 10018"/>
              <a:gd name="connsiteY2" fmla="*/ 8097 h 10020"/>
              <a:gd name="connsiteX3" fmla="*/ 1387 w 10018"/>
              <a:gd name="connsiteY3" fmla="*/ 2040 h 10020"/>
              <a:gd name="connsiteX4" fmla="*/ 1465 w 10018"/>
              <a:gd name="connsiteY4" fmla="*/ 69 h 10020"/>
              <a:gd name="connsiteX5" fmla="*/ 10018 w 10018"/>
              <a:gd name="connsiteY5" fmla="*/ 0 h 10020"/>
              <a:gd name="connsiteX0" fmla="*/ 0 w 10018"/>
              <a:gd name="connsiteY0" fmla="*/ 10020 h 10020"/>
              <a:gd name="connsiteX1" fmla="*/ 1301 w 10018"/>
              <a:gd name="connsiteY1" fmla="*/ 9995 h 10020"/>
              <a:gd name="connsiteX2" fmla="*/ 1387 w 10018"/>
              <a:gd name="connsiteY2" fmla="*/ 8097 h 10020"/>
              <a:gd name="connsiteX3" fmla="*/ 1387 w 10018"/>
              <a:gd name="connsiteY3" fmla="*/ 2040 h 10020"/>
              <a:gd name="connsiteX4" fmla="*/ 1465 w 10018"/>
              <a:gd name="connsiteY4" fmla="*/ 69 h 10020"/>
              <a:gd name="connsiteX5" fmla="*/ 10018 w 10018"/>
              <a:gd name="connsiteY5" fmla="*/ 0 h 10020"/>
              <a:gd name="connsiteX0" fmla="*/ 0 w 10018"/>
              <a:gd name="connsiteY0" fmla="*/ 10020 h 10290"/>
              <a:gd name="connsiteX1" fmla="*/ 1301 w 10018"/>
              <a:gd name="connsiteY1" fmla="*/ 10290 h 10290"/>
              <a:gd name="connsiteX2" fmla="*/ 1387 w 10018"/>
              <a:gd name="connsiteY2" fmla="*/ 8097 h 10290"/>
              <a:gd name="connsiteX3" fmla="*/ 1387 w 10018"/>
              <a:gd name="connsiteY3" fmla="*/ 2040 h 10290"/>
              <a:gd name="connsiteX4" fmla="*/ 1465 w 10018"/>
              <a:gd name="connsiteY4" fmla="*/ 69 h 10290"/>
              <a:gd name="connsiteX5" fmla="*/ 10018 w 10018"/>
              <a:gd name="connsiteY5" fmla="*/ 0 h 10290"/>
              <a:gd name="connsiteX0" fmla="*/ 0 w 10018"/>
              <a:gd name="connsiteY0" fmla="*/ 10020 h 10020"/>
              <a:gd name="connsiteX1" fmla="*/ 1301 w 10018"/>
              <a:gd name="connsiteY1" fmla="*/ 9995 h 10020"/>
              <a:gd name="connsiteX2" fmla="*/ 1387 w 10018"/>
              <a:gd name="connsiteY2" fmla="*/ 8097 h 10020"/>
              <a:gd name="connsiteX3" fmla="*/ 1387 w 10018"/>
              <a:gd name="connsiteY3" fmla="*/ 2040 h 10020"/>
              <a:gd name="connsiteX4" fmla="*/ 1465 w 10018"/>
              <a:gd name="connsiteY4" fmla="*/ 69 h 10020"/>
              <a:gd name="connsiteX5" fmla="*/ 10018 w 10018"/>
              <a:gd name="connsiteY5" fmla="*/ 0 h 10020"/>
              <a:gd name="connsiteX0" fmla="*/ 0 w 10018"/>
              <a:gd name="connsiteY0" fmla="*/ 10020 h 10069"/>
              <a:gd name="connsiteX1" fmla="*/ 1301 w 10018"/>
              <a:gd name="connsiteY1" fmla="*/ 10069 h 10069"/>
              <a:gd name="connsiteX2" fmla="*/ 1387 w 10018"/>
              <a:gd name="connsiteY2" fmla="*/ 8097 h 10069"/>
              <a:gd name="connsiteX3" fmla="*/ 1387 w 10018"/>
              <a:gd name="connsiteY3" fmla="*/ 2040 h 10069"/>
              <a:gd name="connsiteX4" fmla="*/ 1465 w 10018"/>
              <a:gd name="connsiteY4" fmla="*/ 69 h 10069"/>
              <a:gd name="connsiteX5" fmla="*/ 10018 w 10018"/>
              <a:gd name="connsiteY5" fmla="*/ 0 h 10069"/>
              <a:gd name="connsiteX0" fmla="*/ 0 w 10018"/>
              <a:gd name="connsiteY0" fmla="*/ 10020 h 10073"/>
              <a:gd name="connsiteX1" fmla="*/ 1301 w 10018"/>
              <a:gd name="connsiteY1" fmla="*/ 10069 h 10073"/>
              <a:gd name="connsiteX2" fmla="*/ 1387 w 10018"/>
              <a:gd name="connsiteY2" fmla="*/ 8097 h 10073"/>
              <a:gd name="connsiteX3" fmla="*/ 1387 w 10018"/>
              <a:gd name="connsiteY3" fmla="*/ 2040 h 10073"/>
              <a:gd name="connsiteX4" fmla="*/ 1465 w 10018"/>
              <a:gd name="connsiteY4" fmla="*/ 69 h 10073"/>
              <a:gd name="connsiteX5" fmla="*/ 10018 w 10018"/>
              <a:gd name="connsiteY5" fmla="*/ 0 h 10073"/>
              <a:gd name="connsiteX0" fmla="*/ 70 w 10088"/>
              <a:gd name="connsiteY0" fmla="*/ 10020 h 10069"/>
              <a:gd name="connsiteX1" fmla="*/ 1371 w 10088"/>
              <a:gd name="connsiteY1" fmla="*/ 10069 h 10069"/>
              <a:gd name="connsiteX2" fmla="*/ 1457 w 10088"/>
              <a:gd name="connsiteY2" fmla="*/ 8097 h 10069"/>
              <a:gd name="connsiteX3" fmla="*/ 1457 w 10088"/>
              <a:gd name="connsiteY3" fmla="*/ 2040 h 10069"/>
              <a:gd name="connsiteX4" fmla="*/ 1535 w 10088"/>
              <a:gd name="connsiteY4" fmla="*/ 69 h 10069"/>
              <a:gd name="connsiteX5" fmla="*/ 10088 w 10088"/>
              <a:gd name="connsiteY5" fmla="*/ 0 h 10069"/>
              <a:gd name="connsiteX0" fmla="*/ 46 w 10064"/>
              <a:gd name="connsiteY0" fmla="*/ 10020 h 10230"/>
              <a:gd name="connsiteX1" fmla="*/ 1347 w 10064"/>
              <a:gd name="connsiteY1" fmla="*/ 10069 h 10230"/>
              <a:gd name="connsiteX2" fmla="*/ 1433 w 10064"/>
              <a:gd name="connsiteY2" fmla="*/ 8097 h 10230"/>
              <a:gd name="connsiteX3" fmla="*/ 1433 w 10064"/>
              <a:gd name="connsiteY3" fmla="*/ 2040 h 10230"/>
              <a:gd name="connsiteX4" fmla="*/ 1511 w 10064"/>
              <a:gd name="connsiteY4" fmla="*/ 69 h 10230"/>
              <a:gd name="connsiteX5" fmla="*/ 10064 w 10064"/>
              <a:gd name="connsiteY5" fmla="*/ 0 h 10230"/>
              <a:gd name="connsiteX0" fmla="*/ 50 w 10068"/>
              <a:gd name="connsiteY0" fmla="*/ 10020 h 10133"/>
              <a:gd name="connsiteX1" fmla="*/ 1351 w 10068"/>
              <a:gd name="connsiteY1" fmla="*/ 10069 h 10133"/>
              <a:gd name="connsiteX2" fmla="*/ 1437 w 10068"/>
              <a:gd name="connsiteY2" fmla="*/ 8097 h 10133"/>
              <a:gd name="connsiteX3" fmla="*/ 1437 w 10068"/>
              <a:gd name="connsiteY3" fmla="*/ 2040 h 10133"/>
              <a:gd name="connsiteX4" fmla="*/ 1515 w 10068"/>
              <a:gd name="connsiteY4" fmla="*/ 69 h 10133"/>
              <a:gd name="connsiteX5" fmla="*/ 10068 w 10068"/>
              <a:gd name="connsiteY5" fmla="*/ 0 h 10133"/>
              <a:gd name="connsiteX0" fmla="*/ 0 w 10018"/>
              <a:gd name="connsiteY0" fmla="*/ 10020 h 10073"/>
              <a:gd name="connsiteX1" fmla="*/ 1301 w 10018"/>
              <a:gd name="connsiteY1" fmla="*/ 10069 h 10073"/>
              <a:gd name="connsiteX2" fmla="*/ 1387 w 10018"/>
              <a:gd name="connsiteY2" fmla="*/ 8097 h 10073"/>
              <a:gd name="connsiteX3" fmla="*/ 1387 w 10018"/>
              <a:gd name="connsiteY3" fmla="*/ 2040 h 10073"/>
              <a:gd name="connsiteX4" fmla="*/ 1465 w 10018"/>
              <a:gd name="connsiteY4" fmla="*/ 69 h 10073"/>
              <a:gd name="connsiteX5" fmla="*/ 10018 w 10018"/>
              <a:gd name="connsiteY5" fmla="*/ 0 h 10073"/>
              <a:gd name="connsiteX0" fmla="*/ 0 w 10018"/>
              <a:gd name="connsiteY0" fmla="*/ 10020 h 10073"/>
              <a:gd name="connsiteX1" fmla="*/ 1301 w 10018"/>
              <a:gd name="connsiteY1" fmla="*/ 10069 h 10073"/>
              <a:gd name="connsiteX2" fmla="*/ 1387 w 10018"/>
              <a:gd name="connsiteY2" fmla="*/ 8097 h 10073"/>
              <a:gd name="connsiteX3" fmla="*/ 1387 w 10018"/>
              <a:gd name="connsiteY3" fmla="*/ 2040 h 10073"/>
              <a:gd name="connsiteX4" fmla="*/ 1465 w 10018"/>
              <a:gd name="connsiteY4" fmla="*/ 69 h 10073"/>
              <a:gd name="connsiteX5" fmla="*/ 10018 w 10018"/>
              <a:gd name="connsiteY5" fmla="*/ 0 h 10073"/>
              <a:gd name="connsiteX0" fmla="*/ 3 w 10021"/>
              <a:gd name="connsiteY0" fmla="*/ 10020 h 10069"/>
              <a:gd name="connsiteX1" fmla="*/ 1304 w 10021"/>
              <a:gd name="connsiteY1" fmla="*/ 10069 h 10069"/>
              <a:gd name="connsiteX2" fmla="*/ 1390 w 10021"/>
              <a:gd name="connsiteY2" fmla="*/ 8097 h 10069"/>
              <a:gd name="connsiteX3" fmla="*/ 1390 w 10021"/>
              <a:gd name="connsiteY3" fmla="*/ 2040 h 10069"/>
              <a:gd name="connsiteX4" fmla="*/ 1468 w 10021"/>
              <a:gd name="connsiteY4" fmla="*/ 69 h 10069"/>
              <a:gd name="connsiteX5" fmla="*/ 10021 w 10021"/>
              <a:gd name="connsiteY5" fmla="*/ 0 h 10069"/>
              <a:gd name="connsiteX0" fmla="*/ 3 w 10021"/>
              <a:gd name="connsiteY0" fmla="*/ 10020 h 10217"/>
              <a:gd name="connsiteX1" fmla="*/ 1304 w 10021"/>
              <a:gd name="connsiteY1" fmla="*/ 10217 h 10217"/>
              <a:gd name="connsiteX2" fmla="*/ 1390 w 10021"/>
              <a:gd name="connsiteY2" fmla="*/ 8097 h 10217"/>
              <a:gd name="connsiteX3" fmla="*/ 1390 w 10021"/>
              <a:gd name="connsiteY3" fmla="*/ 2040 h 10217"/>
              <a:gd name="connsiteX4" fmla="*/ 1468 w 10021"/>
              <a:gd name="connsiteY4" fmla="*/ 69 h 10217"/>
              <a:gd name="connsiteX5" fmla="*/ 10021 w 10021"/>
              <a:gd name="connsiteY5" fmla="*/ 0 h 10217"/>
              <a:gd name="connsiteX0" fmla="*/ 3 w 10021"/>
              <a:gd name="connsiteY0" fmla="*/ 10020 h 10020"/>
              <a:gd name="connsiteX1" fmla="*/ 1304 w 10021"/>
              <a:gd name="connsiteY1" fmla="*/ 9996 h 10020"/>
              <a:gd name="connsiteX2" fmla="*/ 1390 w 10021"/>
              <a:gd name="connsiteY2" fmla="*/ 8097 h 10020"/>
              <a:gd name="connsiteX3" fmla="*/ 1390 w 10021"/>
              <a:gd name="connsiteY3" fmla="*/ 2040 h 10020"/>
              <a:gd name="connsiteX4" fmla="*/ 1468 w 10021"/>
              <a:gd name="connsiteY4" fmla="*/ 69 h 10020"/>
              <a:gd name="connsiteX5" fmla="*/ 10021 w 10021"/>
              <a:gd name="connsiteY5" fmla="*/ 0 h 10020"/>
              <a:gd name="connsiteX0" fmla="*/ 0 w 10018"/>
              <a:gd name="connsiteY0" fmla="*/ 10020 h 10020"/>
              <a:gd name="connsiteX1" fmla="*/ 1301 w 10018"/>
              <a:gd name="connsiteY1" fmla="*/ 9996 h 10020"/>
              <a:gd name="connsiteX2" fmla="*/ 1387 w 10018"/>
              <a:gd name="connsiteY2" fmla="*/ 8097 h 10020"/>
              <a:gd name="connsiteX3" fmla="*/ 1387 w 10018"/>
              <a:gd name="connsiteY3" fmla="*/ 2040 h 10020"/>
              <a:gd name="connsiteX4" fmla="*/ 1465 w 10018"/>
              <a:gd name="connsiteY4" fmla="*/ 69 h 10020"/>
              <a:gd name="connsiteX5" fmla="*/ 10018 w 10018"/>
              <a:gd name="connsiteY5" fmla="*/ 0 h 10020"/>
              <a:gd name="connsiteX0" fmla="*/ 0 w 10018"/>
              <a:gd name="connsiteY0" fmla="*/ 10020 h 10064"/>
              <a:gd name="connsiteX1" fmla="*/ 1301 w 10018"/>
              <a:gd name="connsiteY1" fmla="*/ 9996 h 10064"/>
              <a:gd name="connsiteX2" fmla="*/ 1387 w 10018"/>
              <a:gd name="connsiteY2" fmla="*/ 8097 h 10064"/>
              <a:gd name="connsiteX3" fmla="*/ 1387 w 10018"/>
              <a:gd name="connsiteY3" fmla="*/ 2040 h 10064"/>
              <a:gd name="connsiteX4" fmla="*/ 1465 w 10018"/>
              <a:gd name="connsiteY4" fmla="*/ 69 h 10064"/>
              <a:gd name="connsiteX5" fmla="*/ 10018 w 10018"/>
              <a:gd name="connsiteY5" fmla="*/ 0 h 10064"/>
              <a:gd name="connsiteX0" fmla="*/ 0 w 10018"/>
              <a:gd name="connsiteY0" fmla="*/ 10020 h 10047"/>
              <a:gd name="connsiteX1" fmla="*/ 1301 w 10018"/>
              <a:gd name="connsiteY1" fmla="*/ 9996 h 10047"/>
              <a:gd name="connsiteX2" fmla="*/ 1387 w 10018"/>
              <a:gd name="connsiteY2" fmla="*/ 8097 h 10047"/>
              <a:gd name="connsiteX3" fmla="*/ 1387 w 10018"/>
              <a:gd name="connsiteY3" fmla="*/ 2040 h 10047"/>
              <a:gd name="connsiteX4" fmla="*/ 1465 w 10018"/>
              <a:gd name="connsiteY4" fmla="*/ 69 h 10047"/>
              <a:gd name="connsiteX5" fmla="*/ 10018 w 10018"/>
              <a:gd name="connsiteY5" fmla="*/ 0 h 10047"/>
              <a:gd name="connsiteX0" fmla="*/ 0 w 10018"/>
              <a:gd name="connsiteY0" fmla="*/ 10020 h 10047"/>
              <a:gd name="connsiteX1" fmla="*/ 1301 w 10018"/>
              <a:gd name="connsiteY1" fmla="*/ 9996 h 10047"/>
              <a:gd name="connsiteX2" fmla="*/ 1387 w 10018"/>
              <a:gd name="connsiteY2" fmla="*/ 8097 h 10047"/>
              <a:gd name="connsiteX3" fmla="*/ 1387 w 10018"/>
              <a:gd name="connsiteY3" fmla="*/ 2040 h 10047"/>
              <a:gd name="connsiteX4" fmla="*/ 1465 w 10018"/>
              <a:gd name="connsiteY4" fmla="*/ 69 h 10047"/>
              <a:gd name="connsiteX5" fmla="*/ 10018 w 10018"/>
              <a:gd name="connsiteY5" fmla="*/ 0 h 10047"/>
              <a:gd name="connsiteX0" fmla="*/ 0 w 10018"/>
              <a:gd name="connsiteY0" fmla="*/ 10020 h 10020"/>
              <a:gd name="connsiteX1" fmla="*/ 1301 w 10018"/>
              <a:gd name="connsiteY1" fmla="*/ 9996 h 10020"/>
              <a:gd name="connsiteX2" fmla="*/ 1387 w 10018"/>
              <a:gd name="connsiteY2" fmla="*/ 8097 h 10020"/>
              <a:gd name="connsiteX3" fmla="*/ 1387 w 10018"/>
              <a:gd name="connsiteY3" fmla="*/ 2040 h 10020"/>
              <a:gd name="connsiteX4" fmla="*/ 1465 w 10018"/>
              <a:gd name="connsiteY4" fmla="*/ 69 h 10020"/>
              <a:gd name="connsiteX5" fmla="*/ 10018 w 10018"/>
              <a:gd name="connsiteY5" fmla="*/ 0 h 10020"/>
              <a:gd name="connsiteX0" fmla="*/ 0 w 10018"/>
              <a:gd name="connsiteY0" fmla="*/ 10020 h 10068"/>
              <a:gd name="connsiteX1" fmla="*/ 1301 w 10018"/>
              <a:gd name="connsiteY1" fmla="*/ 9996 h 10068"/>
              <a:gd name="connsiteX2" fmla="*/ 1387 w 10018"/>
              <a:gd name="connsiteY2" fmla="*/ 8097 h 10068"/>
              <a:gd name="connsiteX3" fmla="*/ 1387 w 10018"/>
              <a:gd name="connsiteY3" fmla="*/ 2040 h 10068"/>
              <a:gd name="connsiteX4" fmla="*/ 1465 w 10018"/>
              <a:gd name="connsiteY4" fmla="*/ 69 h 10068"/>
              <a:gd name="connsiteX5" fmla="*/ 10018 w 10018"/>
              <a:gd name="connsiteY5" fmla="*/ 0 h 10068"/>
              <a:gd name="connsiteX0" fmla="*/ 0 w 10018"/>
              <a:gd name="connsiteY0" fmla="*/ 10020 h 10020"/>
              <a:gd name="connsiteX1" fmla="*/ 1301 w 10018"/>
              <a:gd name="connsiteY1" fmla="*/ 9996 h 10020"/>
              <a:gd name="connsiteX2" fmla="*/ 1387 w 10018"/>
              <a:gd name="connsiteY2" fmla="*/ 8097 h 10020"/>
              <a:gd name="connsiteX3" fmla="*/ 1387 w 10018"/>
              <a:gd name="connsiteY3" fmla="*/ 2040 h 10020"/>
              <a:gd name="connsiteX4" fmla="*/ 1465 w 10018"/>
              <a:gd name="connsiteY4" fmla="*/ 69 h 10020"/>
              <a:gd name="connsiteX5" fmla="*/ 10018 w 10018"/>
              <a:gd name="connsiteY5" fmla="*/ 0 h 10020"/>
              <a:gd name="connsiteX0" fmla="*/ 0 w 10018"/>
              <a:gd name="connsiteY0" fmla="*/ 10020 h 10020"/>
              <a:gd name="connsiteX1" fmla="*/ 1301 w 10018"/>
              <a:gd name="connsiteY1" fmla="*/ 9996 h 10020"/>
              <a:gd name="connsiteX2" fmla="*/ 1387 w 10018"/>
              <a:gd name="connsiteY2" fmla="*/ 8097 h 10020"/>
              <a:gd name="connsiteX3" fmla="*/ 1387 w 10018"/>
              <a:gd name="connsiteY3" fmla="*/ 2040 h 10020"/>
              <a:gd name="connsiteX4" fmla="*/ 1465 w 10018"/>
              <a:gd name="connsiteY4" fmla="*/ 69 h 10020"/>
              <a:gd name="connsiteX5" fmla="*/ 10018 w 10018"/>
              <a:gd name="connsiteY5" fmla="*/ 0 h 100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018" h="10020">
                <a:moveTo>
                  <a:pt x="0" y="10020"/>
                </a:moveTo>
                <a:cubicBezTo>
                  <a:pt x="522" y="10020"/>
                  <a:pt x="1266" y="9996"/>
                  <a:pt x="1301" y="9996"/>
                </a:cubicBezTo>
                <a:cubicBezTo>
                  <a:pt x="1344" y="9996"/>
                  <a:pt x="1387" y="9224"/>
                  <a:pt x="1387" y="8097"/>
                </a:cubicBezTo>
                <a:lnTo>
                  <a:pt x="1387" y="2040"/>
                </a:lnTo>
                <a:cubicBezTo>
                  <a:pt x="1387" y="913"/>
                  <a:pt x="1424" y="69"/>
                  <a:pt x="1465" y="69"/>
                </a:cubicBezTo>
                <a:lnTo>
                  <a:pt x="10018" y="0"/>
                </a:lnTo>
              </a:path>
            </a:pathLst>
          </a:custGeom>
          <a:noFill/>
          <a:ln w="12700" cap="flat">
            <a:solidFill>
              <a:schemeClr val="bg1"/>
            </a:solidFill>
            <a:prstDash val="solid"/>
            <a:miter lim="800000"/>
            <a:headEnd/>
            <a:tailEnd/>
          </a:ln>
          <a:extLst>
            <a:ext uri="{909E8E84-426E-40dd-AFC4-6F175D3DCCD1}">
              <a14:hiddenFill xmlns=""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34616334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a:xfrm>
            <a:off x="1619250" y="982456"/>
            <a:ext cx="6935788" cy="668338"/>
          </a:xfrm>
        </p:spPr>
        <p:txBody>
          <a:bodyPr/>
          <a:lstStyle/>
          <a:p>
            <a:r>
              <a:rPr lang="sv-SE"/>
              <a:t>Klicka här för att ändra format</a:t>
            </a:r>
            <a:endParaRPr lang="en-GB" dirty="0"/>
          </a:p>
        </p:txBody>
      </p:sp>
      <p:sp>
        <p:nvSpPr>
          <p:cNvPr id="3" name="Platshållare för innehåll 2"/>
          <p:cNvSpPr>
            <a:spLocks noGrp="1"/>
          </p:cNvSpPr>
          <p:nvPr>
            <p:ph idx="1"/>
          </p:nvPr>
        </p:nvSpPr>
        <p:spPr>
          <a:xfrm>
            <a:off x="1619250" y="2057399"/>
            <a:ext cx="6935788" cy="3603625"/>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GB" dirty="0"/>
          </a:p>
        </p:txBody>
      </p:sp>
      <p:sp>
        <p:nvSpPr>
          <p:cNvPr id="4" name="Platshållare för datum 3"/>
          <p:cNvSpPr>
            <a:spLocks noGrp="1"/>
          </p:cNvSpPr>
          <p:nvPr>
            <p:ph type="dt" sz="half" idx="10"/>
          </p:nvPr>
        </p:nvSpPr>
        <p:spPr/>
        <p:txBody>
          <a:bodyPr/>
          <a:lstStyle/>
          <a:p>
            <a:fld id="{CFCB38AA-14D0-4B67-BE5B-608C5A8A7489}" type="datetimeFigureOut">
              <a:rPr lang="en-GB" smtClean="0"/>
              <a:t>06/02/2019</a:t>
            </a:fld>
            <a:endParaRPr lang="en-GB"/>
          </a:p>
        </p:txBody>
      </p:sp>
      <p:sp>
        <p:nvSpPr>
          <p:cNvPr id="6" name="Platshållare för bildnummer 5"/>
          <p:cNvSpPr>
            <a:spLocks noGrp="1"/>
          </p:cNvSpPr>
          <p:nvPr>
            <p:ph type="sldNum" sz="quarter" idx="12"/>
          </p:nvPr>
        </p:nvSpPr>
        <p:spPr/>
        <p:txBody>
          <a:bodyPr/>
          <a:lstStyle/>
          <a:p>
            <a:fld id="{680D72F4-1C41-4187-A4BC-492CF086CF40}" type="slidenum">
              <a:rPr lang="en-GB" smtClean="0"/>
              <a:t>‹#›</a:t>
            </a:fld>
            <a:endParaRPr lang="en-GB"/>
          </a:p>
        </p:txBody>
      </p:sp>
      <p:sp>
        <p:nvSpPr>
          <p:cNvPr id="5" name="Platshållare för sidfot 4"/>
          <p:cNvSpPr>
            <a:spLocks noGrp="1"/>
          </p:cNvSpPr>
          <p:nvPr>
            <p:ph type="ftr" sz="quarter" idx="11"/>
          </p:nvPr>
        </p:nvSpPr>
        <p:spPr>
          <a:xfrm>
            <a:off x="1619250" y="6308725"/>
            <a:ext cx="2895600" cy="365125"/>
          </a:xfrm>
        </p:spPr>
        <p:txBody>
          <a:bodyPr lIns="0" tIns="0" rIns="0" bIns="0" anchor="t"/>
          <a:lstStyle>
            <a:lvl1pPr algn="l">
              <a:lnSpc>
                <a:spcPts val="900"/>
              </a:lnSpc>
              <a:defRPr sz="700" b="1" cap="all" baseline="0">
                <a:solidFill>
                  <a:schemeClr val="bg1"/>
                </a:solidFill>
              </a:defRPr>
            </a:lvl1pPr>
          </a:lstStyle>
          <a:p>
            <a:endParaRPr lang="en-GB" dirty="0"/>
          </a:p>
        </p:txBody>
      </p:sp>
    </p:spTree>
    <p:extLst>
      <p:ext uri="{BB962C8B-B14F-4D97-AF65-F5344CB8AC3E}">
        <p14:creationId xmlns:p14="http://schemas.microsoft.com/office/powerpoint/2010/main" val="14555286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ext och bild">
    <p:spTree>
      <p:nvGrpSpPr>
        <p:cNvPr id="1" name=""/>
        <p:cNvGrpSpPr/>
        <p:nvPr/>
      </p:nvGrpSpPr>
      <p:grpSpPr>
        <a:xfrm>
          <a:off x="0" y="0"/>
          <a:ext cx="0" cy="0"/>
          <a:chOff x="0" y="0"/>
          <a:chExt cx="0" cy="0"/>
        </a:xfrm>
      </p:grpSpPr>
      <p:sp>
        <p:nvSpPr>
          <p:cNvPr id="2" name="Rubrik 1"/>
          <p:cNvSpPr>
            <a:spLocks noGrp="1"/>
          </p:cNvSpPr>
          <p:nvPr>
            <p:ph type="title"/>
          </p:nvPr>
        </p:nvSpPr>
        <p:spPr>
          <a:xfrm>
            <a:off x="1619250" y="982456"/>
            <a:ext cx="6937896" cy="668338"/>
          </a:xfrm>
        </p:spPr>
        <p:txBody>
          <a:bodyPr/>
          <a:lstStyle/>
          <a:p>
            <a:r>
              <a:rPr lang="sv-SE"/>
              <a:t>Klicka här för att ändra format</a:t>
            </a:r>
            <a:endParaRPr lang="en-GB" dirty="0"/>
          </a:p>
        </p:txBody>
      </p:sp>
      <p:sp>
        <p:nvSpPr>
          <p:cNvPr id="3" name="Platshållare för innehåll 2"/>
          <p:cNvSpPr>
            <a:spLocks noGrp="1"/>
          </p:cNvSpPr>
          <p:nvPr>
            <p:ph idx="1"/>
          </p:nvPr>
        </p:nvSpPr>
        <p:spPr>
          <a:xfrm>
            <a:off x="1619250" y="2057399"/>
            <a:ext cx="3312790" cy="3603625"/>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GB" dirty="0"/>
          </a:p>
        </p:txBody>
      </p:sp>
      <p:sp>
        <p:nvSpPr>
          <p:cNvPr id="4" name="Platshållare för datum 3"/>
          <p:cNvSpPr>
            <a:spLocks noGrp="1"/>
          </p:cNvSpPr>
          <p:nvPr>
            <p:ph type="dt" sz="half" idx="10"/>
          </p:nvPr>
        </p:nvSpPr>
        <p:spPr/>
        <p:txBody>
          <a:bodyPr/>
          <a:lstStyle/>
          <a:p>
            <a:fld id="{CFCB38AA-14D0-4B67-BE5B-608C5A8A7489}" type="datetimeFigureOut">
              <a:rPr lang="en-GB" smtClean="0"/>
              <a:t>06/02/2019</a:t>
            </a:fld>
            <a:endParaRPr lang="en-GB"/>
          </a:p>
        </p:txBody>
      </p:sp>
      <p:sp>
        <p:nvSpPr>
          <p:cNvPr id="6" name="Platshållare för bildnummer 5"/>
          <p:cNvSpPr>
            <a:spLocks noGrp="1"/>
          </p:cNvSpPr>
          <p:nvPr>
            <p:ph type="sldNum" sz="quarter" idx="12"/>
          </p:nvPr>
        </p:nvSpPr>
        <p:spPr/>
        <p:txBody>
          <a:bodyPr/>
          <a:lstStyle/>
          <a:p>
            <a:fld id="{680D72F4-1C41-4187-A4BC-492CF086CF40}" type="slidenum">
              <a:rPr lang="en-GB" smtClean="0"/>
              <a:t>‹#›</a:t>
            </a:fld>
            <a:endParaRPr lang="en-GB"/>
          </a:p>
        </p:txBody>
      </p:sp>
      <p:sp>
        <p:nvSpPr>
          <p:cNvPr id="5" name="Platshållare för sidfot 4"/>
          <p:cNvSpPr>
            <a:spLocks noGrp="1"/>
          </p:cNvSpPr>
          <p:nvPr>
            <p:ph type="ftr" sz="quarter" idx="11"/>
          </p:nvPr>
        </p:nvSpPr>
        <p:spPr>
          <a:xfrm>
            <a:off x="1619250" y="6308725"/>
            <a:ext cx="2895600" cy="365125"/>
          </a:xfrm>
        </p:spPr>
        <p:txBody>
          <a:bodyPr lIns="0" tIns="0" rIns="0" bIns="0" anchor="t"/>
          <a:lstStyle>
            <a:lvl1pPr algn="l">
              <a:lnSpc>
                <a:spcPts val="900"/>
              </a:lnSpc>
              <a:defRPr sz="700" b="1" cap="all" baseline="0">
                <a:solidFill>
                  <a:schemeClr val="bg1"/>
                </a:solidFill>
              </a:defRPr>
            </a:lvl1pPr>
          </a:lstStyle>
          <a:p>
            <a:endParaRPr lang="en-GB" dirty="0"/>
          </a:p>
        </p:txBody>
      </p:sp>
      <p:sp>
        <p:nvSpPr>
          <p:cNvPr id="9" name="Platshållare för bild 8"/>
          <p:cNvSpPr>
            <a:spLocks noGrp="1"/>
          </p:cNvSpPr>
          <p:nvPr>
            <p:ph type="pic" sz="quarter" idx="13"/>
          </p:nvPr>
        </p:nvSpPr>
        <p:spPr>
          <a:xfrm>
            <a:off x="5226050" y="2057399"/>
            <a:ext cx="3328988" cy="3603625"/>
          </a:xfrm>
        </p:spPr>
        <p:txBody>
          <a:bodyPr/>
          <a:lstStyle/>
          <a:p>
            <a:r>
              <a:rPr lang="sv-SE"/>
              <a:t>Klicka på ikonen för att lägga till en bild</a:t>
            </a:r>
            <a:endParaRPr lang="en-GB"/>
          </a:p>
        </p:txBody>
      </p:sp>
    </p:spTree>
    <p:extLst>
      <p:ext uri="{BB962C8B-B14F-4D97-AF65-F5344CB8AC3E}">
        <p14:creationId xmlns:p14="http://schemas.microsoft.com/office/powerpoint/2010/main" val="18342031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ext och graf">
    <p:spTree>
      <p:nvGrpSpPr>
        <p:cNvPr id="1" name=""/>
        <p:cNvGrpSpPr/>
        <p:nvPr/>
      </p:nvGrpSpPr>
      <p:grpSpPr>
        <a:xfrm>
          <a:off x="0" y="0"/>
          <a:ext cx="0" cy="0"/>
          <a:chOff x="0" y="0"/>
          <a:chExt cx="0" cy="0"/>
        </a:xfrm>
      </p:grpSpPr>
      <p:sp>
        <p:nvSpPr>
          <p:cNvPr id="2" name="Rubrik 1"/>
          <p:cNvSpPr>
            <a:spLocks noGrp="1"/>
          </p:cNvSpPr>
          <p:nvPr>
            <p:ph type="title"/>
          </p:nvPr>
        </p:nvSpPr>
        <p:spPr>
          <a:xfrm>
            <a:off x="1619250" y="982456"/>
            <a:ext cx="6935788" cy="668338"/>
          </a:xfrm>
        </p:spPr>
        <p:txBody>
          <a:bodyPr/>
          <a:lstStyle/>
          <a:p>
            <a:r>
              <a:rPr lang="sv-SE"/>
              <a:t>Klicka här för att ändra format</a:t>
            </a:r>
            <a:endParaRPr lang="en-GB" dirty="0"/>
          </a:p>
        </p:txBody>
      </p:sp>
      <p:sp>
        <p:nvSpPr>
          <p:cNvPr id="3" name="Platshållare för innehåll 2"/>
          <p:cNvSpPr>
            <a:spLocks noGrp="1"/>
          </p:cNvSpPr>
          <p:nvPr>
            <p:ph idx="1"/>
          </p:nvPr>
        </p:nvSpPr>
        <p:spPr>
          <a:xfrm>
            <a:off x="1619250" y="2057399"/>
            <a:ext cx="3312790" cy="3603625"/>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GB" dirty="0"/>
          </a:p>
        </p:txBody>
      </p:sp>
      <p:sp>
        <p:nvSpPr>
          <p:cNvPr id="4" name="Platshållare för datum 3"/>
          <p:cNvSpPr>
            <a:spLocks noGrp="1"/>
          </p:cNvSpPr>
          <p:nvPr>
            <p:ph type="dt" sz="half" idx="10"/>
          </p:nvPr>
        </p:nvSpPr>
        <p:spPr/>
        <p:txBody>
          <a:bodyPr/>
          <a:lstStyle/>
          <a:p>
            <a:fld id="{CFCB38AA-14D0-4B67-BE5B-608C5A8A7489}" type="datetimeFigureOut">
              <a:rPr lang="en-GB" smtClean="0"/>
              <a:t>06/02/2019</a:t>
            </a:fld>
            <a:endParaRPr lang="en-GB"/>
          </a:p>
        </p:txBody>
      </p:sp>
      <p:sp>
        <p:nvSpPr>
          <p:cNvPr id="6" name="Platshållare för bildnummer 5"/>
          <p:cNvSpPr>
            <a:spLocks noGrp="1"/>
          </p:cNvSpPr>
          <p:nvPr>
            <p:ph type="sldNum" sz="quarter" idx="12"/>
          </p:nvPr>
        </p:nvSpPr>
        <p:spPr/>
        <p:txBody>
          <a:bodyPr/>
          <a:lstStyle/>
          <a:p>
            <a:fld id="{680D72F4-1C41-4187-A4BC-492CF086CF40}" type="slidenum">
              <a:rPr lang="en-GB" smtClean="0"/>
              <a:t>‹#›</a:t>
            </a:fld>
            <a:endParaRPr lang="en-GB"/>
          </a:p>
        </p:txBody>
      </p:sp>
      <p:sp>
        <p:nvSpPr>
          <p:cNvPr id="5" name="Platshållare för sidfot 4"/>
          <p:cNvSpPr>
            <a:spLocks noGrp="1"/>
          </p:cNvSpPr>
          <p:nvPr>
            <p:ph type="ftr" sz="quarter" idx="11"/>
          </p:nvPr>
        </p:nvSpPr>
        <p:spPr>
          <a:xfrm>
            <a:off x="1619250" y="6308725"/>
            <a:ext cx="2895600" cy="365125"/>
          </a:xfrm>
        </p:spPr>
        <p:txBody>
          <a:bodyPr lIns="0" tIns="0" rIns="0" bIns="0" anchor="t"/>
          <a:lstStyle>
            <a:lvl1pPr algn="l">
              <a:lnSpc>
                <a:spcPts val="900"/>
              </a:lnSpc>
              <a:defRPr sz="700" b="1" cap="all" baseline="0">
                <a:solidFill>
                  <a:schemeClr val="bg1"/>
                </a:solidFill>
              </a:defRPr>
            </a:lvl1pPr>
          </a:lstStyle>
          <a:p>
            <a:endParaRPr lang="en-GB" dirty="0"/>
          </a:p>
        </p:txBody>
      </p:sp>
      <p:sp>
        <p:nvSpPr>
          <p:cNvPr id="8" name="Platshållare för diagram 7"/>
          <p:cNvSpPr>
            <a:spLocks noGrp="1"/>
          </p:cNvSpPr>
          <p:nvPr>
            <p:ph type="chart" sz="quarter" idx="13"/>
          </p:nvPr>
        </p:nvSpPr>
        <p:spPr>
          <a:xfrm>
            <a:off x="5226050" y="2057400"/>
            <a:ext cx="3328988" cy="3603625"/>
          </a:xfrm>
        </p:spPr>
        <p:txBody>
          <a:bodyPr>
            <a:normAutofit/>
          </a:bodyPr>
          <a:lstStyle>
            <a:lvl1pPr>
              <a:defRPr sz="1400"/>
            </a:lvl1pPr>
          </a:lstStyle>
          <a:p>
            <a:r>
              <a:rPr lang="sv-SE"/>
              <a:t>Klicka på ikonen för att lägga till ett diagram</a:t>
            </a:r>
            <a:endParaRPr lang="en-GB"/>
          </a:p>
        </p:txBody>
      </p:sp>
    </p:spTree>
    <p:extLst>
      <p:ext uri="{BB962C8B-B14F-4D97-AF65-F5344CB8AC3E}">
        <p14:creationId xmlns:p14="http://schemas.microsoft.com/office/powerpoint/2010/main" val="29114957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vå bilder">
    <p:spTree>
      <p:nvGrpSpPr>
        <p:cNvPr id="1" name=""/>
        <p:cNvGrpSpPr/>
        <p:nvPr/>
      </p:nvGrpSpPr>
      <p:grpSpPr>
        <a:xfrm>
          <a:off x="0" y="0"/>
          <a:ext cx="0" cy="0"/>
          <a:chOff x="0" y="0"/>
          <a:chExt cx="0" cy="0"/>
        </a:xfrm>
      </p:grpSpPr>
      <p:sp>
        <p:nvSpPr>
          <p:cNvPr id="2" name="Rubrik 1"/>
          <p:cNvSpPr>
            <a:spLocks noGrp="1"/>
          </p:cNvSpPr>
          <p:nvPr>
            <p:ph type="title"/>
          </p:nvPr>
        </p:nvSpPr>
        <p:spPr>
          <a:xfrm>
            <a:off x="1619250" y="982456"/>
            <a:ext cx="6935788" cy="668338"/>
          </a:xfrm>
        </p:spPr>
        <p:txBody>
          <a:bodyPr/>
          <a:lstStyle/>
          <a:p>
            <a:r>
              <a:rPr lang="sv-SE"/>
              <a:t>Klicka här för att ändra format</a:t>
            </a:r>
            <a:endParaRPr lang="en-GB" dirty="0"/>
          </a:p>
        </p:txBody>
      </p:sp>
      <p:sp>
        <p:nvSpPr>
          <p:cNvPr id="4" name="Platshållare för datum 3"/>
          <p:cNvSpPr>
            <a:spLocks noGrp="1"/>
          </p:cNvSpPr>
          <p:nvPr>
            <p:ph type="dt" sz="half" idx="10"/>
          </p:nvPr>
        </p:nvSpPr>
        <p:spPr/>
        <p:txBody>
          <a:bodyPr/>
          <a:lstStyle/>
          <a:p>
            <a:fld id="{CFCB38AA-14D0-4B67-BE5B-608C5A8A7489}" type="datetimeFigureOut">
              <a:rPr lang="en-GB" smtClean="0"/>
              <a:t>06/02/2019</a:t>
            </a:fld>
            <a:endParaRPr lang="en-GB"/>
          </a:p>
        </p:txBody>
      </p:sp>
      <p:sp>
        <p:nvSpPr>
          <p:cNvPr id="6" name="Platshållare för bildnummer 5"/>
          <p:cNvSpPr>
            <a:spLocks noGrp="1"/>
          </p:cNvSpPr>
          <p:nvPr>
            <p:ph type="sldNum" sz="quarter" idx="12"/>
          </p:nvPr>
        </p:nvSpPr>
        <p:spPr/>
        <p:txBody>
          <a:bodyPr/>
          <a:lstStyle/>
          <a:p>
            <a:fld id="{680D72F4-1C41-4187-A4BC-492CF086CF40}" type="slidenum">
              <a:rPr lang="en-GB" smtClean="0"/>
              <a:t>‹#›</a:t>
            </a:fld>
            <a:endParaRPr lang="en-GB"/>
          </a:p>
        </p:txBody>
      </p:sp>
      <p:sp>
        <p:nvSpPr>
          <p:cNvPr id="5" name="Platshållare för sidfot 4"/>
          <p:cNvSpPr>
            <a:spLocks noGrp="1"/>
          </p:cNvSpPr>
          <p:nvPr>
            <p:ph type="ftr" sz="quarter" idx="11"/>
          </p:nvPr>
        </p:nvSpPr>
        <p:spPr>
          <a:xfrm>
            <a:off x="1619250" y="6308725"/>
            <a:ext cx="2895600" cy="365125"/>
          </a:xfrm>
        </p:spPr>
        <p:txBody>
          <a:bodyPr lIns="0" tIns="0" rIns="0" bIns="0" anchor="t"/>
          <a:lstStyle>
            <a:lvl1pPr algn="l">
              <a:lnSpc>
                <a:spcPts val="900"/>
              </a:lnSpc>
              <a:defRPr sz="700" b="1" cap="all" baseline="0">
                <a:solidFill>
                  <a:schemeClr val="bg1"/>
                </a:solidFill>
              </a:defRPr>
            </a:lvl1pPr>
          </a:lstStyle>
          <a:p>
            <a:endParaRPr lang="en-GB" dirty="0"/>
          </a:p>
        </p:txBody>
      </p:sp>
      <p:sp>
        <p:nvSpPr>
          <p:cNvPr id="9" name="Platshållare för bild 8"/>
          <p:cNvSpPr>
            <a:spLocks noGrp="1"/>
          </p:cNvSpPr>
          <p:nvPr>
            <p:ph type="pic" sz="quarter" idx="13"/>
          </p:nvPr>
        </p:nvSpPr>
        <p:spPr>
          <a:xfrm>
            <a:off x="5226050" y="2057399"/>
            <a:ext cx="3328988" cy="3603625"/>
          </a:xfrm>
        </p:spPr>
        <p:txBody>
          <a:bodyPr/>
          <a:lstStyle/>
          <a:p>
            <a:r>
              <a:rPr lang="sv-SE"/>
              <a:t>Klicka på ikonen för att lägga till en bild</a:t>
            </a:r>
            <a:endParaRPr lang="en-GB" dirty="0"/>
          </a:p>
        </p:txBody>
      </p:sp>
      <p:sp>
        <p:nvSpPr>
          <p:cNvPr id="8" name="Platshållare för bild 8"/>
          <p:cNvSpPr>
            <a:spLocks noGrp="1"/>
          </p:cNvSpPr>
          <p:nvPr>
            <p:ph type="pic" sz="quarter" idx="14"/>
          </p:nvPr>
        </p:nvSpPr>
        <p:spPr>
          <a:xfrm>
            <a:off x="1619250" y="2057399"/>
            <a:ext cx="3328988" cy="3603625"/>
          </a:xfrm>
        </p:spPr>
        <p:txBody>
          <a:bodyPr/>
          <a:lstStyle/>
          <a:p>
            <a:r>
              <a:rPr lang="sv-SE"/>
              <a:t>Klicka på ikonen för att lägga till en bild</a:t>
            </a:r>
            <a:endParaRPr lang="en-GB" dirty="0"/>
          </a:p>
        </p:txBody>
      </p:sp>
    </p:spTree>
    <p:extLst>
      <p:ext uri="{BB962C8B-B14F-4D97-AF65-F5344CB8AC3E}">
        <p14:creationId xmlns:p14="http://schemas.microsoft.com/office/powerpoint/2010/main" val="40073696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Utfallande bild">
    <p:spTree>
      <p:nvGrpSpPr>
        <p:cNvPr id="1" name=""/>
        <p:cNvGrpSpPr/>
        <p:nvPr/>
      </p:nvGrpSpPr>
      <p:grpSpPr>
        <a:xfrm>
          <a:off x="0" y="0"/>
          <a:ext cx="0" cy="0"/>
          <a:chOff x="0" y="0"/>
          <a:chExt cx="0" cy="0"/>
        </a:xfrm>
      </p:grpSpPr>
      <p:sp>
        <p:nvSpPr>
          <p:cNvPr id="2" name="Rubrik 1"/>
          <p:cNvSpPr>
            <a:spLocks noGrp="1"/>
          </p:cNvSpPr>
          <p:nvPr>
            <p:ph type="title"/>
          </p:nvPr>
        </p:nvSpPr>
        <p:spPr>
          <a:xfrm>
            <a:off x="1619250" y="982456"/>
            <a:ext cx="6935788" cy="668338"/>
          </a:xfrm>
        </p:spPr>
        <p:txBody>
          <a:bodyPr/>
          <a:lstStyle/>
          <a:p>
            <a:r>
              <a:rPr lang="sv-SE"/>
              <a:t>Klicka här för att ändra format</a:t>
            </a:r>
            <a:endParaRPr lang="en-GB" dirty="0"/>
          </a:p>
        </p:txBody>
      </p:sp>
      <p:sp>
        <p:nvSpPr>
          <p:cNvPr id="4" name="Platshållare för datum 3"/>
          <p:cNvSpPr>
            <a:spLocks noGrp="1"/>
          </p:cNvSpPr>
          <p:nvPr>
            <p:ph type="dt" sz="half" idx="10"/>
          </p:nvPr>
        </p:nvSpPr>
        <p:spPr/>
        <p:txBody>
          <a:bodyPr/>
          <a:lstStyle/>
          <a:p>
            <a:fld id="{CFCB38AA-14D0-4B67-BE5B-608C5A8A7489}" type="datetimeFigureOut">
              <a:rPr lang="en-GB" smtClean="0"/>
              <a:t>06/02/2019</a:t>
            </a:fld>
            <a:endParaRPr lang="en-GB"/>
          </a:p>
        </p:txBody>
      </p:sp>
      <p:sp>
        <p:nvSpPr>
          <p:cNvPr id="6" name="Platshållare för bildnummer 5"/>
          <p:cNvSpPr>
            <a:spLocks noGrp="1"/>
          </p:cNvSpPr>
          <p:nvPr>
            <p:ph type="sldNum" sz="quarter" idx="12"/>
          </p:nvPr>
        </p:nvSpPr>
        <p:spPr/>
        <p:txBody>
          <a:bodyPr/>
          <a:lstStyle/>
          <a:p>
            <a:fld id="{680D72F4-1C41-4187-A4BC-492CF086CF40}" type="slidenum">
              <a:rPr lang="en-GB" smtClean="0"/>
              <a:t>‹#›</a:t>
            </a:fld>
            <a:endParaRPr lang="en-GB"/>
          </a:p>
        </p:txBody>
      </p:sp>
      <p:sp>
        <p:nvSpPr>
          <p:cNvPr id="5" name="Platshållare för sidfot 4"/>
          <p:cNvSpPr>
            <a:spLocks noGrp="1"/>
          </p:cNvSpPr>
          <p:nvPr>
            <p:ph type="ftr" sz="quarter" idx="11"/>
          </p:nvPr>
        </p:nvSpPr>
        <p:spPr>
          <a:xfrm>
            <a:off x="1619250" y="6308725"/>
            <a:ext cx="2895600" cy="365125"/>
          </a:xfrm>
        </p:spPr>
        <p:txBody>
          <a:bodyPr lIns="0" tIns="0" rIns="0" bIns="0" anchor="t"/>
          <a:lstStyle>
            <a:lvl1pPr algn="l">
              <a:lnSpc>
                <a:spcPts val="900"/>
              </a:lnSpc>
              <a:defRPr sz="700" b="1" cap="all" baseline="0">
                <a:solidFill>
                  <a:schemeClr val="bg1"/>
                </a:solidFill>
              </a:defRPr>
            </a:lvl1pPr>
          </a:lstStyle>
          <a:p>
            <a:endParaRPr lang="en-GB" dirty="0"/>
          </a:p>
        </p:txBody>
      </p:sp>
      <p:sp>
        <p:nvSpPr>
          <p:cNvPr id="8" name="Platshållare för bild 7"/>
          <p:cNvSpPr>
            <a:spLocks noGrp="1"/>
          </p:cNvSpPr>
          <p:nvPr>
            <p:ph type="pic" sz="quarter" idx="13"/>
          </p:nvPr>
        </p:nvSpPr>
        <p:spPr>
          <a:xfrm>
            <a:off x="-3651" y="2067717"/>
            <a:ext cx="9180625" cy="4219952"/>
          </a:xfrm>
          <a:custGeom>
            <a:avLst/>
            <a:gdLst>
              <a:gd name="connsiteX0" fmla="*/ 708568 w 9144000"/>
              <a:gd name="connsiteY0" fmla="*/ 0 h 4251325"/>
              <a:gd name="connsiteX1" fmla="*/ 9144000 w 9144000"/>
              <a:gd name="connsiteY1" fmla="*/ 0 h 4251325"/>
              <a:gd name="connsiteX2" fmla="*/ 9144000 w 9144000"/>
              <a:gd name="connsiteY2" fmla="*/ 0 h 4251325"/>
              <a:gd name="connsiteX3" fmla="*/ 9144000 w 9144000"/>
              <a:gd name="connsiteY3" fmla="*/ 3542757 h 4251325"/>
              <a:gd name="connsiteX4" fmla="*/ 8435432 w 9144000"/>
              <a:gd name="connsiteY4" fmla="*/ 4251325 h 4251325"/>
              <a:gd name="connsiteX5" fmla="*/ 0 w 9144000"/>
              <a:gd name="connsiteY5" fmla="*/ 4251325 h 4251325"/>
              <a:gd name="connsiteX6" fmla="*/ 0 w 9144000"/>
              <a:gd name="connsiteY6" fmla="*/ 4251325 h 4251325"/>
              <a:gd name="connsiteX7" fmla="*/ 0 w 9144000"/>
              <a:gd name="connsiteY7" fmla="*/ 708568 h 4251325"/>
              <a:gd name="connsiteX8" fmla="*/ 708568 w 9144000"/>
              <a:gd name="connsiteY8" fmla="*/ 0 h 4251325"/>
              <a:gd name="connsiteX0" fmla="*/ 180030 w 9301262"/>
              <a:gd name="connsiteY0" fmla="*/ 0 h 4260850"/>
              <a:gd name="connsiteX1" fmla="*/ 9301262 w 9301262"/>
              <a:gd name="connsiteY1" fmla="*/ 9525 h 4260850"/>
              <a:gd name="connsiteX2" fmla="*/ 9301262 w 9301262"/>
              <a:gd name="connsiteY2" fmla="*/ 9525 h 4260850"/>
              <a:gd name="connsiteX3" fmla="*/ 9301262 w 9301262"/>
              <a:gd name="connsiteY3" fmla="*/ 3552282 h 4260850"/>
              <a:gd name="connsiteX4" fmla="*/ 8592694 w 9301262"/>
              <a:gd name="connsiteY4" fmla="*/ 4260850 h 4260850"/>
              <a:gd name="connsiteX5" fmla="*/ 157262 w 9301262"/>
              <a:gd name="connsiteY5" fmla="*/ 4260850 h 4260850"/>
              <a:gd name="connsiteX6" fmla="*/ 157262 w 9301262"/>
              <a:gd name="connsiteY6" fmla="*/ 4260850 h 4260850"/>
              <a:gd name="connsiteX7" fmla="*/ 157262 w 9301262"/>
              <a:gd name="connsiteY7" fmla="*/ 718093 h 4260850"/>
              <a:gd name="connsiteX8" fmla="*/ 180030 w 9301262"/>
              <a:gd name="connsiteY8" fmla="*/ 0 h 4260850"/>
              <a:gd name="connsiteX0" fmla="*/ 23406 w 9144638"/>
              <a:gd name="connsiteY0" fmla="*/ 0 h 4260850"/>
              <a:gd name="connsiteX1" fmla="*/ 9144638 w 9144638"/>
              <a:gd name="connsiteY1" fmla="*/ 9525 h 4260850"/>
              <a:gd name="connsiteX2" fmla="*/ 9144638 w 9144638"/>
              <a:gd name="connsiteY2" fmla="*/ 9525 h 4260850"/>
              <a:gd name="connsiteX3" fmla="*/ 9144638 w 9144638"/>
              <a:gd name="connsiteY3" fmla="*/ 3552282 h 4260850"/>
              <a:gd name="connsiteX4" fmla="*/ 8436070 w 9144638"/>
              <a:gd name="connsiteY4" fmla="*/ 4260850 h 4260850"/>
              <a:gd name="connsiteX5" fmla="*/ 638 w 9144638"/>
              <a:gd name="connsiteY5" fmla="*/ 4260850 h 4260850"/>
              <a:gd name="connsiteX6" fmla="*/ 638 w 9144638"/>
              <a:gd name="connsiteY6" fmla="*/ 4260850 h 4260850"/>
              <a:gd name="connsiteX7" fmla="*/ 638 w 9144638"/>
              <a:gd name="connsiteY7" fmla="*/ 718093 h 4260850"/>
              <a:gd name="connsiteX8" fmla="*/ 23406 w 9144638"/>
              <a:gd name="connsiteY8" fmla="*/ 0 h 4260850"/>
              <a:gd name="connsiteX0" fmla="*/ 11705 w 9161512"/>
              <a:gd name="connsiteY0" fmla="*/ 9525 h 4251325"/>
              <a:gd name="connsiteX1" fmla="*/ 9161512 w 9161512"/>
              <a:gd name="connsiteY1" fmla="*/ 0 h 4251325"/>
              <a:gd name="connsiteX2" fmla="*/ 9161512 w 9161512"/>
              <a:gd name="connsiteY2" fmla="*/ 0 h 4251325"/>
              <a:gd name="connsiteX3" fmla="*/ 9161512 w 9161512"/>
              <a:gd name="connsiteY3" fmla="*/ 3542757 h 4251325"/>
              <a:gd name="connsiteX4" fmla="*/ 8452944 w 9161512"/>
              <a:gd name="connsiteY4" fmla="*/ 4251325 h 4251325"/>
              <a:gd name="connsiteX5" fmla="*/ 17512 w 9161512"/>
              <a:gd name="connsiteY5" fmla="*/ 4251325 h 4251325"/>
              <a:gd name="connsiteX6" fmla="*/ 17512 w 9161512"/>
              <a:gd name="connsiteY6" fmla="*/ 4251325 h 4251325"/>
              <a:gd name="connsiteX7" fmla="*/ 17512 w 9161512"/>
              <a:gd name="connsiteY7" fmla="*/ 708568 h 4251325"/>
              <a:gd name="connsiteX8" fmla="*/ 11705 w 9161512"/>
              <a:gd name="connsiteY8" fmla="*/ 9525 h 4251325"/>
              <a:gd name="connsiteX0" fmla="*/ 69 w 9149876"/>
              <a:gd name="connsiteY0" fmla="*/ 9525 h 4251325"/>
              <a:gd name="connsiteX1" fmla="*/ 9149876 w 9149876"/>
              <a:gd name="connsiteY1" fmla="*/ 0 h 4251325"/>
              <a:gd name="connsiteX2" fmla="*/ 9149876 w 9149876"/>
              <a:gd name="connsiteY2" fmla="*/ 0 h 4251325"/>
              <a:gd name="connsiteX3" fmla="*/ 9149876 w 9149876"/>
              <a:gd name="connsiteY3" fmla="*/ 3542757 h 4251325"/>
              <a:gd name="connsiteX4" fmla="*/ 8441308 w 9149876"/>
              <a:gd name="connsiteY4" fmla="*/ 4251325 h 4251325"/>
              <a:gd name="connsiteX5" fmla="*/ 5876 w 9149876"/>
              <a:gd name="connsiteY5" fmla="*/ 4251325 h 4251325"/>
              <a:gd name="connsiteX6" fmla="*/ 5876 w 9149876"/>
              <a:gd name="connsiteY6" fmla="*/ 4251325 h 4251325"/>
              <a:gd name="connsiteX7" fmla="*/ 5876 w 9149876"/>
              <a:gd name="connsiteY7" fmla="*/ 708568 h 4251325"/>
              <a:gd name="connsiteX8" fmla="*/ 69 w 9149876"/>
              <a:gd name="connsiteY8" fmla="*/ 9525 h 4251325"/>
              <a:gd name="connsiteX0" fmla="*/ 69 w 9149876"/>
              <a:gd name="connsiteY0" fmla="*/ 9525 h 4251325"/>
              <a:gd name="connsiteX1" fmla="*/ 9149876 w 9149876"/>
              <a:gd name="connsiteY1" fmla="*/ 0 h 4251325"/>
              <a:gd name="connsiteX2" fmla="*/ 9149876 w 9149876"/>
              <a:gd name="connsiteY2" fmla="*/ 0 h 4251325"/>
              <a:gd name="connsiteX3" fmla="*/ 9149876 w 9149876"/>
              <a:gd name="connsiteY3" fmla="*/ 3542757 h 4251325"/>
              <a:gd name="connsiteX4" fmla="*/ 1316608 w 9149876"/>
              <a:gd name="connsiteY4" fmla="*/ 3946525 h 4251325"/>
              <a:gd name="connsiteX5" fmla="*/ 5876 w 9149876"/>
              <a:gd name="connsiteY5" fmla="*/ 4251325 h 4251325"/>
              <a:gd name="connsiteX6" fmla="*/ 5876 w 9149876"/>
              <a:gd name="connsiteY6" fmla="*/ 4251325 h 4251325"/>
              <a:gd name="connsiteX7" fmla="*/ 5876 w 9149876"/>
              <a:gd name="connsiteY7" fmla="*/ 708568 h 4251325"/>
              <a:gd name="connsiteX8" fmla="*/ 69 w 9149876"/>
              <a:gd name="connsiteY8" fmla="*/ 9525 h 4251325"/>
              <a:gd name="connsiteX0" fmla="*/ 69 w 9149876"/>
              <a:gd name="connsiteY0" fmla="*/ 9525 h 4257675"/>
              <a:gd name="connsiteX1" fmla="*/ 9149876 w 9149876"/>
              <a:gd name="connsiteY1" fmla="*/ 0 h 4257675"/>
              <a:gd name="connsiteX2" fmla="*/ 9149876 w 9149876"/>
              <a:gd name="connsiteY2" fmla="*/ 0 h 4257675"/>
              <a:gd name="connsiteX3" fmla="*/ 9149876 w 9149876"/>
              <a:gd name="connsiteY3" fmla="*/ 3542757 h 4257675"/>
              <a:gd name="connsiteX4" fmla="*/ 1316608 w 9149876"/>
              <a:gd name="connsiteY4" fmla="*/ 3946525 h 4257675"/>
              <a:gd name="connsiteX5" fmla="*/ 1177451 w 9149876"/>
              <a:gd name="connsiteY5" fmla="*/ 4257675 h 4257675"/>
              <a:gd name="connsiteX6" fmla="*/ 5876 w 9149876"/>
              <a:gd name="connsiteY6" fmla="*/ 4251325 h 4257675"/>
              <a:gd name="connsiteX7" fmla="*/ 5876 w 9149876"/>
              <a:gd name="connsiteY7" fmla="*/ 4251325 h 4257675"/>
              <a:gd name="connsiteX8" fmla="*/ 5876 w 9149876"/>
              <a:gd name="connsiteY8" fmla="*/ 708568 h 4257675"/>
              <a:gd name="connsiteX9" fmla="*/ 69 w 9149876"/>
              <a:gd name="connsiteY9" fmla="*/ 9525 h 4257675"/>
              <a:gd name="connsiteX0" fmla="*/ 69 w 9149876"/>
              <a:gd name="connsiteY0" fmla="*/ 9525 h 4257675"/>
              <a:gd name="connsiteX1" fmla="*/ 9149876 w 9149876"/>
              <a:gd name="connsiteY1" fmla="*/ 0 h 4257675"/>
              <a:gd name="connsiteX2" fmla="*/ 9149876 w 9149876"/>
              <a:gd name="connsiteY2" fmla="*/ 0 h 4257675"/>
              <a:gd name="connsiteX3" fmla="*/ 9149876 w 9149876"/>
              <a:gd name="connsiteY3" fmla="*/ 3895182 h 4257675"/>
              <a:gd name="connsiteX4" fmla="*/ 1316608 w 9149876"/>
              <a:gd name="connsiteY4" fmla="*/ 3946525 h 4257675"/>
              <a:gd name="connsiteX5" fmla="*/ 1177451 w 9149876"/>
              <a:gd name="connsiteY5" fmla="*/ 4257675 h 4257675"/>
              <a:gd name="connsiteX6" fmla="*/ 5876 w 9149876"/>
              <a:gd name="connsiteY6" fmla="*/ 4251325 h 4257675"/>
              <a:gd name="connsiteX7" fmla="*/ 5876 w 9149876"/>
              <a:gd name="connsiteY7" fmla="*/ 4251325 h 4257675"/>
              <a:gd name="connsiteX8" fmla="*/ 5876 w 9149876"/>
              <a:gd name="connsiteY8" fmla="*/ 708568 h 4257675"/>
              <a:gd name="connsiteX9" fmla="*/ 69 w 9149876"/>
              <a:gd name="connsiteY9" fmla="*/ 9525 h 4257675"/>
              <a:gd name="connsiteX0" fmla="*/ 69 w 9149876"/>
              <a:gd name="connsiteY0" fmla="*/ 9525 h 4257675"/>
              <a:gd name="connsiteX1" fmla="*/ 9149876 w 9149876"/>
              <a:gd name="connsiteY1" fmla="*/ 0 h 4257675"/>
              <a:gd name="connsiteX2" fmla="*/ 9149876 w 9149876"/>
              <a:gd name="connsiteY2" fmla="*/ 0 h 4257675"/>
              <a:gd name="connsiteX3" fmla="*/ 9149876 w 9149876"/>
              <a:gd name="connsiteY3" fmla="*/ 3895182 h 4257675"/>
              <a:gd name="connsiteX4" fmla="*/ 1316608 w 9149876"/>
              <a:gd name="connsiteY4" fmla="*/ 3946525 h 4257675"/>
              <a:gd name="connsiteX5" fmla="*/ 1177451 w 9149876"/>
              <a:gd name="connsiteY5" fmla="*/ 4257675 h 4257675"/>
              <a:gd name="connsiteX6" fmla="*/ 5876 w 9149876"/>
              <a:gd name="connsiteY6" fmla="*/ 4251325 h 4257675"/>
              <a:gd name="connsiteX7" fmla="*/ 5876 w 9149876"/>
              <a:gd name="connsiteY7" fmla="*/ 4251325 h 4257675"/>
              <a:gd name="connsiteX8" fmla="*/ 5876 w 9149876"/>
              <a:gd name="connsiteY8" fmla="*/ 708568 h 4257675"/>
              <a:gd name="connsiteX9" fmla="*/ 69 w 9149876"/>
              <a:gd name="connsiteY9" fmla="*/ 9525 h 4257675"/>
              <a:gd name="connsiteX0" fmla="*/ 69 w 9149876"/>
              <a:gd name="connsiteY0" fmla="*/ 9525 h 4257675"/>
              <a:gd name="connsiteX1" fmla="*/ 9149876 w 9149876"/>
              <a:gd name="connsiteY1" fmla="*/ 0 h 4257675"/>
              <a:gd name="connsiteX2" fmla="*/ 9149876 w 9149876"/>
              <a:gd name="connsiteY2" fmla="*/ 0 h 4257675"/>
              <a:gd name="connsiteX3" fmla="*/ 9149876 w 9149876"/>
              <a:gd name="connsiteY3" fmla="*/ 3923757 h 4257675"/>
              <a:gd name="connsiteX4" fmla="*/ 1316608 w 9149876"/>
              <a:gd name="connsiteY4" fmla="*/ 3946525 h 4257675"/>
              <a:gd name="connsiteX5" fmla="*/ 1177451 w 9149876"/>
              <a:gd name="connsiteY5" fmla="*/ 4257675 h 4257675"/>
              <a:gd name="connsiteX6" fmla="*/ 5876 w 9149876"/>
              <a:gd name="connsiteY6" fmla="*/ 4251325 h 4257675"/>
              <a:gd name="connsiteX7" fmla="*/ 5876 w 9149876"/>
              <a:gd name="connsiteY7" fmla="*/ 4251325 h 4257675"/>
              <a:gd name="connsiteX8" fmla="*/ 5876 w 9149876"/>
              <a:gd name="connsiteY8" fmla="*/ 708568 h 4257675"/>
              <a:gd name="connsiteX9" fmla="*/ 69 w 9149876"/>
              <a:gd name="connsiteY9" fmla="*/ 9525 h 4257675"/>
              <a:gd name="connsiteX0" fmla="*/ 69 w 9149876"/>
              <a:gd name="connsiteY0" fmla="*/ 9525 h 4257675"/>
              <a:gd name="connsiteX1" fmla="*/ 9149876 w 9149876"/>
              <a:gd name="connsiteY1" fmla="*/ 0 h 4257675"/>
              <a:gd name="connsiteX2" fmla="*/ 9149876 w 9149876"/>
              <a:gd name="connsiteY2" fmla="*/ 0 h 4257675"/>
              <a:gd name="connsiteX3" fmla="*/ 9149876 w 9149876"/>
              <a:gd name="connsiteY3" fmla="*/ 3923757 h 4257675"/>
              <a:gd name="connsiteX4" fmla="*/ 1316608 w 9149876"/>
              <a:gd name="connsiteY4" fmla="*/ 3946525 h 4257675"/>
              <a:gd name="connsiteX5" fmla="*/ 1177451 w 9149876"/>
              <a:gd name="connsiteY5" fmla="*/ 4257675 h 4257675"/>
              <a:gd name="connsiteX6" fmla="*/ 5876 w 9149876"/>
              <a:gd name="connsiteY6" fmla="*/ 4251325 h 4257675"/>
              <a:gd name="connsiteX7" fmla="*/ 5876 w 9149876"/>
              <a:gd name="connsiteY7" fmla="*/ 4251325 h 4257675"/>
              <a:gd name="connsiteX8" fmla="*/ 5876 w 9149876"/>
              <a:gd name="connsiteY8" fmla="*/ 708568 h 4257675"/>
              <a:gd name="connsiteX9" fmla="*/ 69 w 9149876"/>
              <a:gd name="connsiteY9" fmla="*/ 9525 h 4257675"/>
              <a:gd name="connsiteX0" fmla="*/ 6893 w 9156700"/>
              <a:gd name="connsiteY0" fmla="*/ 9525 h 4270375"/>
              <a:gd name="connsiteX1" fmla="*/ 9156700 w 9156700"/>
              <a:gd name="connsiteY1" fmla="*/ 0 h 4270375"/>
              <a:gd name="connsiteX2" fmla="*/ 9156700 w 9156700"/>
              <a:gd name="connsiteY2" fmla="*/ 0 h 4270375"/>
              <a:gd name="connsiteX3" fmla="*/ 9156700 w 9156700"/>
              <a:gd name="connsiteY3" fmla="*/ 3923757 h 4270375"/>
              <a:gd name="connsiteX4" fmla="*/ 1323432 w 9156700"/>
              <a:gd name="connsiteY4" fmla="*/ 3946525 h 4270375"/>
              <a:gd name="connsiteX5" fmla="*/ 1184275 w 9156700"/>
              <a:gd name="connsiteY5" fmla="*/ 4257675 h 4270375"/>
              <a:gd name="connsiteX6" fmla="*/ 12700 w 9156700"/>
              <a:gd name="connsiteY6" fmla="*/ 4251325 h 4270375"/>
              <a:gd name="connsiteX7" fmla="*/ 0 w 9156700"/>
              <a:gd name="connsiteY7" fmla="*/ 4270375 h 4270375"/>
              <a:gd name="connsiteX8" fmla="*/ 12700 w 9156700"/>
              <a:gd name="connsiteY8" fmla="*/ 708568 h 4270375"/>
              <a:gd name="connsiteX9" fmla="*/ 6893 w 9156700"/>
              <a:gd name="connsiteY9" fmla="*/ 9525 h 4270375"/>
              <a:gd name="connsiteX0" fmla="*/ 6893 w 9156700"/>
              <a:gd name="connsiteY0" fmla="*/ 9525 h 4270375"/>
              <a:gd name="connsiteX1" fmla="*/ 9156700 w 9156700"/>
              <a:gd name="connsiteY1" fmla="*/ 0 h 4270375"/>
              <a:gd name="connsiteX2" fmla="*/ 9156700 w 9156700"/>
              <a:gd name="connsiteY2" fmla="*/ 0 h 4270375"/>
              <a:gd name="connsiteX3" fmla="*/ 9156700 w 9156700"/>
              <a:gd name="connsiteY3" fmla="*/ 3923757 h 4270375"/>
              <a:gd name="connsiteX4" fmla="*/ 1342482 w 9156700"/>
              <a:gd name="connsiteY4" fmla="*/ 3908425 h 4270375"/>
              <a:gd name="connsiteX5" fmla="*/ 1184275 w 9156700"/>
              <a:gd name="connsiteY5" fmla="*/ 4257675 h 4270375"/>
              <a:gd name="connsiteX6" fmla="*/ 12700 w 9156700"/>
              <a:gd name="connsiteY6" fmla="*/ 4251325 h 4270375"/>
              <a:gd name="connsiteX7" fmla="*/ 0 w 9156700"/>
              <a:gd name="connsiteY7" fmla="*/ 4270375 h 4270375"/>
              <a:gd name="connsiteX8" fmla="*/ 12700 w 9156700"/>
              <a:gd name="connsiteY8" fmla="*/ 708568 h 4270375"/>
              <a:gd name="connsiteX9" fmla="*/ 6893 w 9156700"/>
              <a:gd name="connsiteY9" fmla="*/ 9525 h 4270375"/>
              <a:gd name="connsiteX0" fmla="*/ 6893 w 9156700"/>
              <a:gd name="connsiteY0" fmla="*/ 9525 h 4270375"/>
              <a:gd name="connsiteX1" fmla="*/ 9156700 w 9156700"/>
              <a:gd name="connsiteY1" fmla="*/ 0 h 4270375"/>
              <a:gd name="connsiteX2" fmla="*/ 9156700 w 9156700"/>
              <a:gd name="connsiteY2" fmla="*/ 0 h 4270375"/>
              <a:gd name="connsiteX3" fmla="*/ 9156700 w 9156700"/>
              <a:gd name="connsiteY3" fmla="*/ 3923757 h 4270375"/>
              <a:gd name="connsiteX4" fmla="*/ 1342482 w 9156700"/>
              <a:gd name="connsiteY4" fmla="*/ 3908425 h 4270375"/>
              <a:gd name="connsiteX5" fmla="*/ 1190625 w 9156700"/>
              <a:gd name="connsiteY5" fmla="*/ 4264025 h 4270375"/>
              <a:gd name="connsiteX6" fmla="*/ 12700 w 9156700"/>
              <a:gd name="connsiteY6" fmla="*/ 4251325 h 4270375"/>
              <a:gd name="connsiteX7" fmla="*/ 0 w 9156700"/>
              <a:gd name="connsiteY7" fmla="*/ 4270375 h 4270375"/>
              <a:gd name="connsiteX8" fmla="*/ 12700 w 9156700"/>
              <a:gd name="connsiteY8" fmla="*/ 708568 h 4270375"/>
              <a:gd name="connsiteX9" fmla="*/ 6893 w 9156700"/>
              <a:gd name="connsiteY9" fmla="*/ 9525 h 4270375"/>
              <a:gd name="connsiteX0" fmla="*/ 6893 w 9156700"/>
              <a:gd name="connsiteY0" fmla="*/ 9525 h 4270375"/>
              <a:gd name="connsiteX1" fmla="*/ 9156700 w 9156700"/>
              <a:gd name="connsiteY1" fmla="*/ 0 h 4270375"/>
              <a:gd name="connsiteX2" fmla="*/ 9156700 w 9156700"/>
              <a:gd name="connsiteY2" fmla="*/ 0 h 4270375"/>
              <a:gd name="connsiteX3" fmla="*/ 9156700 w 9156700"/>
              <a:gd name="connsiteY3" fmla="*/ 3923757 h 4270375"/>
              <a:gd name="connsiteX4" fmla="*/ 1342482 w 9156700"/>
              <a:gd name="connsiteY4" fmla="*/ 3908425 h 4270375"/>
              <a:gd name="connsiteX5" fmla="*/ 1190625 w 9156700"/>
              <a:gd name="connsiteY5" fmla="*/ 4264025 h 4270375"/>
              <a:gd name="connsiteX6" fmla="*/ 0 w 9156700"/>
              <a:gd name="connsiteY6" fmla="*/ 4270375 h 4270375"/>
              <a:gd name="connsiteX7" fmla="*/ 12700 w 9156700"/>
              <a:gd name="connsiteY7" fmla="*/ 708568 h 4270375"/>
              <a:gd name="connsiteX8" fmla="*/ 6893 w 9156700"/>
              <a:gd name="connsiteY8" fmla="*/ 9525 h 4270375"/>
              <a:gd name="connsiteX0" fmla="*/ 6893 w 9156700"/>
              <a:gd name="connsiteY0" fmla="*/ 9525 h 4264025"/>
              <a:gd name="connsiteX1" fmla="*/ 9156700 w 9156700"/>
              <a:gd name="connsiteY1" fmla="*/ 0 h 4264025"/>
              <a:gd name="connsiteX2" fmla="*/ 9156700 w 9156700"/>
              <a:gd name="connsiteY2" fmla="*/ 0 h 4264025"/>
              <a:gd name="connsiteX3" fmla="*/ 9156700 w 9156700"/>
              <a:gd name="connsiteY3" fmla="*/ 3923757 h 4264025"/>
              <a:gd name="connsiteX4" fmla="*/ 1342482 w 9156700"/>
              <a:gd name="connsiteY4" fmla="*/ 3908425 h 4264025"/>
              <a:gd name="connsiteX5" fmla="*/ 1190625 w 9156700"/>
              <a:gd name="connsiteY5" fmla="*/ 4264025 h 4264025"/>
              <a:gd name="connsiteX6" fmla="*/ 0 w 9156700"/>
              <a:gd name="connsiteY6" fmla="*/ 4257675 h 4264025"/>
              <a:gd name="connsiteX7" fmla="*/ 12700 w 9156700"/>
              <a:gd name="connsiteY7" fmla="*/ 708568 h 4264025"/>
              <a:gd name="connsiteX8" fmla="*/ 6893 w 9156700"/>
              <a:gd name="connsiteY8" fmla="*/ 9525 h 4264025"/>
              <a:gd name="connsiteX0" fmla="*/ 6893 w 9156700"/>
              <a:gd name="connsiteY0" fmla="*/ 9525 h 4264025"/>
              <a:gd name="connsiteX1" fmla="*/ 9156700 w 9156700"/>
              <a:gd name="connsiteY1" fmla="*/ 0 h 4264025"/>
              <a:gd name="connsiteX2" fmla="*/ 9156700 w 9156700"/>
              <a:gd name="connsiteY2" fmla="*/ 0 h 4264025"/>
              <a:gd name="connsiteX3" fmla="*/ 9156700 w 9156700"/>
              <a:gd name="connsiteY3" fmla="*/ 3923757 h 4264025"/>
              <a:gd name="connsiteX4" fmla="*/ 1342482 w 9156700"/>
              <a:gd name="connsiteY4" fmla="*/ 3921125 h 4264025"/>
              <a:gd name="connsiteX5" fmla="*/ 1190625 w 9156700"/>
              <a:gd name="connsiteY5" fmla="*/ 4264025 h 4264025"/>
              <a:gd name="connsiteX6" fmla="*/ 0 w 9156700"/>
              <a:gd name="connsiteY6" fmla="*/ 4257675 h 4264025"/>
              <a:gd name="connsiteX7" fmla="*/ 12700 w 9156700"/>
              <a:gd name="connsiteY7" fmla="*/ 708568 h 4264025"/>
              <a:gd name="connsiteX8" fmla="*/ 6893 w 9156700"/>
              <a:gd name="connsiteY8" fmla="*/ 9525 h 4264025"/>
              <a:gd name="connsiteX0" fmla="*/ 6893 w 9156700"/>
              <a:gd name="connsiteY0" fmla="*/ 9525 h 4283160"/>
              <a:gd name="connsiteX1" fmla="*/ 9156700 w 9156700"/>
              <a:gd name="connsiteY1" fmla="*/ 0 h 4283160"/>
              <a:gd name="connsiteX2" fmla="*/ 9156700 w 9156700"/>
              <a:gd name="connsiteY2" fmla="*/ 0 h 4283160"/>
              <a:gd name="connsiteX3" fmla="*/ 9156700 w 9156700"/>
              <a:gd name="connsiteY3" fmla="*/ 3923757 h 4283160"/>
              <a:gd name="connsiteX4" fmla="*/ 1342482 w 9156700"/>
              <a:gd name="connsiteY4" fmla="*/ 3921125 h 4283160"/>
              <a:gd name="connsiteX5" fmla="*/ 1203325 w 9156700"/>
              <a:gd name="connsiteY5" fmla="*/ 4283160 h 4283160"/>
              <a:gd name="connsiteX6" fmla="*/ 0 w 9156700"/>
              <a:gd name="connsiteY6" fmla="*/ 4257675 h 4283160"/>
              <a:gd name="connsiteX7" fmla="*/ 12700 w 9156700"/>
              <a:gd name="connsiteY7" fmla="*/ 708568 h 4283160"/>
              <a:gd name="connsiteX8" fmla="*/ 6893 w 9156700"/>
              <a:gd name="connsiteY8" fmla="*/ 9525 h 4283160"/>
              <a:gd name="connsiteX0" fmla="*/ 13243 w 9163050"/>
              <a:gd name="connsiteY0" fmla="*/ 9525 h 4295946"/>
              <a:gd name="connsiteX1" fmla="*/ 9163050 w 9163050"/>
              <a:gd name="connsiteY1" fmla="*/ 0 h 4295946"/>
              <a:gd name="connsiteX2" fmla="*/ 9163050 w 9163050"/>
              <a:gd name="connsiteY2" fmla="*/ 0 h 4295946"/>
              <a:gd name="connsiteX3" fmla="*/ 9163050 w 9163050"/>
              <a:gd name="connsiteY3" fmla="*/ 3923757 h 4295946"/>
              <a:gd name="connsiteX4" fmla="*/ 1348832 w 9163050"/>
              <a:gd name="connsiteY4" fmla="*/ 3921125 h 4295946"/>
              <a:gd name="connsiteX5" fmla="*/ 1209675 w 9163050"/>
              <a:gd name="connsiteY5" fmla="*/ 4283160 h 4295946"/>
              <a:gd name="connsiteX6" fmla="*/ 0 w 9163050"/>
              <a:gd name="connsiteY6" fmla="*/ 4295946 h 4295946"/>
              <a:gd name="connsiteX7" fmla="*/ 19050 w 9163050"/>
              <a:gd name="connsiteY7" fmla="*/ 708568 h 4295946"/>
              <a:gd name="connsiteX8" fmla="*/ 13243 w 9163050"/>
              <a:gd name="connsiteY8" fmla="*/ 9525 h 4295946"/>
              <a:gd name="connsiteX0" fmla="*/ 6893 w 9156700"/>
              <a:gd name="connsiteY0" fmla="*/ 9525 h 4283160"/>
              <a:gd name="connsiteX1" fmla="*/ 9156700 w 9156700"/>
              <a:gd name="connsiteY1" fmla="*/ 0 h 4283160"/>
              <a:gd name="connsiteX2" fmla="*/ 9156700 w 9156700"/>
              <a:gd name="connsiteY2" fmla="*/ 0 h 4283160"/>
              <a:gd name="connsiteX3" fmla="*/ 9156700 w 9156700"/>
              <a:gd name="connsiteY3" fmla="*/ 3923757 h 4283160"/>
              <a:gd name="connsiteX4" fmla="*/ 1342482 w 9156700"/>
              <a:gd name="connsiteY4" fmla="*/ 3921125 h 4283160"/>
              <a:gd name="connsiteX5" fmla="*/ 1203325 w 9156700"/>
              <a:gd name="connsiteY5" fmla="*/ 4283160 h 4283160"/>
              <a:gd name="connsiteX6" fmla="*/ 0 w 9156700"/>
              <a:gd name="connsiteY6" fmla="*/ 4276811 h 4283160"/>
              <a:gd name="connsiteX7" fmla="*/ 12700 w 9156700"/>
              <a:gd name="connsiteY7" fmla="*/ 708568 h 4283160"/>
              <a:gd name="connsiteX8" fmla="*/ 6893 w 9156700"/>
              <a:gd name="connsiteY8" fmla="*/ 9525 h 4283160"/>
              <a:gd name="connsiteX0" fmla="*/ 6893 w 9156700"/>
              <a:gd name="connsiteY0" fmla="*/ 9525 h 4283160"/>
              <a:gd name="connsiteX1" fmla="*/ 9156700 w 9156700"/>
              <a:gd name="connsiteY1" fmla="*/ 0 h 4283160"/>
              <a:gd name="connsiteX2" fmla="*/ 9156700 w 9156700"/>
              <a:gd name="connsiteY2" fmla="*/ 0 h 4283160"/>
              <a:gd name="connsiteX3" fmla="*/ 9156700 w 9156700"/>
              <a:gd name="connsiteY3" fmla="*/ 3923757 h 4283160"/>
              <a:gd name="connsiteX4" fmla="*/ 1342482 w 9156700"/>
              <a:gd name="connsiteY4" fmla="*/ 3921125 h 4283160"/>
              <a:gd name="connsiteX5" fmla="*/ 1203325 w 9156700"/>
              <a:gd name="connsiteY5" fmla="*/ 4283160 h 4283160"/>
              <a:gd name="connsiteX6" fmla="*/ 0 w 9156700"/>
              <a:gd name="connsiteY6" fmla="*/ 4276812 h 4283160"/>
              <a:gd name="connsiteX7" fmla="*/ 12700 w 9156700"/>
              <a:gd name="connsiteY7" fmla="*/ 708568 h 4283160"/>
              <a:gd name="connsiteX8" fmla="*/ 6893 w 9156700"/>
              <a:gd name="connsiteY8" fmla="*/ 9525 h 4283160"/>
              <a:gd name="connsiteX0" fmla="*/ 6893 w 9156700"/>
              <a:gd name="connsiteY0" fmla="*/ 9525 h 4279971"/>
              <a:gd name="connsiteX1" fmla="*/ 9156700 w 9156700"/>
              <a:gd name="connsiteY1" fmla="*/ 0 h 4279971"/>
              <a:gd name="connsiteX2" fmla="*/ 9156700 w 9156700"/>
              <a:gd name="connsiteY2" fmla="*/ 0 h 4279971"/>
              <a:gd name="connsiteX3" fmla="*/ 9156700 w 9156700"/>
              <a:gd name="connsiteY3" fmla="*/ 3923757 h 4279971"/>
              <a:gd name="connsiteX4" fmla="*/ 1342482 w 9156700"/>
              <a:gd name="connsiteY4" fmla="*/ 3921125 h 4279971"/>
              <a:gd name="connsiteX5" fmla="*/ 1203325 w 9156700"/>
              <a:gd name="connsiteY5" fmla="*/ 4279971 h 4279971"/>
              <a:gd name="connsiteX6" fmla="*/ 0 w 9156700"/>
              <a:gd name="connsiteY6" fmla="*/ 4276812 h 4279971"/>
              <a:gd name="connsiteX7" fmla="*/ 12700 w 9156700"/>
              <a:gd name="connsiteY7" fmla="*/ 708568 h 4279971"/>
              <a:gd name="connsiteX8" fmla="*/ 6893 w 9156700"/>
              <a:gd name="connsiteY8" fmla="*/ 9525 h 4279971"/>
              <a:gd name="connsiteX0" fmla="*/ 6893 w 9156700"/>
              <a:gd name="connsiteY0" fmla="*/ 9525 h 4279971"/>
              <a:gd name="connsiteX1" fmla="*/ 9156700 w 9156700"/>
              <a:gd name="connsiteY1" fmla="*/ 0 h 4279971"/>
              <a:gd name="connsiteX2" fmla="*/ 9156700 w 9156700"/>
              <a:gd name="connsiteY2" fmla="*/ 0 h 4279971"/>
              <a:gd name="connsiteX3" fmla="*/ 9156700 w 9156700"/>
              <a:gd name="connsiteY3" fmla="*/ 3923757 h 4279971"/>
              <a:gd name="connsiteX4" fmla="*/ 1342482 w 9156700"/>
              <a:gd name="connsiteY4" fmla="*/ 3921125 h 4279971"/>
              <a:gd name="connsiteX5" fmla="*/ 1203325 w 9156700"/>
              <a:gd name="connsiteY5" fmla="*/ 4279971 h 4279971"/>
              <a:gd name="connsiteX6" fmla="*/ 0 w 9156700"/>
              <a:gd name="connsiteY6" fmla="*/ 4276812 h 4279971"/>
              <a:gd name="connsiteX7" fmla="*/ 12700 w 9156700"/>
              <a:gd name="connsiteY7" fmla="*/ 708568 h 4279971"/>
              <a:gd name="connsiteX8" fmla="*/ 6893 w 9156700"/>
              <a:gd name="connsiteY8" fmla="*/ 9525 h 4279971"/>
              <a:gd name="connsiteX0" fmla="*/ 6893 w 9156700"/>
              <a:gd name="connsiteY0" fmla="*/ 9525 h 4279971"/>
              <a:gd name="connsiteX1" fmla="*/ 9156700 w 9156700"/>
              <a:gd name="connsiteY1" fmla="*/ 0 h 4279971"/>
              <a:gd name="connsiteX2" fmla="*/ 9156700 w 9156700"/>
              <a:gd name="connsiteY2" fmla="*/ 0 h 4279971"/>
              <a:gd name="connsiteX3" fmla="*/ 9156700 w 9156700"/>
              <a:gd name="connsiteY3" fmla="*/ 3923757 h 4279971"/>
              <a:gd name="connsiteX4" fmla="*/ 1342482 w 9156700"/>
              <a:gd name="connsiteY4" fmla="*/ 3930693 h 4279971"/>
              <a:gd name="connsiteX5" fmla="*/ 1203325 w 9156700"/>
              <a:gd name="connsiteY5" fmla="*/ 4279971 h 4279971"/>
              <a:gd name="connsiteX6" fmla="*/ 0 w 9156700"/>
              <a:gd name="connsiteY6" fmla="*/ 4276812 h 4279971"/>
              <a:gd name="connsiteX7" fmla="*/ 12700 w 9156700"/>
              <a:gd name="connsiteY7" fmla="*/ 708568 h 4279971"/>
              <a:gd name="connsiteX8" fmla="*/ 6893 w 9156700"/>
              <a:gd name="connsiteY8" fmla="*/ 9525 h 4279971"/>
              <a:gd name="connsiteX0" fmla="*/ 6893 w 9156700"/>
              <a:gd name="connsiteY0" fmla="*/ 9525 h 4279971"/>
              <a:gd name="connsiteX1" fmla="*/ 9156700 w 9156700"/>
              <a:gd name="connsiteY1" fmla="*/ 0 h 4279971"/>
              <a:gd name="connsiteX2" fmla="*/ 9156700 w 9156700"/>
              <a:gd name="connsiteY2" fmla="*/ 0 h 4279971"/>
              <a:gd name="connsiteX3" fmla="*/ 9156700 w 9156700"/>
              <a:gd name="connsiteY3" fmla="*/ 3923757 h 4279971"/>
              <a:gd name="connsiteX4" fmla="*/ 1342482 w 9156700"/>
              <a:gd name="connsiteY4" fmla="*/ 3940261 h 4279971"/>
              <a:gd name="connsiteX5" fmla="*/ 1203325 w 9156700"/>
              <a:gd name="connsiteY5" fmla="*/ 4279971 h 4279971"/>
              <a:gd name="connsiteX6" fmla="*/ 0 w 9156700"/>
              <a:gd name="connsiteY6" fmla="*/ 4276812 h 4279971"/>
              <a:gd name="connsiteX7" fmla="*/ 12700 w 9156700"/>
              <a:gd name="connsiteY7" fmla="*/ 708568 h 4279971"/>
              <a:gd name="connsiteX8" fmla="*/ 6893 w 9156700"/>
              <a:gd name="connsiteY8" fmla="*/ 9525 h 4279971"/>
              <a:gd name="connsiteX0" fmla="*/ 6893 w 9156700"/>
              <a:gd name="connsiteY0" fmla="*/ 9525 h 4279971"/>
              <a:gd name="connsiteX1" fmla="*/ 9156700 w 9156700"/>
              <a:gd name="connsiteY1" fmla="*/ 0 h 4279971"/>
              <a:gd name="connsiteX2" fmla="*/ 9156700 w 9156700"/>
              <a:gd name="connsiteY2" fmla="*/ 0 h 4279971"/>
              <a:gd name="connsiteX3" fmla="*/ 9156700 w 9156700"/>
              <a:gd name="connsiteY3" fmla="*/ 3923757 h 4279971"/>
              <a:gd name="connsiteX4" fmla="*/ 1342482 w 9156700"/>
              <a:gd name="connsiteY4" fmla="*/ 3940261 h 4279971"/>
              <a:gd name="connsiteX5" fmla="*/ 1203325 w 9156700"/>
              <a:gd name="connsiteY5" fmla="*/ 4279971 h 4279971"/>
              <a:gd name="connsiteX6" fmla="*/ 0 w 9156700"/>
              <a:gd name="connsiteY6" fmla="*/ 4276812 h 4279971"/>
              <a:gd name="connsiteX7" fmla="*/ 12700 w 9156700"/>
              <a:gd name="connsiteY7" fmla="*/ 708568 h 4279971"/>
              <a:gd name="connsiteX8" fmla="*/ 6893 w 9156700"/>
              <a:gd name="connsiteY8" fmla="*/ 9525 h 4279971"/>
              <a:gd name="connsiteX0" fmla="*/ 6893 w 9156700"/>
              <a:gd name="connsiteY0" fmla="*/ 9525 h 4279971"/>
              <a:gd name="connsiteX1" fmla="*/ 9156700 w 9156700"/>
              <a:gd name="connsiteY1" fmla="*/ 0 h 4279971"/>
              <a:gd name="connsiteX2" fmla="*/ 9156700 w 9156700"/>
              <a:gd name="connsiteY2" fmla="*/ 0 h 4279971"/>
              <a:gd name="connsiteX3" fmla="*/ 9156700 w 9156700"/>
              <a:gd name="connsiteY3" fmla="*/ 3923757 h 4279971"/>
              <a:gd name="connsiteX4" fmla="*/ 1342482 w 9156700"/>
              <a:gd name="connsiteY4" fmla="*/ 3940261 h 4279971"/>
              <a:gd name="connsiteX5" fmla="*/ 1203325 w 9156700"/>
              <a:gd name="connsiteY5" fmla="*/ 4279971 h 4279971"/>
              <a:gd name="connsiteX6" fmla="*/ 0 w 9156700"/>
              <a:gd name="connsiteY6" fmla="*/ 4276812 h 4279971"/>
              <a:gd name="connsiteX7" fmla="*/ 12700 w 9156700"/>
              <a:gd name="connsiteY7" fmla="*/ 708568 h 4279971"/>
              <a:gd name="connsiteX8" fmla="*/ 6893 w 9156700"/>
              <a:gd name="connsiteY8" fmla="*/ 9525 h 4279971"/>
              <a:gd name="connsiteX0" fmla="*/ 6893 w 9156700"/>
              <a:gd name="connsiteY0" fmla="*/ 9525 h 4279971"/>
              <a:gd name="connsiteX1" fmla="*/ 9156700 w 9156700"/>
              <a:gd name="connsiteY1" fmla="*/ 0 h 4279971"/>
              <a:gd name="connsiteX2" fmla="*/ 9156700 w 9156700"/>
              <a:gd name="connsiteY2" fmla="*/ 0 h 4279971"/>
              <a:gd name="connsiteX3" fmla="*/ 9156700 w 9156700"/>
              <a:gd name="connsiteY3" fmla="*/ 3923757 h 4279971"/>
              <a:gd name="connsiteX4" fmla="*/ 1342482 w 9156700"/>
              <a:gd name="connsiteY4" fmla="*/ 3959604 h 4279971"/>
              <a:gd name="connsiteX5" fmla="*/ 1203325 w 9156700"/>
              <a:gd name="connsiteY5" fmla="*/ 4279971 h 4279971"/>
              <a:gd name="connsiteX6" fmla="*/ 0 w 9156700"/>
              <a:gd name="connsiteY6" fmla="*/ 4276812 h 4279971"/>
              <a:gd name="connsiteX7" fmla="*/ 12700 w 9156700"/>
              <a:gd name="connsiteY7" fmla="*/ 708568 h 4279971"/>
              <a:gd name="connsiteX8" fmla="*/ 6893 w 9156700"/>
              <a:gd name="connsiteY8" fmla="*/ 9525 h 4279971"/>
              <a:gd name="connsiteX0" fmla="*/ 6893 w 9156700"/>
              <a:gd name="connsiteY0" fmla="*/ 9525 h 4276812"/>
              <a:gd name="connsiteX1" fmla="*/ 9156700 w 9156700"/>
              <a:gd name="connsiteY1" fmla="*/ 0 h 4276812"/>
              <a:gd name="connsiteX2" fmla="*/ 9156700 w 9156700"/>
              <a:gd name="connsiteY2" fmla="*/ 0 h 4276812"/>
              <a:gd name="connsiteX3" fmla="*/ 9156700 w 9156700"/>
              <a:gd name="connsiteY3" fmla="*/ 3923757 h 4276812"/>
              <a:gd name="connsiteX4" fmla="*/ 1342482 w 9156700"/>
              <a:gd name="connsiteY4" fmla="*/ 3959604 h 4276812"/>
              <a:gd name="connsiteX5" fmla="*/ 1203325 w 9156700"/>
              <a:gd name="connsiteY5" fmla="*/ 4267882 h 4276812"/>
              <a:gd name="connsiteX6" fmla="*/ 0 w 9156700"/>
              <a:gd name="connsiteY6" fmla="*/ 4276812 h 4276812"/>
              <a:gd name="connsiteX7" fmla="*/ 12700 w 9156700"/>
              <a:gd name="connsiteY7" fmla="*/ 708568 h 4276812"/>
              <a:gd name="connsiteX8" fmla="*/ 6893 w 9156700"/>
              <a:gd name="connsiteY8" fmla="*/ 9525 h 4276812"/>
              <a:gd name="connsiteX0" fmla="*/ 69 w 9149876"/>
              <a:gd name="connsiteY0" fmla="*/ 9525 h 4267882"/>
              <a:gd name="connsiteX1" fmla="*/ 9149876 w 9149876"/>
              <a:gd name="connsiteY1" fmla="*/ 0 h 4267882"/>
              <a:gd name="connsiteX2" fmla="*/ 9149876 w 9149876"/>
              <a:gd name="connsiteY2" fmla="*/ 0 h 4267882"/>
              <a:gd name="connsiteX3" fmla="*/ 9149876 w 9149876"/>
              <a:gd name="connsiteY3" fmla="*/ 3923757 h 4267882"/>
              <a:gd name="connsiteX4" fmla="*/ 1335658 w 9149876"/>
              <a:gd name="connsiteY4" fmla="*/ 3959604 h 4267882"/>
              <a:gd name="connsiteX5" fmla="*/ 1196501 w 9149876"/>
              <a:gd name="connsiteY5" fmla="*/ 4267882 h 4267882"/>
              <a:gd name="connsiteX6" fmla="*/ 2701 w 9149876"/>
              <a:gd name="connsiteY6" fmla="*/ 4264722 h 4267882"/>
              <a:gd name="connsiteX7" fmla="*/ 5876 w 9149876"/>
              <a:gd name="connsiteY7" fmla="*/ 708568 h 4267882"/>
              <a:gd name="connsiteX8" fmla="*/ 69 w 9149876"/>
              <a:gd name="connsiteY8" fmla="*/ 9525 h 4267882"/>
              <a:gd name="connsiteX0" fmla="*/ 69 w 9149876"/>
              <a:gd name="connsiteY0" fmla="*/ 9525 h 4267882"/>
              <a:gd name="connsiteX1" fmla="*/ 9149876 w 9149876"/>
              <a:gd name="connsiteY1" fmla="*/ 0 h 4267882"/>
              <a:gd name="connsiteX2" fmla="*/ 9149876 w 9149876"/>
              <a:gd name="connsiteY2" fmla="*/ 0 h 4267882"/>
              <a:gd name="connsiteX3" fmla="*/ 9149876 w 9149876"/>
              <a:gd name="connsiteY3" fmla="*/ 3923757 h 4267882"/>
              <a:gd name="connsiteX4" fmla="*/ 1335658 w 9149876"/>
              <a:gd name="connsiteY4" fmla="*/ 3959604 h 4267882"/>
              <a:gd name="connsiteX5" fmla="*/ 1196501 w 9149876"/>
              <a:gd name="connsiteY5" fmla="*/ 4267882 h 4267882"/>
              <a:gd name="connsiteX6" fmla="*/ 2701 w 9149876"/>
              <a:gd name="connsiteY6" fmla="*/ 4264722 h 4267882"/>
              <a:gd name="connsiteX7" fmla="*/ 5876 w 9149876"/>
              <a:gd name="connsiteY7" fmla="*/ 708568 h 4267882"/>
              <a:gd name="connsiteX8" fmla="*/ 69 w 9149876"/>
              <a:gd name="connsiteY8" fmla="*/ 9525 h 4267882"/>
              <a:gd name="connsiteX0" fmla="*/ 69 w 9149876"/>
              <a:gd name="connsiteY0" fmla="*/ 9525 h 4267882"/>
              <a:gd name="connsiteX1" fmla="*/ 9149876 w 9149876"/>
              <a:gd name="connsiteY1" fmla="*/ 0 h 4267882"/>
              <a:gd name="connsiteX2" fmla="*/ 9149876 w 9149876"/>
              <a:gd name="connsiteY2" fmla="*/ 0 h 4267882"/>
              <a:gd name="connsiteX3" fmla="*/ 9149876 w 9149876"/>
              <a:gd name="connsiteY3" fmla="*/ 3957608 h 4267882"/>
              <a:gd name="connsiteX4" fmla="*/ 1335658 w 9149876"/>
              <a:gd name="connsiteY4" fmla="*/ 3959604 h 4267882"/>
              <a:gd name="connsiteX5" fmla="*/ 1196501 w 9149876"/>
              <a:gd name="connsiteY5" fmla="*/ 4267882 h 4267882"/>
              <a:gd name="connsiteX6" fmla="*/ 2701 w 9149876"/>
              <a:gd name="connsiteY6" fmla="*/ 4264722 h 4267882"/>
              <a:gd name="connsiteX7" fmla="*/ 5876 w 9149876"/>
              <a:gd name="connsiteY7" fmla="*/ 708568 h 4267882"/>
              <a:gd name="connsiteX8" fmla="*/ 69 w 9149876"/>
              <a:gd name="connsiteY8" fmla="*/ 9525 h 4267882"/>
              <a:gd name="connsiteX0" fmla="*/ 69 w 9149876"/>
              <a:gd name="connsiteY0" fmla="*/ 9525 h 4267882"/>
              <a:gd name="connsiteX1" fmla="*/ 9149876 w 9149876"/>
              <a:gd name="connsiteY1" fmla="*/ 0 h 4267882"/>
              <a:gd name="connsiteX2" fmla="*/ 9149876 w 9149876"/>
              <a:gd name="connsiteY2" fmla="*/ 0 h 4267882"/>
              <a:gd name="connsiteX3" fmla="*/ 9149876 w 9149876"/>
              <a:gd name="connsiteY3" fmla="*/ 3957608 h 4267882"/>
              <a:gd name="connsiteX4" fmla="*/ 1335658 w 9149876"/>
              <a:gd name="connsiteY4" fmla="*/ 3959604 h 4267882"/>
              <a:gd name="connsiteX5" fmla="*/ 1196501 w 9149876"/>
              <a:gd name="connsiteY5" fmla="*/ 4267882 h 4267882"/>
              <a:gd name="connsiteX6" fmla="*/ 2701 w 9149876"/>
              <a:gd name="connsiteY6" fmla="*/ 4264722 h 4267882"/>
              <a:gd name="connsiteX7" fmla="*/ 5876 w 9149876"/>
              <a:gd name="connsiteY7" fmla="*/ 708568 h 4267882"/>
              <a:gd name="connsiteX8" fmla="*/ 69 w 9149876"/>
              <a:gd name="connsiteY8" fmla="*/ 9525 h 4267882"/>
              <a:gd name="connsiteX0" fmla="*/ 69 w 9149876"/>
              <a:gd name="connsiteY0" fmla="*/ 9525 h 4267882"/>
              <a:gd name="connsiteX1" fmla="*/ 9149876 w 9149876"/>
              <a:gd name="connsiteY1" fmla="*/ 0 h 4267882"/>
              <a:gd name="connsiteX2" fmla="*/ 9149876 w 9149876"/>
              <a:gd name="connsiteY2" fmla="*/ 0 h 4267882"/>
              <a:gd name="connsiteX3" fmla="*/ 9149876 w 9149876"/>
              <a:gd name="connsiteY3" fmla="*/ 3957608 h 4267882"/>
              <a:gd name="connsiteX4" fmla="*/ 1338039 w 9149876"/>
              <a:gd name="connsiteY4" fmla="*/ 3969276 h 4267882"/>
              <a:gd name="connsiteX5" fmla="*/ 1196501 w 9149876"/>
              <a:gd name="connsiteY5" fmla="*/ 4267882 h 4267882"/>
              <a:gd name="connsiteX6" fmla="*/ 2701 w 9149876"/>
              <a:gd name="connsiteY6" fmla="*/ 4264722 h 4267882"/>
              <a:gd name="connsiteX7" fmla="*/ 5876 w 9149876"/>
              <a:gd name="connsiteY7" fmla="*/ 708568 h 4267882"/>
              <a:gd name="connsiteX8" fmla="*/ 69 w 9149876"/>
              <a:gd name="connsiteY8" fmla="*/ 9525 h 4267882"/>
              <a:gd name="connsiteX0" fmla="*/ 69 w 9149876"/>
              <a:gd name="connsiteY0" fmla="*/ 9525 h 4267882"/>
              <a:gd name="connsiteX1" fmla="*/ 9149876 w 9149876"/>
              <a:gd name="connsiteY1" fmla="*/ 0 h 4267882"/>
              <a:gd name="connsiteX2" fmla="*/ 9149876 w 9149876"/>
              <a:gd name="connsiteY2" fmla="*/ 0 h 4267882"/>
              <a:gd name="connsiteX3" fmla="*/ 9149876 w 9149876"/>
              <a:gd name="connsiteY3" fmla="*/ 3957608 h 4267882"/>
              <a:gd name="connsiteX4" fmla="*/ 1338039 w 9149876"/>
              <a:gd name="connsiteY4" fmla="*/ 3954857 h 4267882"/>
              <a:gd name="connsiteX5" fmla="*/ 1196501 w 9149876"/>
              <a:gd name="connsiteY5" fmla="*/ 4267882 h 4267882"/>
              <a:gd name="connsiteX6" fmla="*/ 2701 w 9149876"/>
              <a:gd name="connsiteY6" fmla="*/ 4264722 h 4267882"/>
              <a:gd name="connsiteX7" fmla="*/ 5876 w 9149876"/>
              <a:gd name="connsiteY7" fmla="*/ 708568 h 4267882"/>
              <a:gd name="connsiteX8" fmla="*/ 69 w 9149876"/>
              <a:gd name="connsiteY8" fmla="*/ 9525 h 4267882"/>
              <a:gd name="connsiteX0" fmla="*/ 69 w 9149876"/>
              <a:gd name="connsiteY0" fmla="*/ 9525 h 4267882"/>
              <a:gd name="connsiteX1" fmla="*/ 9149876 w 9149876"/>
              <a:gd name="connsiteY1" fmla="*/ 0 h 4267882"/>
              <a:gd name="connsiteX2" fmla="*/ 9149876 w 9149876"/>
              <a:gd name="connsiteY2" fmla="*/ 0 h 4267882"/>
              <a:gd name="connsiteX3" fmla="*/ 9149876 w 9149876"/>
              <a:gd name="connsiteY3" fmla="*/ 3957608 h 4267882"/>
              <a:gd name="connsiteX4" fmla="*/ 1338039 w 9149876"/>
              <a:gd name="connsiteY4" fmla="*/ 3954857 h 4267882"/>
              <a:gd name="connsiteX5" fmla="*/ 1196501 w 9149876"/>
              <a:gd name="connsiteY5" fmla="*/ 4267882 h 4267882"/>
              <a:gd name="connsiteX6" fmla="*/ 2701 w 9149876"/>
              <a:gd name="connsiteY6" fmla="*/ 4264722 h 4267882"/>
              <a:gd name="connsiteX7" fmla="*/ 5876 w 9149876"/>
              <a:gd name="connsiteY7" fmla="*/ 708568 h 4267882"/>
              <a:gd name="connsiteX8" fmla="*/ 69 w 9149876"/>
              <a:gd name="connsiteY8" fmla="*/ 9525 h 4267882"/>
              <a:gd name="connsiteX0" fmla="*/ 69 w 9149876"/>
              <a:gd name="connsiteY0" fmla="*/ 9525 h 4267882"/>
              <a:gd name="connsiteX1" fmla="*/ 9149876 w 9149876"/>
              <a:gd name="connsiteY1" fmla="*/ 0 h 4267882"/>
              <a:gd name="connsiteX2" fmla="*/ 9149876 w 9149876"/>
              <a:gd name="connsiteY2" fmla="*/ 0 h 4267882"/>
              <a:gd name="connsiteX3" fmla="*/ 9149876 w 9149876"/>
              <a:gd name="connsiteY3" fmla="*/ 3957608 h 4267882"/>
              <a:gd name="connsiteX4" fmla="*/ 1338039 w 9149876"/>
              <a:gd name="connsiteY4" fmla="*/ 3954857 h 4267882"/>
              <a:gd name="connsiteX5" fmla="*/ 1196501 w 9149876"/>
              <a:gd name="connsiteY5" fmla="*/ 4267882 h 4267882"/>
              <a:gd name="connsiteX6" fmla="*/ 2701 w 9149876"/>
              <a:gd name="connsiteY6" fmla="*/ 4264722 h 4267882"/>
              <a:gd name="connsiteX7" fmla="*/ 5876 w 9149876"/>
              <a:gd name="connsiteY7" fmla="*/ 708568 h 4267882"/>
              <a:gd name="connsiteX8" fmla="*/ 69 w 9149876"/>
              <a:gd name="connsiteY8" fmla="*/ 9525 h 4267882"/>
              <a:gd name="connsiteX0" fmla="*/ 69 w 9149876"/>
              <a:gd name="connsiteY0" fmla="*/ 9525 h 4267882"/>
              <a:gd name="connsiteX1" fmla="*/ 9149876 w 9149876"/>
              <a:gd name="connsiteY1" fmla="*/ 0 h 4267882"/>
              <a:gd name="connsiteX2" fmla="*/ 9149876 w 9149876"/>
              <a:gd name="connsiteY2" fmla="*/ 0 h 4267882"/>
              <a:gd name="connsiteX3" fmla="*/ 9149876 w 9149876"/>
              <a:gd name="connsiteY3" fmla="*/ 3957608 h 4267882"/>
              <a:gd name="connsiteX4" fmla="*/ 1338039 w 9149876"/>
              <a:gd name="connsiteY4" fmla="*/ 3954857 h 4267882"/>
              <a:gd name="connsiteX5" fmla="*/ 1196501 w 9149876"/>
              <a:gd name="connsiteY5" fmla="*/ 4267882 h 4267882"/>
              <a:gd name="connsiteX6" fmla="*/ 2701 w 9149876"/>
              <a:gd name="connsiteY6" fmla="*/ 4264722 h 4267882"/>
              <a:gd name="connsiteX7" fmla="*/ 5876 w 9149876"/>
              <a:gd name="connsiteY7" fmla="*/ 708568 h 4267882"/>
              <a:gd name="connsiteX8" fmla="*/ 69 w 9149876"/>
              <a:gd name="connsiteY8" fmla="*/ 9525 h 4267882"/>
              <a:gd name="connsiteX0" fmla="*/ 69 w 9154641"/>
              <a:gd name="connsiteY0" fmla="*/ 9525 h 4267882"/>
              <a:gd name="connsiteX1" fmla="*/ 9149876 w 9154641"/>
              <a:gd name="connsiteY1" fmla="*/ 0 h 4267882"/>
              <a:gd name="connsiteX2" fmla="*/ 9149876 w 9154641"/>
              <a:gd name="connsiteY2" fmla="*/ 0 h 4267882"/>
              <a:gd name="connsiteX3" fmla="*/ 9154641 w 9154641"/>
              <a:gd name="connsiteY3" fmla="*/ 3952802 h 4267882"/>
              <a:gd name="connsiteX4" fmla="*/ 1338039 w 9154641"/>
              <a:gd name="connsiteY4" fmla="*/ 3954857 h 4267882"/>
              <a:gd name="connsiteX5" fmla="*/ 1196501 w 9154641"/>
              <a:gd name="connsiteY5" fmla="*/ 4267882 h 4267882"/>
              <a:gd name="connsiteX6" fmla="*/ 2701 w 9154641"/>
              <a:gd name="connsiteY6" fmla="*/ 4264722 h 4267882"/>
              <a:gd name="connsiteX7" fmla="*/ 5876 w 9154641"/>
              <a:gd name="connsiteY7" fmla="*/ 708568 h 4267882"/>
              <a:gd name="connsiteX8" fmla="*/ 69 w 9154641"/>
              <a:gd name="connsiteY8" fmla="*/ 9525 h 4267882"/>
              <a:gd name="connsiteX0" fmla="*/ 69 w 9154641"/>
              <a:gd name="connsiteY0" fmla="*/ 0 h 4277584"/>
              <a:gd name="connsiteX1" fmla="*/ 9149876 w 9154641"/>
              <a:gd name="connsiteY1" fmla="*/ 9702 h 4277584"/>
              <a:gd name="connsiteX2" fmla="*/ 9149876 w 9154641"/>
              <a:gd name="connsiteY2" fmla="*/ 9702 h 4277584"/>
              <a:gd name="connsiteX3" fmla="*/ 9154641 w 9154641"/>
              <a:gd name="connsiteY3" fmla="*/ 3962504 h 4277584"/>
              <a:gd name="connsiteX4" fmla="*/ 1338039 w 9154641"/>
              <a:gd name="connsiteY4" fmla="*/ 3964559 h 4277584"/>
              <a:gd name="connsiteX5" fmla="*/ 1196501 w 9154641"/>
              <a:gd name="connsiteY5" fmla="*/ 4277584 h 4277584"/>
              <a:gd name="connsiteX6" fmla="*/ 2701 w 9154641"/>
              <a:gd name="connsiteY6" fmla="*/ 4274424 h 4277584"/>
              <a:gd name="connsiteX7" fmla="*/ 5876 w 9154641"/>
              <a:gd name="connsiteY7" fmla="*/ 718270 h 4277584"/>
              <a:gd name="connsiteX8" fmla="*/ 69 w 9154641"/>
              <a:gd name="connsiteY8" fmla="*/ 0 h 4277584"/>
              <a:gd name="connsiteX0" fmla="*/ 69 w 9154641"/>
              <a:gd name="connsiteY0" fmla="*/ 0 h 4277584"/>
              <a:gd name="connsiteX1" fmla="*/ 9149876 w 9154641"/>
              <a:gd name="connsiteY1" fmla="*/ 9702 h 4277584"/>
              <a:gd name="connsiteX2" fmla="*/ 9149876 w 9154641"/>
              <a:gd name="connsiteY2" fmla="*/ 89 h 4277584"/>
              <a:gd name="connsiteX3" fmla="*/ 9154641 w 9154641"/>
              <a:gd name="connsiteY3" fmla="*/ 3962504 h 4277584"/>
              <a:gd name="connsiteX4" fmla="*/ 1338039 w 9154641"/>
              <a:gd name="connsiteY4" fmla="*/ 3964559 h 4277584"/>
              <a:gd name="connsiteX5" fmla="*/ 1196501 w 9154641"/>
              <a:gd name="connsiteY5" fmla="*/ 4277584 h 4277584"/>
              <a:gd name="connsiteX6" fmla="*/ 2701 w 9154641"/>
              <a:gd name="connsiteY6" fmla="*/ 4274424 h 4277584"/>
              <a:gd name="connsiteX7" fmla="*/ 5876 w 9154641"/>
              <a:gd name="connsiteY7" fmla="*/ 718270 h 4277584"/>
              <a:gd name="connsiteX8" fmla="*/ 69 w 9154641"/>
              <a:gd name="connsiteY8" fmla="*/ 0 h 4277584"/>
              <a:gd name="connsiteX0" fmla="*/ 69 w 9154641"/>
              <a:gd name="connsiteY0" fmla="*/ 0 h 4277584"/>
              <a:gd name="connsiteX1" fmla="*/ 9149876 w 9154641"/>
              <a:gd name="connsiteY1" fmla="*/ 9702 h 4277584"/>
              <a:gd name="connsiteX2" fmla="*/ 9149876 w 9154641"/>
              <a:gd name="connsiteY2" fmla="*/ 89 h 4277584"/>
              <a:gd name="connsiteX3" fmla="*/ 9154641 w 9154641"/>
              <a:gd name="connsiteY3" fmla="*/ 3962504 h 4277584"/>
              <a:gd name="connsiteX4" fmla="*/ 1338039 w 9154641"/>
              <a:gd name="connsiteY4" fmla="*/ 3964559 h 4277584"/>
              <a:gd name="connsiteX5" fmla="*/ 1196501 w 9154641"/>
              <a:gd name="connsiteY5" fmla="*/ 4277584 h 4277584"/>
              <a:gd name="connsiteX6" fmla="*/ 2701 w 9154641"/>
              <a:gd name="connsiteY6" fmla="*/ 4274424 h 4277584"/>
              <a:gd name="connsiteX7" fmla="*/ 5876 w 9154641"/>
              <a:gd name="connsiteY7" fmla="*/ 718270 h 4277584"/>
              <a:gd name="connsiteX8" fmla="*/ 69 w 9154641"/>
              <a:gd name="connsiteY8" fmla="*/ 0 h 4277584"/>
              <a:gd name="connsiteX0" fmla="*/ 69 w 9154641"/>
              <a:gd name="connsiteY0" fmla="*/ 0 h 4277584"/>
              <a:gd name="connsiteX1" fmla="*/ 9149876 w 9154641"/>
              <a:gd name="connsiteY1" fmla="*/ 9702 h 4277584"/>
              <a:gd name="connsiteX2" fmla="*/ 9149876 w 9154641"/>
              <a:gd name="connsiteY2" fmla="*/ 89 h 4277584"/>
              <a:gd name="connsiteX3" fmla="*/ 9154641 w 9154641"/>
              <a:gd name="connsiteY3" fmla="*/ 3962504 h 4277584"/>
              <a:gd name="connsiteX4" fmla="*/ 1350697 w 9154641"/>
              <a:gd name="connsiteY4" fmla="*/ 3951741 h 4277584"/>
              <a:gd name="connsiteX5" fmla="*/ 1196501 w 9154641"/>
              <a:gd name="connsiteY5" fmla="*/ 4277584 h 4277584"/>
              <a:gd name="connsiteX6" fmla="*/ 2701 w 9154641"/>
              <a:gd name="connsiteY6" fmla="*/ 4274424 h 4277584"/>
              <a:gd name="connsiteX7" fmla="*/ 5876 w 9154641"/>
              <a:gd name="connsiteY7" fmla="*/ 718270 h 4277584"/>
              <a:gd name="connsiteX8" fmla="*/ 69 w 9154641"/>
              <a:gd name="connsiteY8" fmla="*/ 0 h 4277584"/>
              <a:gd name="connsiteX0" fmla="*/ 69 w 9154641"/>
              <a:gd name="connsiteY0" fmla="*/ 0 h 4277584"/>
              <a:gd name="connsiteX1" fmla="*/ 9149876 w 9154641"/>
              <a:gd name="connsiteY1" fmla="*/ 9702 h 4277584"/>
              <a:gd name="connsiteX2" fmla="*/ 9149876 w 9154641"/>
              <a:gd name="connsiteY2" fmla="*/ 89 h 4277584"/>
              <a:gd name="connsiteX3" fmla="*/ 9154641 w 9154641"/>
              <a:gd name="connsiteY3" fmla="*/ 3962504 h 4277584"/>
              <a:gd name="connsiteX4" fmla="*/ 1350697 w 9154641"/>
              <a:gd name="connsiteY4" fmla="*/ 3951741 h 4277584"/>
              <a:gd name="connsiteX5" fmla="*/ 1196501 w 9154641"/>
              <a:gd name="connsiteY5" fmla="*/ 4277584 h 4277584"/>
              <a:gd name="connsiteX6" fmla="*/ 2701 w 9154641"/>
              <a:gd name="connsiteY6" fmla="*/ 4274424 h 4277584"/>
              <a:gd name="connsiteX7" fmla="*/ 5876 w 9154641"/>
              <a:gd name="connsiteY7" fmla="*/ 718270 h 4277584"/>
              <a:gd name="connsiteX8" fmla="*/ 69 w 9154641"/>
              <a:gd name="connsiteY8" fmla="*/ 0 h 4277584"/>
              <a:gd name="connsiteX0" fmla="*/ 69 w 9150032"/>
              <a:gd name="connsiteY0" fmla="*/ 0 h 4277584"/>
              <a:gd name="connsiteX1" fmla="*/ 9149876 w 9150032"/>
              <a:gd name="connsiteY1" fmla="*/ 9702 h 4277584"/>
              <a:gd name="connsiteX2" fmla="*/ 9149876 w 9150032"/>
              <a:gd name="connsiteY2" fmla="*/ 89 h 4277584"/>
              <a:gd name="connsiteX3" fmla="*/ 9141983 w 9150032"/>
              <a:gd name="connsiteY3" fmla="*/ 3952890 h 4277584"/>
              <a:gd name="connsiteX4" fmla="*/ 1350697 w 9150032"/>
              <a:gd name="connsiteY4" fmla="*/ 3951741 h 4277584"/>
              <a:gd name="connsiteX5" fmla="*/ 1196501 w 9150032"/>
              <a:gd name="connsiteY5" fmla="*/ 4277584 h 4277584"/>
              <a:gd name="connsiteX6" fmla="*/ 2701 w 9150032"/>
              <a:gd name="connsiteY6" fmla="*/ 4274424 h 4277584"/>
              <a:gd name="connsiteX7" fmla="*/ 5876 w 9150032"/>
              <a:gd name="connsiteY7" fmla="*/ 718270 h 4277584"/>
              <a:gd name="connsiteX8" fmla="*/ 69 w 9150032"/>
              <a:gd name="connsiteY8" fmla="*/ 0 h 4277584"/>
              <a:gd name="connsiteX0" fmla="*/ 69 w 9150032"/>
              <a:gd name="connsiteY0" fmla="*/ 0 h 4277584"/>
              <a:gd name="connsiteX1" fmla="*/ 9149876 w 9150032"/>
              <a:gd name="connsiteY1" fmla="*/ 9702 h 4277584"/>
              <a:gd name="connsiteX2" fmla="*/ 9149876 w 9150032"/>
              <a:gd name="connsiteY2" fmla="*/ 89 h 4277584"/>
              <a:gd name="connsiteX3" fmla="*/ 9141983 w 9150032"/>
              <a:gd name="connsiteY3" fmla="*/ 3952890 h 4277584"/>
              <a:gd name="connsiteX4" fmla="*/ 1350697 w 9150032"/>
              <a:gd name="connsiteY4" fmla="*/ 3958184 h 4277584"/>
              <a:gd name="connsiteX5" fmla="*/ 1196501 w 9150032"/>
              <a:gd name="connsiteY5" fmla="*/ 4277584 h 4277584"/>
              <a:gd name="connsiteX6" fmla="*/ 2701 w 9150032"/>
              <a:gd name="connsiteY6" fmla="*/ 4274424 h 4277584"/>
              <a:gd name="connsiteX7" fmla="*/ 5876 w 9150032"/>
              <a:gd name="connsiteY7" fmla="*/ 718270 h 4277584"/>
              <a:gd name="connsiteX8" fmla="*/ 69 w 9150032"/>
              <a:gd name="connsiteY8" fmla="*/ 0 h 4277584"/>
              <a:gd name="connsiteX0" fmla="*/ 69 w 9150032"/>
              <a:gd name="connsiteY0" fmla="*/ 0 h 4277584"/>
              <a:gd name="connsiteX1" fmla="*/ 9149876 w 9150032"/>
              <a:gd name="connsiteY1" fmla="*/ 9702 h 4277584"/>
              <a:gd name="connsiteX2" fmla="*/ 9149876 w 9150032"/>
              <a:gd name="connsiteY2" fmla="*/ 89 h 4277584"/>
              <a:gd name="connsiteX3" fmla="*/ 9141983 w 9150032"/>
              <a:gd name="connsiteY3" fmla="*/ 3952890 h 4277584"/>
              <a:gd name="connsiteX4" fmla="*/ 1350697 w 9150032"/>
              <a:gd name="connsiteY4" fmla="*/ 3958184 h 4277584"/>
              <a:gd name="connsiteX5" fmla="*/ 1196501 w 9150032"/>
              <a:gd name="connsiteY5" fmla="*/ 4277584 h 4277584"/>
              <a:gd name="connsiteX6" fmla="*/ 2701 w 9150032"/>
              <a:gd name="connsiteY6" fmla="*/ 4274424 h 4277584"/>
              <a:gd name="connsiteX7" fmla="*/ 5876 w 9150032"/>
              <a:gd name="connsiteY7" fmla="*/ 718270 h 4277584"/>
              <a:gd name="connsiteX8" fmla="*/ 69 w 9150032"/>
              <a:gd name="connsiteY8" fmla="*/ 0 h 4277584"/>
              <a:gd name="connsiteX0" fmla="*/ 69 w 9150032"/>
              <a:gd name="connsiteY0" fmla="*/ 0 h 4277584"/>
              <a:gd name="connsiteX1" fmla="*/ 9149876 w 9150032"/>
              <a:gd name="connsiteY1" fmla="*/ 9702 h 4277584"/>
              <a:gd name="connsiteX2" fmla="*/ 9149876 w 9150032"/>
              <a:gd name="connsiteY2" fmla="*/ 89 h 4277584"/>
              <a:gd name="connsiteX3" fmla="*/ 9141983 w 9150032"/>
              <a:gd name="connsiteY3" fmla="*/ 3962555 h 4277584"/>
              <a:gd name="connsiteX4" fmla="*/ 1350697 w 9150032"/>
              <a:gd name="connsiteY4" fmla="*/ 3958184 h 4277584"/>
              <a:gd name="connsiteX5" fmla="*/ 1196501 w 9150032"/>
              <a:gd name="connsiteY5" fmla="*/ 4277584 h 4277584"/>
              <a:gd name="connsiteX6" fmla="*/ 2701 w 9150032"/>
              <a:gd name="connsiteY6" fmla="*/ 4274424 h 4277584"/>
              <a:gd name="connsiteX7" fmla="*/ 5876 w 9150032"/>
              <a:gd name="connsiteY7" fmla="*/ 718270 h 4277584"/>
              <a:gd name="connsiteX8" fmla="*/ 69 w 9150032"/>
              <a:gd name="connsiteY8" fmla="*/ 0 h 4277584"/>
              <a:gd name="connsiteX0" fmla="*/ 69 w 9150032"/>
              <a:gd name="connsiteY0" fmla="*/ 0 h 4277584"/>
              <a:gd name="connsiteX1" fmla="*/ 9149876 w 9150032"/>
              <a:gd name="connsiteY1" fmla="*/ 9702 h 4277584"/>
              <a:gd name="connsiteX2" fmla="*/ 9149876 w 9150032"/>
              <a:gd name="connsiteY2" fmla="*/ 89 h 4277584"/>
              <a:gd name="connsiteX3" fmla="*/ 9141983 w 9150032"/>
              <a:gd name="connsiteY3" fmla="*/ 3962555 h 4277584"/>
              <a:gd name="connsiteX4" fmla="*/ 1350697 w 9150032"/>
              <a:gd name="connsiteY4" fmla="*/ 3958184 h 4277584"/>
              <a:gd name="connsiteX5" fmla="*/ 1196501 w 9150032"/>
              <a:gd name="connsiteY5" fmla="*/ 4277584 h 4277584"/>
              <a:gd name="connsiteX6" fmla="*/ 2701 w 9150032"/>
              <a:gd name="connsiteY6" fmla="*/ 4274424 h 4277584"/>
              <a:gd name="connsiteX7" fmla="*/ 5876 w 9150032"/>
              <a:gd name="connsiteY7" fmla="*/ 718270 h 4277584"/>
              <a:gd name="connsiteX8" fmla="*/ 69 w 9150032"/>
              <a:gd name="connsiteY8" fmla="*/ 0 h 4277584"/>
              <a:gd name="connsiteX0" fmla="*/ 69 w 9150032"/>
              <a:gd name="connsiteY0" fmla="*/ 0 h 4277584"/>
              <a:gd name="connsiteX1" fmla="*/ 9149876 w 9150032"/>
              <a:gd name="connsiteY1" fmla="*/ 9702 h 4277584"/>
              <a:gd name="connsiteX2" fmla="*/ 9149876 w 9150032"/>
              <a:gd name="connsiteY2" fmla="*/ 89 h 4277584"/>
              <a:gd name="connsiteX3" fmla="*/ 9141983 w 9150032"/>
              <a:gd name="connsiteY3" fmla="*/ 3962555 h 4277584"/>
              <a:gd name="connsiteX4" fmla="*/ 1350697 w 9150032"/>
              <a:gd name="connsiteY4" fmla="*/ 3958184 h 4277584"/>
              <a:gd name="connsiteX5" fmla="*/ 1196501 w 9150032"/>
              <a:gd name="connsiteY5" fmla="*/ 4277584 h 4277584"/>
              <a:gd name="connsiteX6" fmla="*/ 2701 w 9150032"/>
              <a:gd name="connsiteY6" fmla="*/ 4274424 h 4277584"/>
              <a:gd name="connsiteX7" fmla="*/ 5876 w 9150032"/>
              <a:gd name="connsiteY7" fmla="*/ 718270 h 4277584"/>
              <a:gd name="connsiteX8" fmla="*/ 69 w 9150032"/>
              <a:gd name="connsiteY8" fmla="*/ 0 h 4277584"/>
              <a:gd name="connsiteX0" fmla="*/ 69 w 9150032"/>
              <a:gd name="connsiteY0" fmla="*/ 0 h 4277584"/>
              <a:gd name="connsiteX1" fmla="*/ 9149876 w 9150032"/>
              <a:gd name="connsiteY1" fmla="*/ 9702 h 4277584"/>
              <a:gd name="connsiteX2" fmla="*/ 9149876 w 9150032"/>
              <a:gd name="connsiteY2" fmla="*/ 89 h 4277584"/>
              <a:gd name="connsiteX3" fmla="*/ 9141983 w 9150032"/>
              <a:gd name="connsiteY3" fmla="*/ 3962555 h 4277584"/>
              <a:gd name="connsiteX4" fmla="*/ 1350697 w 9150032"/>
              <a:gd name="connsiteY4" fmla="*/ 3958184 h 4277584"/>
              <a:gd name="connsiteX5" fmla="*/ 1196501 w 9150032"/>
              <a:gd name="connsiteY5" fmla="*/ 4277584 h 4277584"/>
              <a:gd name="connsiteX6" fmla="*/ 2701 w 9150032"/>
              <a:gd name="connsiteY6" fmla="*/ 4274424 h 4277584"/>
              <a:gd name="connsiteX7" fmla="*/ 5876 w 9150032"/>
              <a:gd name="connsiteY7" fmla="*/ 718270 h 4277584"/>
              <a:gd name="connsiteX8" fmla="*/ 69 w 9150032"/>
              <a:gd name="connsiteY8" fmla="*/ 0 h 4277584"/>
              <a:gd name="connsiteX0" fmla="*/ 69 w 9150032"/>
              <a:gd name="connsiteY0" fmla="*/ 0 h 4277584"/>
              <a:gd name="connsiteX1" fmla="*/ 9149876 w 9150032"/>
              <a:gd name="connsiteY1" fmla="*/ 9702 h 4277584"/>
              <a:gd name="connsiteX2" fmla="*/ 9149876 w 9150032"/>
              <a:gd name="connsiteY2" fmla="*/ 89 h 4277584"/>
              <a:gd name="connsiteX3" fmla="*/ 9141983 w 9150032"/>
              <a:gd name="connsiteY3" fmla="*/ 3962555 h 4277584"/>
              <a:gd name="connsiteX4" fmla="*/ 1350697 w 9150032"/>
              <a:gd name="connsiteY4" fmla="*/ 3958184 h 4277584"/>
              <a:gd name="connsiteX5" fmla="*/ 1196501 w 9150032"/>
              <a:gd name="connsiteY5" fmla="*/ 4277584 h 4277584"/>
              <a:gd name="connsiteX6" fmla="*/ 2701 w 9150032"/>
              <a:gd name="connsiteY6" fmla="*/ 4274424 h 4277584"/>
              <a:gd name="connsiteX7" fmla="*/ 5876 w 9150032"/>
              <a:gd name="connsiteY7" fmla="*/ 718270 h 4277584"/>
              <a:gd name="connsiteX8" fmla="*/ 69 w 9150032"/>
              <a:gd name="connsiteY8" fmla="*/ 0 h 4277584"/>
              <a:gd name="connsiteX0" fmla="*/ 69 w 9150032"/>
              <a:gd name="connsiteY0" fmla="*/ 0 h 4277584"/>
              <a:gd name="connsiteX1" fmla="*/ 9149876 w 9150032"/>
              <a:gd name="connsiteY1" fmla="*/ 9702 h 4277584"/>
              <a:gd name="connsiteX2" fmla="*/ 9149876 w 9150032"/>
              <a:gd name="connsiteY2" fmla="*/ 89 h 4277584"/>
              <a:gd name="connsiteX3" fmla="*/ 9141983 w 9150032"/>
              <a:gd name="connsiteY3" fmla="*/ 3962555 h 4277584"/>
              <a:gd name="connsiteX4" fmla="*/ 1350697 w 9150032"/>
              <a:gd name="connsiteY4" fmla="*/ 3958184 h 4277584"/>
              <a:gd name="connsiteX5" fmla="*/ 1196501 w 9150032"/>
              <a:gd name="connsiteY5" fmla="*/ 4277584 h 4277584"/>
              <a:gd name="connsiteX6" fmla="*/ 2701 w 9150032"/>
              <a:gd name="connsiteY6" fmla="*/ 4274424 h 4277584"/>
              <a:gd name="connsiteX7" fmla="*/ 5876 w 9150032"/>
              <a:gd name="connsiteY7" fmla="*/ 718270 h 4277584"/>
              <a:gd name="connsiteX8" fmla="*/ 69 w 9150032"/>
              <a:gd name="connsiteY8" fmla="*/ 0 h 4277584"/>
              <a:gd name="connsiteX0" fmla="*/ 69 w 9150032"/>
              <a:gd name="connsiteY0" fmla="*/ 0 h 4277584"/>
              <a:gd name="connsiteX1" fmla="*/ 9149876 w 9150032"/>
              <a:gd name="connsiteY1" fmla="*/ 9702 h 4277584"/>
              <a:gd name="connsiteX2" fmla="*/ 9149876 w 9150032"/>
              <a:gd name="connsiteY2" fmla="*/ 89 h 4277584"/>
              <a:gd name="connsiteX3" fmla="*/ 9141983 w 9150032"/>
              <a:gd name="connsiteY3" fmla="*/ 3962555 h 4277584"/>
              <a:gd name="connsiteX4" fmla="*/ 1350697 w 9150032"/>
              <a:gd name="connsiteY4" fmla="*/ 3958184 h 4277584"/>
              <a:gd name="connsiteX5" fmla="*/ 1196501 w 9150032"/>
              <a:gd name="connsiteY5" fmla="*/ 4277584 h 4277584"/>
              <a:gd name="connsiteX6" fmla="*/ 2701 w 9150032"/>
              <a:gd name="connsiteY6" fmla="*/ 4274424 h 4277584"/>
              <a:gd name="connsiteX7" fmla="*/ 5876 w 9150032"/>
              <a:gd name="connsiteY7" fmla="*/ 718270 h 4277584"/>
              <a:gd name="connsiteX8" fmla="*/ 69 w 9150032"/>
              <a:gd name="connsiteY8" fmla="*/ 0 h 4277584"/>
              <a:gd name="connsiteX0" fmla="*/ 69 w 9150032"/>
              <a:gd name="connsiteY0" fmla="*/ 0 h 4277584"/>
              <a:gd name="connsiteX1" fmla="*/ 9149876 w 9150032"/>
              <a:gd name="connsiteY1" fmla="*/ 9702 h 4277584"/>
              <a:gd name="connsiteX2" fmla="*/ 9149876 w 9150032"/>
              <a:gd name="connsiteY2" fmla="*/ 89 h 4277584"/>
              <a:gd name="connsiteX3" fmla="*/ 9141983 w 9150032"/>
              <a:gd name="connsiteY3" fmla="*/ 3962555 h 4277584"/>
              <a:gd name="connsiteX4" fmla="*/ 1350697 w 9150032"/>
              <a:gd name="connsiteY4" fmla="*/ 3960600 h 4277584"/>
              <a:gd name="connsiteX5" fmla="*/ 1196501 w 9150032"/>
              <a:gd name="connsiteY5" fmla="*/ 4277584 h 4277584"/>
              <a:gd name="connsiteX6" fmla="*/ 2701 w 9150032"/>
              <a:gd name="connsiteY6" fmla="*/ 4274424 h 4277584"/>
              <a:gd name="connsiteX7" fmla="*/ 5876 w 9150032"/>
              <a:gd name="connsiteY7" fmla="*/ 718270 h 4277584"/>
              <a:gd name="connsiteX8" fmla="*/ 69 w 9150032"/>
              <a:gd name="connsiteY8" fmla="*/ 0 h 4277584"/>
              <a:gd name="connsiteX0" fmla="*/ 69 w 9150032"/>
              <a:gd name="connsiteY0" fmla="*/ 0 h 4277584"/>
              <a:gd name="connsiteX1" fmla="*/ 9149876 w 9150032"/>
              <a:gd name="connsiteY1" fmla="*/ 9702 h 4277584"/>
              <a:gd name="connsiteX2" fmla="*/ 9149876 w 9150032"/>
              <a:gd name="connsiteY2" fmla="*/ 89 h 4277584"/>
              <a:gd name="connsiteX3" fmla="*/ 9141983 w 9150032"/>
              <a:gd name="connsiteY3" fmla="*/ 3962555 h 4277584"/>
              <a:gd name="connsiteX4" fmla="*/ 1341204 w 9150032"/>
              <a:gd name="connsiteY4" fmla="*/ 3965431 h 4277584"/>
              <a:gd name="connsiteX5" fmla="*/ 1196501 w 9150032"/>
              <a:gd name="connsiteY5" fmla="*/ 4277584 h 4277584"/>
              <a:gd name="connsiteX6" fmla="*/ 2701 w 9150032"/>
              <a:gd name="connsiteY6" fmla="*/ 4274424 h 4277584"/>
              <a:gd name="connsiteX7" fmla="*/ 5876 w 9150032"/>
              <a:gd name="connsiteY7" fmla="*/ 718270 h 4277584"/>
              <a:gd name="connsiteX8" fmla="*/ 69 w 9150032"/>
              <a:gd name="connsiteY8" fmla="*/ 0 h 4277584"/>
              <a:gd name="connsiteX0" fmla="*/ 69 w 9150032"/>
              <a:gd name="connsiteY0" fmla="*/ 0 h 4277584"/>
              <a:gd name="connsiteX1" fmla="*/ 9149876 w 9150032"/>
              <a:gd name="connsiteY1" fmla="*/ 9702 h 4277584"/>
              <a:gd name="connsiteX2" fmla="*/ 9149876 w 9150032"/>
              <a:gd name="connsiteY2" fmla="*/ 89 h 4277584"/>
              <a:gd name="connsiteX3" fmla="*/ 9141983 w 9150032"/>
              <a:gd name="connsiteY3" fmla="*/ 3962555 h 4277584"/>
              <a:gd name="connsiteX4" fmla="*/ 1341204 w 9150032"/>
              <a:gd name="connsiteY4" fmla="*/ 3967847 h 4277584"/>
              <a:gd name="connsiteX5" fmla="*/ 1196501 w 9150032"/>
              <a:gd name="connsiteY5" fmla="*/ 4277584 h 4277584"/>
              <a:gd name="connsiteX6" fmla="*/ 2701 w 9150032"/>
              <a:gd name="connsiteY6" fmla="*/ 4274424 h 4277584"/>
              <a:gd name="connsiteX7" fmla="*/ 5876 w 9150032"/>
              <a:gd name="connsiteY7" fmla="*/ 718270 h 4277584"/>
              <a:gd name="connsiteX8" fmla="*/ 69 w 9150032"/>
              <a:gd name="connsiteY8" fmla="*/ 0 h 4277584"/>
              <a:gd name="connsiteX0" fmla="*/ 69 w 9150032"/>
              <a:gd name="connsiteY0" fmla="*/ 0 h 4277584"/>
              <a:gd name="connsiteX1" fmla="*/ 9149876 w 9150032"/>
              <a:gd name="connsiteY1" fmla="*/ 9702 h 4277584"/>
              <a:gd name="connsiteX2" fmla="*/ 9149876 w 9150032"/>
              <a:gd name="connsiteY2" fmla="*/ 89 h 4277584"/>
              <a:gd name="connsiteX3" fmla="*/ 9141983 w 9150032"/>
              <a:gd name="connsiteY3" fmla="*/ 3962555 h 4277584"/>
              <a:gd name="connsiteX4" fmla="*/ 1350697 w 9150032"/>
              <a:gd name="connsiteY4" fmla="*/ 3963015 h 4277584"/>
              <a:gd name="connsiteX5" fmla="*/ 1196501 w 9150032"/>
              <a:gd name="connsiteY5" fmla="*/ 4277584 h 4277584"/>
              <a:gd name="connsiteX6" fmla="*/ 2701 w 9150032"/>
              <a:gd name="connsiteY6" fmla="*/ 4274424 h 4277584"/>
              <a:gd name="connsiteX7" fmla="*/ 5876 w 9150032"/>
              <a:gd name="connsiteY7" fmla="*/ 718270 h 4277584"/>
              <a:gd name="connsiteX8" fmla="*/ 69 w 9150032"/>
              <a:gd name="connsiteY8" fmla="*/ 0 h 4277584"/>
              <a:gd name="connsiteX0" fmla="*/ 69 w 9150032"/>
              <a:gd name="connsiteY0" fmla="*/ 0 h 4277584"/>
              <a:gd name="connsiteX1" fmla="*/ 9149876 w 9150032"/>
              <a:gd name="connsiteY1" fmla="*/ 9702 h 4277584"/>
              <a:gd name="connsiteX2" fmla="*/ 9149876 w 9150032"/>
              <a:gd name="connsiteY2" fmla="*/ 89 h 4277584"/>
              <a:gd name="connsiteX3" fmla="*/ 9141983 w 9150032"/>
              <a:gd name="connsiteY3" fmla="*/ 3962555 h 4277584"/>
              <a:gd name="connsiteX4" fmla="*/ 1350697 w 9150032"/>
              <a:gd name="connsiteY4" fmla="*/ 3965431 h 4277584"/>
              <a:gd name="connsiteX5" fmla="*/ 1196501 w 9150032"/>
              <a:gd name="connsiteY5" fmla="*/ 4277584 h 4277584"/>
              <a:gd name="connsiteX6" fmla="*/ 2701 w 9150032"/>
              <a:gd name="connsiteY6" fmla="*/ 4274424 h 4277584"/>
              <a:gd name="connsiteX7" fmla="*/ 5876 w 9150032"/>
              <a:gd name="connsiteY7" fmla="*/ 718270 h 4277584"/>
              <a:gd name="connsiteX8" fmla="*/ 69 w 9150032"/>
              <a:gd name="connsiteY8" fmla="*/ 0 h 4277584"/>
              <a:gd name="connsiteX0" fmla="*/ 69 w 9150032"/>
              <a:gd name="connsiteY0" fmla="*/ 0 h 4277584"/>
              <a:gd name="connsiteX1" fmla="*/ 9149876 w 9150032"/>
              <a:gd name="connsiteY1" fmla="*/ 9702 h 4277584"/>
              <a:gd name="connsiteX2" fmla="*/ 9149876 w 9150032"/>
              <a:gd name="connsiteY2" fmla="*/ 89 h 4277584"/>
              <a:gd name="connsiteX3" fmla="*/ 9141983 w 9150032"/>
              <a:gd name="connsiteY3" fmla="*/ 3962555 h 4277584"/>
              <a:gd name="connsiteX4" fmla="*/ 1350697 w 9150032"/>
              <a:gd name="connsiteY4" fmla="*/ 3963015 h 4277584"/>
              <a:gd name="connsiteX5" fmla="*/ 1196501 w 9150032"/>
              <a:gd name="connsiteY5" fmla="*/ 4277584 h 4277584"/>
              <a:gd name="connsiteX6" fmla="*/ 2701 w 9150032"/>
              <a:gd name="connsiteY6" fmla="*/ 4274424 h 4277584"/>
              <a:gd name="connsiteX7" fmla="*/ 5876 w 9150032"/>
              <a:gd name="connsiteY7" fmla="*/ 718270 h 4277584"/>
              <a:gd name="connsiteX8" fmla="*/ 69 w 9150032"/>
              <a:gd name="connsiteY8" fmla="*/ 0 h 4277584"/>
              <a:gd name="connsiteX0" fmla="*/ 69 w 9150032"/>
              <a:gd name="connsiteY0" fmla="*/ 0 h 4277584"/>
              <a:gd name="connsiteX1" fmla="*/ 9149876 w 9150032"/>
              <a:gd name="connsiteY1" fmla="*/ 9702 h 4277584"/>
              <a:gd name="connsiteX2" fmla="*/ 9149876 w 9150032"/>
              <a:gd name="connsiteY2" fmla="*/ 89 h 4277584"/>
              <a:gd name="connsiteX3" fmla="*/ 9141983 w 9150032"/>
              <a:gd name="connsiteY3" fmla="*/ 3962555 h 4277584"/>
              <a:gd name="connsiteX4" fmla="*/ 1350697 w 9150032"/>
              <a:gd name="connsiteY4" fmla="*/ 3963015 h 4277584"/>
              <a:gd name="connsiteX5" fmla="*/ 1203621 w 9150032"/>
              <a:gd name="connsiteY5" fmla="*/ 4277584 h 4277584"/>
              <a:gd name="connsiteX6" fmla="*/ 2701 w 9150032"/>
              <a:gd name="connsiteY6" fmla="*/ 4274424 h 4277584"/>
              <a:gd name="connsiteX7" fmla="*/ 5876 w 9150032"/>
              <a:gd name="connsiteY7" fmla="*/ 718270 h 4277584"/>
              <a:gd name="connsiteX8" fmla="*/ 69 w 9150032"/>
              <a:gd name="connsiteY8" fmla="*/ 0 h 4277584"/>
              <a:gd name="connsiteX0" fmla="*/ 69 w 9150032"/>
              <a:gd name="connsiteY0" fmla="*/ 0 h 4277584"/>
              <a:gd name="connsiteX1" fmla="*/ 9149876 w 9150032"/>
              <a:gd name="connsiteY1" fmla="*/ 9702 h 4277584"/>
              <a:gd name="connsiteX2" fmla="*/ 9149876 w 9150032"/>
              <a:gd name="connsiteY2" fmla="*/ 89 h 4277584"/>
              <a:gd name="connsiteX3" fmla="*/ 9141983 w 9150032"/>
              <a:gd name="connsiteY3" fmla="*/ 3962555 h 4277584"/>
              <a:gd name="connsiteX4" fmla="*/ 1350697 w 9150032"/>
              <a:gd name="connsiteY4" fmla="*/ 3963015 h 4277584"/>
              <a:gd name="connsiteX5" fmla="*/ 1203621 w 9150032"/>
              <a:gd name="connsiteY5" fmla="*/ 4277584 h 4277584"/>
              <a:gd name="connsiteX6" fmla="*/ 2701 w 9150032"/>
              <a:gd name="connsiteY6" fmla="*/ 4274424 h 4277584"/>
              <a:gd name="connsiteX7" fmla="*/ 5876 w 9150032"/>
              <a:gd name="connsiteY7" fmla="*/ 718270 h 4277584"/>
              <a:gd name="connsiteX8" fmla="*/ 69 w 9150032"/>
              <a:gd name="connsiteY8" fmla="*/ 0 h 4277584"/>
              <a:gd name="connsiteX0" fmla="*/ 69 w 9150032"/>
              <a:gd name="connsiteY0" fmla="*/ 0 h 4277584"/>
              <a:gd name="connsiteX1" fmla="*/ 9149876 w 9150032"/>
              <a:gd name="connsiteY1" fmla="*/ 9702 h 4277584"/>
              <a:gd name="connsiteX2" fmla="*/ 9149876 w 9150032"/>
              <a:gd name="connsiteY2" fmla="*/ 89 h 4277584"/>
              <a:gd name="connsiteX3" fmla="*/ 9141983 w 9150032"/>
              <a:gd name="connsiteY3" fmla="*/ 3962555 h 4277584"/>
              <a:gd name="connsiteX4" fmla="*/ 1350697 w 9150032"/>
              <a:gd name="connsiteY4" fmla="*/ 3963015 h 4277584"/>
              <a:gd name="connsiteX5" fmla="*/ 1203621 w 9150032"/>
              <a:gd name="connsiteY5" fmla="*/ 4277584 h 4277584"/>
              <a:gd name="connsiteX6" fmla="*/ 2701 w 9150032"/>
              <a:gd name="connsiteY6" fmla="*/ 4274424 h 4277584"/>
              <a:gd name="connsiteX7" fmla="*/ 5876 w 9150032"/>
              <a:gd name="connsiteY7" fmla="*/ 718270 h 4277584"/>
              <a:gd name="connsiteX8" fmla="*/ 69 w 9150032"/>
              <a:gd name="connsiteY8" fmla="*/ 0 h 4277584"/>
              <a:gd name="connsiteX0" fmla="*/ 69 w 9150032"/>
              <a:gd name="connsiteY0" fmla="*/ 0 h 4277584"/>
              <a:gd name="connsiteX1" fmla="*/ 9149876 w 9150032"/>
              <a:gd name="connsiteY1" fmla="*/ 9702 h 4277584"/>
              <a:gd name="connsiteX2" fmla="*/ 9149876 w 9150032"/>
              <a:gd name="connsiteY2" fmla="*/ 89 h 4277584"/>
              <a:gd name="connsiteX3" fmla="*/ 9141983 w 9150032"/>
              <a:gd name="connsiteY3" fmla="*/ 3962555 h 4277584"/>
              <a:gd name="connsiteX4" fmla="*/ 1350697 w 9150032"/>
              <a:gd name="connsiteY4" fmla="*/ 3958183 h 4277584"/>
              <a:gd name="connsiteX5" fmla="*/ 1203621 w 9150032"/>
              <a:gd name="connsiteY5" fmla="*/ 4277584 h 4277584"/>
              <a:gd name="connsiteX6" fmla="*/ 2701 w 9150032"/>
              <a:gd name="connsiteY6" fmla="*/ 4274424 h 4277584"/>
              <a:gd name="connsiteX7" fmla="*/ 5876 w 9150032"/>
              <a:gd name="connsiteY7" fmla="*/ 718270 h 4277584"/>
              <a:gd name="connsiteX8" fmla="*/ 69 w 9150032"/>
              <a:gd name="connsiteY8" fmla="*/ 0 h 4277584"/>
              <a:gd name="connsiteX0" fmla="*/ 69 w 9150032"/>
              <a:gd name="connsiteY0" fmla="*/ 0 h 4277584"/>
              <a:gd name="connsiteX1" fmla="*/ 9149876 w 9150032"/>
              <a:gd name="connsiteY1" fmla="*/ 9702 h 4277584"/>
              <a:gd name="connsiteX2" fmla="*/ 9149876 w 9150032"/>
              <a:gd name="connsiteY2" fmla="*/ 89 h 4277584"/>
              <a:gd name="connsiteX3" fmla="*/ 9141983 w 9150032"/>
              <a:gd name="connsiteY3" fmla="*/ 3962555 h 4277584"/>
              <a:gd name="connsiteX4" fmla="*/ 1350697 w 9150032"/>
              <a:gd name="connsiteY4" fmla="*/ 3958183 h 4277584"/>
              <a:gd name="connsiteX5" fmla="*/ 1203621 w 9150032"/>
              <a:gd name="connsiteY5" fmla="*/ 4277584 h 4277584"/>
              <a:gd name="connsiteX6" fmla="*/ 2701 w 9150032"/>
              <a:gd name="connsiteY6" fmla="*/ 4274424 h 4277584"/>
              <a:gd name="connsiteX7" fmla="*/ 5876 w 9150032"/>
              <a:gd name="connsiteY7" fmla="*/ 718270 h 4277584"/>
              <a:gd name="connsiteX8" fmla="*/ 69 w 9150032"/>
              <a:gd name="connsiteY8" fmla="*/ 0 h 4277584"/>
              <a:gd name="connsiteX0" fmla="*/ 69 w 9150032"/>
              <a:gd name="connsiteY0" fmla="*/ 0 h 4277584"/>
              <a:gd name="connsiteX1" fmla="*/ 9149876 w 9150032"/>
              <a:gd name="connsiteY1" fmla="*/ 9702 h 4277584"/>
              <a:gd name="connsiteX2" fmla="*/ 9149876 w 9150032"/>
              <a:gd name="connsiteY2" fmla="*/ 89 h 4277584"/>
              <a:gd name="connsiteX3" fmla="*/ 9141983 w 9150032"/>
              <a:gd name="connsiteY3" fmla="*/ 3960138 h 4277584"/>
              <a:gd name="connsiteX4" fmla="*/ 1350697 w 9150032"/>
              <a:gd name="connsiteY4" fmla="*/ 3958183 h 4277584"/>
              <a:gd name="connsiteX5" fmla="*/ 1203621 w 9150032"/>
              <a:gd name="connsiteY5" fmla="*/ 4277584 h 4277584"/>
              <a:gd name="connsiteX6" fmla="*/ 2701 w 9150032"/>
              <a:gd name="connsiteY6" fmla="*/ 4274424 h 4277584"/>
              <a:gd name="connsiteX7" fmla="*/ 5876 w 9150032"/>
              <a:gd name="connsiteY7" fmla="*/ 718270 h 4277584"/>
              <a:gd name="connsiteX8" fmla="*/ 69 w 9150032"/>
              <a:gd name="connsiteY8" fmla="*/ 0 h 4277584"/>
              <a:gd name="connsiteX0" fmla="*/ 69 w 9150032"/>
              <a:gd name="connsiteY0" fmla="*/ 0 h 4277584"/>
              <a:gd name="connsiteX1" fmla="*/ 9149876 w 9150032"/>
              <a:gd name="connsiteY1" fmla="*/ 9702 h 4277584"/>
              <a:gd name="connsiteX2" fmla="*/ 9149876 w 9150032"/>
              <a:gd name="connsiteY2" fmla="*/ 89 h 4277584"/>
              <a:gd name="connsiteX3" fmla="*/ 9141983 w 9150032"/>
              <a:gd name="connsiteY3" fmla="*/ 3960138 h 4277584"/>
              <a:gd name="connsiteX4" fmla="*/ 1350697 w 9150032"/>
              <a:gd name="connsiteY4" fmla="*/ 3958183 h 4277584"/>
              <a:gd name="connsiteX5" fmla="*/ 1203621 w 9150032"/>
              <a:gd name="connsiteY5" fmla="*/ 4277584 h 4277584"/>
              <a:gd name="connsiteX6" fmla="*/ 2701 w 9150032"/>
              <a:gd name="connsiteY6" fmla="*/ 4274424 h 4277584"/>
              <a:gd name="connsiteX7" fmla="*/ 5876 w 9150032"/>
              <a:gd name="connsiteY7" fmla="*/ 718270 h 4277584"/>
              <a:gd name="connsiteX8" fmla="*/ 69 w 9150032"/>
              <a:gd name="connsiteY8" fmla="*/ 0 h 4277584"/>
              <a:gd name="connsiteX0" fmla="*/ 69 w 9150032"/>
              <a:gd name="connsiteY0" fmla="*/ 0 h 4277584"/>
              <a:gd name="connsiteX1" fmla="*/ 9149876 w 9150032"/>
              <a:gd name="connsiteY1" fmla="*/ 9702 h 4277584"/>
              <a:gd name="connsiteX2" fmla="*/ 9149876 w 9150032"/>
              <a:gd name="connsiteY2" fmla="*/ 89 h 4277584"/>
              <a:gd name="connsiteX3" fmla="*/ 9141983 w 9150032"/>
              <a:gd name="connsiteY3" fmla="*/ 3960138 h 4277584"/>
              <a:gd name="connsiteX4" fmla="*/ 1350697 w 9150032"/>
              <a:gd name="connsiteY4" fmla="*/ 3958183 h 4277584"/>
              <a:gd name="connsiteX5" fmla="*/ 1203621 w 9150032"/>
              <a:gd name="connsiteY5" fmla="*/ 4277584 h 4277584"/>
              <a:gd name="connsiteX6" fmla="*/ 2701 w 9150032"/>
              <a:gd name="connsiteY6" fmla="*/ 4274424 h 4277584"/>
              <a:gd name="connsiteX7" fmla="*/ 5876 w 9150032"/>
              <a:gd name="connsiteY7" fmla="*/ 718270 h 4277584"/>
              <a:gd name="connsiteX8" fmla="*/ 69 w 9150032"/>
              <a:gd name="connsiteY8" fmla="*/ 0 h 4277584"/>
              <a:gd name="connsiteX0" fmla="*/ 69 w 9150032"/>
              <a:gd name="connsiteY0" fmla="*/ 0 h 4277584"/>
              <a:gd name="connsiteX1" fmla="*/ 9149876 w 9150032"/>
              <a:gd name="connsiteY1" fmla="*/ 9702 h 4277584"/>
              <a:gd name="connsiteX2" fmla="*/ 9149876 w 9150032"/>
              <a:gd name="connsiteY2" fmla="*/ 89 h 4277584"/>
              <a:gd name="connsiteX3" fmla="*/ 9141983 w 9150032"/>
              <a:gd name="connsiteY3" fmla="*/ 3960138 h 4277584"/>
              <a:gd name="connsiteX4" fmla="*/ 1350697 w 9150032"/>
              <a:gd name="connsiteY4" fmla="*/ 3958183 h 4277584"/>
              <a:gd name="connsiteX5" fmla="*/ 1203621 w 9150032"/>
              <a:gd name="connsiteY5" fmla="*/ 4277584 h 4277584"/>
              <a:gd name="connsiteX6" fmla="*/ 2701 w 9150032"/>
              <a:gd name="connsiteY6" fmla="*/ 4274424 h 4277584"/>
              <a:gd name="connsiteX7" fmla="*/ 5876 w 9150032"/>
              <a:gd name="connsiteY7" fmla="*/ 718270 h 4277584"/>
              <a:gd name="connsiteX8" fmla="*/ 69 w 9150032"/>
              <a:gd name="connsiteY8" fmla="*/ 0 h 4277584"/>
              <a:gd name="connsiteX0" fmla="*/ 69 w 9150032"/>
              <a:gd name="connsiteY0" fmla="*/ 0 h 4277584"/>
              <a:gd name="connsiteX1" fmla="*/ 9149876 w 9150032"/>
              <a:gd name="connsiteY1" fmla="*/ 9702 h 4277584"/>
              <a:gd name="connsiteX2" fmla="*/ 9149876 w 9150032"/>
              <a:gd name="connsiteY2" fmla="*/ 89 h 4277584"/>
              <a:gd name="connsiteX3" fmla="*/ 9141983 w 9150032"/>
              <a:gd name="connsiteY3" fmla="*/ 3960138 h 4277584"/>
              <a:gd name="connsiteX4" fmla="*/ 1350697 w 9150032"/>
              <a:gd name="connsiteY4" fmla="*/ 3958183 h 4277584"/>
              <a:gd name="connsiteX5" fmla="*/ 1203621 w 9150032"/>
              <a:gd name="connsiteY5" fmla="*/ 4277584 h 4277584"/>
              <a:gd name="connsiteX6" fmla="*/ 2701 w 9150032"/>
              <a:gd name="connsiteY6" fmla="*/ 4274424 h 4277584"/>
              <a:gd name="connsiteX7" fmla="*/ 5876 w 9150032"/>
              <a:gd name="connsiteY7" fmla="*/ 718270 h 4277584"/>
              <a:gd name="connsiteX8" fmla="*/ 69 w 9150032"/>
              <a:gd name="connsiteY8" fmla="*/ 0 h 4277584"/>
              <a:gd name="connsiteX0" fmla="*/ 69 w 9150032"/>
              <a:gd name="connsiteY0" fmla="*/ 0 h 4277584"/>
              <a:gd name="connsiteX1" fmla="*/ 9149876 w 9150032"/>
              <a:gd name="connsiteY1" fmla="*/ 9702 h 4277584"/>
              <a:gd name="connsiteX2" fmla="*/ 9149876 w 9150032"/>
              <a:gd name="connsiteY2" fmla="*/ 89 h 4277584"/>
              <a:gd name="connsiteX3" fmla="*/ 9141983 w 9150032"/>
              <a:gd name="connsiteY3" fmla="*/ 3960138 h 4277584"/>
              <a:gd name="connsiteX4" fmla="*/ 1350697 w 9150032"/>
              <a:gd name="connsiteY4" fmla="*/ 3958183 h 4277584"/>
              <a:gd name="connsiteX5" fmla="*/ 1203621 w 9150032"/>
              <a:gd name="connsiteY5" fmla="*/ 4277584 h 4277584"/>
              <a:gd name="connsiteX6" fmla="*/ 2701 w 9150032"/>
              <a:gd name="connsiteY6" fmla="*/ 4274424 h 4277584"/>
              <a:gd name="connsiteX7" fmla="*/ 5876 w 9150032"/>
              <a:gd name="connsiteY7" fmla="*/ 718270 h 4277584"/>
              <a:gd name="connsiteX8" fmla="*/ 69 w 9150032"/>
              <a:gd name="connsiteY8" fmla="*/ 0 h 4277584"/>
              <a:gd name="connsiteX0" fmla="*/ 69 w 9150032"/>
              <a:gd name="connsiteY0" fmla="*/ 0 h 4277584"/>
              <a:gd name="connsiteX1" fmla="*/ 9149876 w 9150032"/>
              <a:gd name="connsiteY1" fmla="*/ 9702 h 4277584"/>
              <a:gd name="connsiteX2" fmla="*/ 9149876 w 9150032"/>
              <a:gd name="connsiteY2" fmla="*/ 89 h 4277584"/>
              <a:gd name="connsiteX3" fmla="*/ 9141983 w 9150032"/>
              <a:gd name="connsiteY3" fmla="*/ 3960138 h 4277584"/>
              <a:gd name="connsiteX4" fmla="*/ 1343577 w 9150032"/>
              <a:gd name="connsiteY4" fmla="*/ 3958183 h 4277584"/>
              <a:gd name="connsiteX5" fmla="*/ 1203621 w 9150032"/>
              <a:gd name="connsiteY5" fmla="*/ 4277584 h 4277584"/>
              <a:gd name="connsiteX6" fmla="*/ 2701 w 9150032"/>
              <a:gd name="connsiteY6" fmla="*/ 4274424 h 4277584"/>
              <a:gd name="connsiteX7" fmla="*/ 5876 w 9150032"/>
              <a:gd name="connsiteY7" fmla="*/ 718270 h 4277584"/>
              <a:gd name="connsiteX8" fmla="*/ 69 w 9150032"/>
              <a:gd name="connsiteY8" fmla="*/ 0 h 4277584"/>
              <a:gd name="connsiteX0" fmla="*/ 69 w 9150032"/>
              <a:gd name="connsiteY0" fmla="*/ 0 h 4277584"/>
              <a:gd name="connsiteX1" fmla="*/ 9149876 w 9150032"/>
              <a:gd name="connsiteY1" fmla="*/ 9702 h 4277584"/>
              <a:gd name="connsiteX2" fmla="*/ 9149876 w 9150032"/>
              <a:gd name="connsiteY2" fmla="*/ 89 h 4277584"/>
              <a:gd name="connsiteX3" fmla="*/ 9141983 w 9150032"/>
              <a:gd name="connsiteY3" fmla="*/ 3960138 h 4277584"/>
              <a:gd name="connsiteX4" fmla="*/ 1343577 w 9150032"/>
              <a:gd name="connsiteY4" fmla="*/ 3958183 h 4277584"/>
              <a:gd name="connsiteX5" fmla="*/ 1203621 w 9150032"/>
              <a:gd name="connsiteY5" fmla="*/ 4277584 h 4277584"/>
              <a:gd name="connsiteX6" fmla="*/ 2701 w 9150032"/>
              <a:gd name="connsiteY6" fmla="*/ 4274424 h 4277584"/>
              <a:gd name="connsiteX7" fmla="*/ 5876 w 9150032"/>
              <a:gd name="connsiteY7" fmla="*/ 718270 h 4277584"/>
              <a:gd name="connsiteX8" fmla="*/ 69 w 9150032"/>
              <a:gd name="connsiteY8" fmla="*/ 0 h 4277584"/>
              <a:gd name="connsiteX0" fmla="*/ 69 w 9150032"/>
              <a:gd name="connsiteY0" fmla="*/ 0 h 4277584"/>
              <a:gd name="connsiteX1" fmla="*/ 9149876 w 9150032"/>
              <a:gd name="connsiteY1" fmla="*/ 9702 h 4277584"/>
              <a:gd name="connsiteX2" fmla="*/ 9149876 w 9150032"/>
              <a:gd name="connsiteY2" fmla="*/ 89 h 4277584"/>
              <a:gd name="connsiteX3" fmla="*/ 9141983 w 9150032"/>
              <a:gd name="connsiteY3" fmla="*/ 3960138 h 4277584"/>
              <a:gd name="connsiteX4" fmla="*/ 1343577 w 9150032"/>
              <a:gd name="connsiteY4" fmla="*/ 3958183 h 4277584"/>
              <a:gd name="connsiteX5" fmla="*/ 1203621 w 9150032"/>
              <a:gd name="connsiteY5" fmla="*/ 4277584 h 4277584"/>
              <a:gd name="connsiteX6" fmla="*/ 2701 w 9150032"/>
              <a:gd name="connsiteY6" fmla="*/ 4274424 h 4277584"/>
              <a:gd name="connsiteX7" fmla="*/ 5876 w 9150032"/>
              <a:gd name="connsiteY7" fmla="*/ 718270 h 4277584"/>
              <a:gd name="connsiteX8" fmla="*/ 69 w 9150032"/>
              <a:gd name="connsiteY8" fmla="*/ 0 h 4277584"/>
              <a:gd name="connsiteX0" fmla="*/ 69 w 9150032"/>
              <a:gd name="connsiteY0" fmla="*/ 0 h 4277584"/>
              <a:gd name="connsiteX1" fmla="*/ 9149876 w 9150032"/>
              <a:gd name="connsiteY1" fmla="*/ 9702 h 4277584"/>
              <a:gd name="connsiteX2" fmla="*/ 9149876 w 9150032"/>
              <a:gd name="connsiteY2" fmla="*/ 89 h 4277584"/>
              <a:gd name="connsiteX3" fmla="*/ 9141983 w 9150032"/>
              <a:gd name="connsiteY3" fmla="*/ 3960138 h 4277584"/>
              <a:gd name="connsiteX4" fmla="*/ 1343577 w 9150032"/>
              <a:gd name="connsiteY4" fmla="*/ 3958183 h 4277584"/>
              <a:gd name="connsiteX5" fmla="*/ 1203621 w 9150032"/>
              <a:gd name="connsiteY5" fmla="*/ 4277584 h 4277584"/>
              <a:gd name="connsiteX6" fmla="*/ 2701 w 9150032"/>
              <a:gd name="connsiteY6" fmla="*/ 4274424 h 4277584"/>
              <a:gd name="connsiteX7" fmla="*/ 5876 w 9150032"/>
              <a:gd name="connsiteY7" fmla="*/ 718270 h 4277584"/>
              <a:gd name="connsiteX8" fmla="*/ 69 w 9150032"/>
              <a:gd name="connsiteY8" fmla="*/ 0 h 4277584"/>
              <a:gd name="connsiteX0" fmla="*/ 69 w 9150032"/>
              <a:gd name="connsiteY0" fmla="*/ 0 h 4277584"/>
              <a:gd name="connsiteX1" fmla="*/ 9149876 w 9150032"/>
              <a:gd name="connsiteY1" fmla="*/ 9702 h 4277584"/>
              <a:gd name="connsiteX2" fmla="*/ 9149876 w 9150032"/>
              <a:gd name="connsiteY2" fmla="*/ 89 h 4277584"/>
              <a:gd name="connsiteX3" fmla="*/ 9141983 w 9150032"/>
              <a:gd name="connsiteY3" fmla="*/ 3960138 h 4277584"/>
              <a:gd name="connsiteX4" fmla="*/ 1343577 w 9150032"/>
              <a:gd name="connsiteY4" fmla="*/ 3958183 h 4277584"/>
              <a:gd name="connsiteX5" fmla="*/ 1203621 w 9150032"/>
              <a:gd name="connsiteY5" fmla="*/ 4277584 h 4277584"/>
              <a:gd name="connsiteX6" fmla="*/ 2701 w 9150032"/>
              <a:gd name="connsiteY6" fmla="*/ 4274424 h 4277584"/>
              <a:gd name="connsiteX7" fmla="*/ 5876 w 9150032"/>
              <a:gd name="connsiteY7" fmla="*/ 718270 h 4277584"/>
              <a:gd name="connsiteX8" fmla="*/ 69 w 9150032"/>
              <a:gd name="connsiteY8" fmla="*/ 0 h 4277584"/>
              <a:gd name="connsiteX0" fmla="*/ 69 w 9150032"/>
              <a:gd name="connsiteY0" fmla="*/ 0 h 4277584"/>
              <a:gd name="connsiteX1" fmla="*/ 9149876 w 9150032"/>
              <a:gd name="connsiteY1" fmla="*/ 9702 h 4277584"/>
              <a:gd name="connsiteX2" fmla="*/ 9149876 w 9150032"/>
              <a:gd name="connsiteY2" fmla="*/ 89 h 4277584"/>
              <a:gd name="connsiteX3" fmla="*/ 9141983 w 9150032"/>
              <a:gd name="connsiteY3" fmla="*/ 3960138 h 4277584"/>
              <a:gd name="connsiteX4" fmla="*/ 1343577 w 9150032"/>
              <a:gd name="connsiteY4" fmla="*/ 3958183 h 4277584"/>
              <a:gd name="connsiteX5" fmla="*/ 1203621 w 9150032"/>
              <a:gd name="connsiteY5" fmla="*/ 4277584 h 4277584"/>
              <a:gd name="connsiteX6" fmla="*/ 2701 w 9150032"/>
              <a:gd name="connsiteY6" fmla="*/ 4274424 h 4277584"/>
              <a:gd name="connsiteX7" fmla="*/ 5876 w 9150032"/>
              <a:gd name="connsiteY7" fmla="*/ 718270 h 4277584"/>
              <a:gd name="connsiteX8" fmla="*/ 69 w 9150032"/>
              <a:gd name="connsiteY8" fmla="*/ 0 h 4277584"/>
              <a:gd name="connsiteX0" fmla="*/ 69 w 9150032"/>
              <a:gd name="connsiteY0" fmla="*/ 0 h 4277584"/>
              <a:gd name="connsiteX1" fmla="*/ 9149876 w 9150032"/>
              <a:gd name="connsiteY1" fmla="*/ 9702 h 4277584"/>
              <a:gd name="connsiteX2" fmla="*/ 9149876 w 9150032"/>
              <a:gd name="connsiteY2" fmla="*/ 89 h 4277584"/>
              <a:gd name="connsiteX3" fmla="*/ 9141983 w 9150032"/>
              <a:gd name="connsiteY3" fmla="*/ 3960138 h 4277584"/>
              <a:gd name="connsiteX4" fmla="*/ 1336457 w 9150032"/>
              <a:gd name="connsiteY4" fmla="*/ 3958183 h 4277584"/>
              <a:gd name="connsiteX5" fmla="*/ 1203621 w 9150032"/>
              <a:gd name="connsiteY5" fmla="*/ 4277584 h 4277584"/>
              <a:gd name="connsiteX6" fmla="*/ 2701 w 9150032"/>
              <a:gd name="connsiteY6" fmla="*/ 4274424 h 4277584"/>
              <a:gd name="connsiteX7" fmla="*/ 5876 w 9150032"/>
              <a:gd name="connsiteY7" fmla="*/ 718270 h 4277584"/>
              <a:gd name="connsiteX8" fmla="*/ 69 w 9150032"/>
              <a:gd name="connsiteY8" fmla="*/ 0 h 4277584"/>
              <a:gd name="connsiteX0" fmla="*/ 69 w 9150032"/>
              <a:gd name="connsiteY0" fmla="*/ 0 h 4277584"/>
              <a:gd name="connsiteX1" fmla="*/ 9149876 w 9150032"/>
              <a:gd name="connsiteY1" fmla="*/ 9702 h 4277584"/>
              <a:gd name="connsiteX2" fmla="*/ 9149876 w 9150032"/>
              <a:gd name="connsiteY2" fmla="*/ 89 h 4277584"/>
              <a:gd name="connsiteX3" fmla="*/ 9141983 w 9150032"/>
              <a:gd name="connsiteY3" fmla="*/ 3960138 h 4277584"/>
              <a:gd name="connsiteX4" fmla="*/ 1336457 w 9150032"/>
              <a:gd name="connsiteY4" fmla="*/ 3958183 h 4277584"/>
              <a:gd name="connsiteX5" fmla="*/ 1203621 w 9150032"/>
              <a:gd name="connsiteY5" fmla="*/ 4277584 h 4277584"/>
              <a:gd name="connsiteX6" fmla="*/ 2701 w 9150032"/>
              <a:gd name="connsiteY6" fmla="*/ 4274424 h 4277584"/>
              <a:gd name="connsiteX7" fmla="*/ 5876 w 9150032"/>
              <a:gd name="connsiteY7" fmla="*/ 718270 h 4277584"/>
              <a:gd name="connsiteX8" fmla="*/ 69 w 9150032"/>
              <a:gd name="connsiteY8" fmla="*/ 0 h 4277584"/>
              <a:gd name="connsiteX0" fmla="*/ 69 w 9150032"/>
              <a:gd name="connsiteY0" fmla="*/ 0 h 4277584"/>
              <a:gd name="connsiteX1" fmla="*/ 9149876 w 9150032"/>
              <a:gd name="connsiteY1" fmla="*/ 9702 h 4277584"/>
              <a:gd name="connsiteX2" fmla="*/ 9149876 w 9150032"/>
              <a:gd name="connsiteY2" fmla="*/ 89 h 4277584"/>
              <a:gd name="connsiteX3" fmla="*/ 9141983 w 9150032"/>
              <a:gd name="connsiteY3" fmla="*/ 3960138 h 4277584"/>
              <a:gd name="connsiteX4" fmla="*/ 1336457 w 9150032"/>
              <a:gd name="connsiteY4" fmla="*/ 3958183 h 4277584"/>
              <a:gd name="connsiteX5" fmla="*/ 1203621 w 9150032"/>
              <a:gd name="connsiteY5" fmla="*/ 4277584 h 4277584"/>
              <a:gd name="connsiteX6" fmla="*/ 2701 w 9150032"/>
              <a:gd name="connsiteY6" fmla="*/ 4274424 h 4277584"/>
              <a:gd name="connsiteX7" fmla="*/ 5876 w 9150032"/>
              <a:gd name="connsiteY7" fmla="*/ 718270 h 4277584"/>
              <a:gd name="connsiteX8" fmla="*/ 69 w 9150032"/>
              <a:gd name="connsiteY8" fmla="*/ 0 h 4277584"/>
              <a:gd name="connsiteX0" fmla="*/ 69 w 9150032"/>
              <a:gd name="connsiteY0" fmla="*/ 0 h 4277584"/>
              <a:gd name="connsiteX1" fmla="*/ 9149876 w 9150032"/>
              <a:gd name="connsiteY1" fmla="*/ 9702 h 4277584"/>
              <a:gd name="connsiteX2" fmla="*/ 9149876 w 9150032"/>
              <a:gd name="connsiteY2" fmla="*/ 89 h 4277584"/>
              <a:gd name="connsiteX3" fmla="*/ 9141983 w 9150032"/>
              <a:gd name="connsiteY3" fmla="*/ 3960138 h 4277584"/>
              <a:gd name="connsiteX4" fmla="*/ 1336457 w 9150032"/>
              <a:gd name="connsiteY4" fmla="*/ 3958183 h 4277584"/>
              <a:gd name="connsiteX5" fmla="*/ 1203621 w 9150032"/>
              <a:gd name="connsiteY5" fmla="*/ 4277584 h 4277584"/>
              <a:gd name="connsiteX6" fmla="*/ 2701 w 9150032"/>
              <a:gd name="connsiteY6" fmla="*/ 4274424 h 4277584"/>
              <a:gd name="connsiteX7" fmla="*/ 5876 w 9150032"/>
              <a:gd name="connsiteY7" fmla="*/ 718270 h 4277584"/>
              <a:gd name="connsiteX8" fmla="*/ 69 w 9150032"/>
              <a:gd name="connsiteY8" fmla="*/ 0 h 4277584"/>
              <a:gd name="connsiteX0" fmla="*/ 69 w 9150032"/>
              <a:gd name="connsiteY0" fmla="*/ 0 h 4277584"/>
              <a:gd name="connsiteX1" fmla="*/ 9149876 w 9150032"/>
              <a:gd name="connsiteY1" fmla="*/ 9702 h 4277584"/>
              <a:gd name="connsiteX2" fmla="*/ 9149876 w 9150032"/>
              <a:gd name="connsiteY2" fmla="*/ 89 h 4277584"/>
              <a:gd name="connsiteX3" fmla="*/ 9141983 w 9150032"/>
              <a:gd name="connsiteY3" fmla="*/ 3960138 h 4277584"/>
              <a:gd name="connsiteX4" fmla="*/ 1336457 w 9150032"/>
              <a:gd name="connsiteY4" fmla="*/ 3958183 h 4277584"/>
              <a:gd name="connsiteX5" fmla="*/ 1203621 w 9150032"/>
              <a:gd name="connsiteY5" fmla="*/ 4277584 h 4277584"/>
              <a:gd name="connsiteX6" fmla="*/ 2701 w 9150032"/>
              <a:gd name="connsiteY6" fmla="*/ 4274424 h 4277584"/>
              <a:gd name="connsiteX7" fmla="*/ 5876 w 9150032"/>
              <a:gd name="connsiteY7" fmla="*/ 718270 h 4277584"/>
              <a:gd name="connsiteX8" fmla="*/ 69 w 9150032"/>
              <a:gd name="connsiteY8" fmla="*/ 0 h 4277584"/>
              <a:gd name="connsiteX0" fmla="*/ 69 w 9150032"/>
              <a:gd name="connsiteY0" fmla="*/ 0 h 4277584"/>
              <a:gd name="connsiteX1" fmla="*/ 9149876 w 9150032"/>
              <a:gd name="connsiteY1" fmla="*/ 9702 h 4277584"/>
              <a:gd name="connsiteX2" fmla="*/ 9149876 w 9150032"/>
              <a:gd name="connsiteY2" fmla="*/ 89 h 4277584"/>
              <a:gd name="connsiteX3" fmla="*/ 9141983 w 9150032"/>
              <a:gd name="connsiteY3" fmla="*/ 3960138 h 4277584"/>
              <a:gd name="connsiteX4" fmla="*/ 1326964 w 9150032"/>
              <a:gd name="connsiteY4" fmla="*/ 3958183 h 4277584"/>
              <a:gd name="connsiteX5" fmla="*/ 1203621 w 9150032"/>
              <a:gd name="connsiteY5" fmla="*/ 4277584 h 4277584"/>
              <a:gd name="connsiteX6" fmla="*/ 2701 w 9150032"/>
              <a:gd name="connsiteY6" fmla="*/ 4274424 h 4277584"/>
              <a:gd name="connsiteX7" fmla="*/ 5876 w 9150032"/>
              <a:gd name="connsiteY7" fmla="*/ 718270 h 4277584"/>
              <a:gd name="connsiteX8" fmla="*/ 69 w 9150032"/>
              <a:gd name="connsiteY8" fmla="*/ 0 h 4277584"/>
              <a:gd name="connsiteX0" fmla="*/ 69 w 9150032"/>
              <a:gd name="connsiteY0" fmla="*/ 0 h 4277584"/>
              <a:gd name="connsiteX1" fmla="*/ 9149876 w 9150032"/>
              <a:gd name="connsiteY1" fmla="*/ 9702 h 4277584"/>
              <a:gd name="connsiteX2" fmla="*/ 9149876 w 9150032"/>
              <a:gd name="connsiteY2" fmla="*/ 89 h 4277584"/>
              <a:gd name="connsiteX3" fmla="*/ 9141983 w 9150032"/>
              <a:gd name="connsiteY3" fmla="*/ 3960138 h 4277584"/>
              <a:gd name="connsiteX4" fmla="*/ 1326964 w 9150032"/>
              <a:gd name="connsiteY4" fmla="*/ 3958183 h 4277584"/>
              <a:gd name="connsiteX5" fmla="*/ 1203621 w 9150032"/>
              <a:gd name="connsiteY5" fmla="*/ 4277584 h 4277584"/>
              <a:gd name="connsiteX6" fmla="*/ 2701 w 9150032"/>
              <a:gd name="connsiteY6" fmla="*/ 4274424 h 4277584"/>
              <a:gd name="connsiteX7" fmla="*/ 5876 w 9150032"/>
              <a:gd name="connsiteY7" fmla="*/ 718270 h 4277584"/>
              <a:gd name="connsiteX8" fmla="*/ 69 w 9150032"/>
              <a:gd name="connsiteY8" fmla="*/ 0 h 4277584"/>
              <a:gd name="connsiteX0" fmla="*/ 69 w 9150032"/>
              <a:gd name="connsiteY0" fmla="*/ 0 h 4277584"/>
              <a:gd name="connsiteX1" fmla="*/ 9149876 w 9150032"/>
              <a:gd name="connsiteY1" fmla="*/ 9702 h 4277584"/>
              <a:gd name="connsiteX2" fmla="*/ 9149876 w 9150032"/>
              <a:gd name="connsiteY2" fmla="*/ 89 h 4277584"/>
              <a:gd name="connsiteX3" fmla="*/ 9141983 w 9150032"/>
              <a:gd name="connsiteY3" fmla="*/ 3960138 h 4277584"/>
              <a:gd name="connsiteX4" fmla="*/ 1326964 w 9150032"/>
              <a:gd name="connsiteY4" fmla="*/ 3958183 h 4277584"/>
              <a:gd name="connsiteX5" fmla="*/ 1203621 w 9150032"/>
              <a:gd name="connsiteY5" fmla="*/ 4277584 h 4277584"/>
              <a:gd name="connsiteX6" fmla="*/ 2701 w 9150032"/>
              <a:gd name="connsiteY6" fmla="*/ 4274424 h 4277584"/>
              <a:gd name="connsiteX7" fmla="*/ 5876 w 9150032"/>
              <a:gd name="connsiteY7" fmla="*/ 718270 h 4277584"/>
              <a:gd name="connsiteX8" fmla="*/ 69 w 9150032"/>
              <a:gd name="connsiteY8" fmla="*/ 0 h 4277584"/>
              <a:gd name="connsiteX0" fmla="*/ 69 w 9150032"/>
              <a:gd name="connsiteY0" fmla="*/ 0 h 4277584"/>
              <a:gd name="connsiteX1" fmla="*/ 9149876 w 9150032"/>
              <a:gd name="connsiteY1" fmla="*/ 9702 h 4277584"/>
              <a:gd name="connsiteX2" fmla="*/ 9149876 w 9150032"/>
              <a:gd name="connsiteY2" fmla="*/ 89 h 4277584"/>
              <a:gd name="connsiteX3" fmla="*/ 9141983 w 9150032"/>
              <a:gd name="connsiteY3" fmla="*/ 3960138 h 4277584"/>
              <a:gd name="connsiteX4" fmla="*/ 1319844 w 9150032"/>
              <a:gd name="connsiteY4" fmla="*/ 3967847 h 4277584"/>
              <a:gd name="connsiteX5" fmla="*/ 1203621 w 9150032"/>
              <a:gd name="connsiteY5" fmla="*/ 4277584 h 4277584"/>
              <a:gd name="connsiteX6" fmla="*/ 2701 w 9150032"/>
              <a:gd name="connsiteY6" fmla="*/ 4274424 h 4277584"/>
              <a:gd name="connsiteX7" fmla="*/ 5876 w 9150032"/>
              <a:gd name="connsiteY7" fmla="*/ 718270 h 4277584"/>
              <a:gd name="connsiteX8" fmla="*/ 69 w 9150032"/>
              <a:gd name="connsiteY8" fmla="*/ 0 h 4277584"/>
              <a:gd name="connsiteX0" fmla="*/ 69 w 9150032"/>
              <a:gd name="connsiteY0" fmla="*/ 0 h 4277584"/>
              <a:gd name="connsiteX1" fmla="*/ 9149876 w 9150032"/>
              <a:gd name="connsiteY1" fmla="*/ 9702 h 4277584"/>
              <a:gd name="connsiteX2" fmla="*/ 9149876 w 9150032"/>
              <a:gd name="connsiteY2" fmla="*/ 89 h 4277584"/>
              <a:gd name="connsiteX3" fmla="*/ 9141983 w 9150032"/>
              <a:gd name="connsiteY3" fmla="*/ 3960138 h 4277584"/>
              <a:gd name="connsiteX4" fmla="*/ 1326965 w 9150032"/>
              <a:gd name="connsiteY4" fmla="*/ 3960599 h 4277584"/>
              <a:gd name="connsiteX5" fmla="*/ 1203621 w 9150032"/>
              <a:gd name="connsiteY5" fmla="*/ 4277584 h 4277584"/>
              <a:gd name="connsiteX6" fmla="*/ 2701 w 9150032"/>
              <a:gd name="connsiteY6" fmla="*/ 4274424 h 4277584"/>
              <a:gd name="connsiteX7" fmla="*/ 5876 w 9150032"/>
              <a:gd name="connsiteY7" fmla="*/ 718270 h 4277584"/>
              <a:gd name="connsiteX8" fmla="*/ 69 w 9150032"/>
              <a:gd name="connsiteY8" fmla="*/ 0 h 4277584"/>
              <a:gd name="connsiteX0" fmla="*/ 69 w 9150032"/>
              <a:gd name="connsiteY0" fmla="*/ 0 h 4275168"/>
              <a:gd name="connsiteX1" fmla="*/ 9149876 w 9150032"/>
              <a:gd name="connsiteY1" fmla="*/ 9702 h 4275168"/>
              <a:gd name="connsiteX2" fmla="*/ 9149876 w 9150032"/>
              <a:gd name="connsiteY2" fmla="*/ 89 h 4275168"/>
              <a:gd name="connsiteX3" fmla="*/ 9141983 w 9150032"/>
              <a:gd name="connsiteY3" fmla="*/ 3960138 h 4275168"/>
              <a:gd name="connsiteX4" fmla="*/ 1326965 w 9150032"/>
              <a:gd name="connsiteY4" fmla="*/ 3960599 h 4275168"/>
              <a:gd name="connsiteX5" fmla="*/ 1210741 w 9150032"/>
              <a:gd name="connsiteY5" fmla="*/ 4275168 h 4275168"/>
              <a:gd name="connsiteX6" fmla="*/ 2701 w 9150032"/>
              <a:gd name="connsiteY6" fmla="*/ 4274424 h 4275168"/>
              <a:gd name="connsiteX7" fmla="*/ 5876 w 9150032"/>
              <a:gd name="connsiteY7" fmla="*/ 718270 h 4275168"/>
              <a:gd name="connsiteX8" fmla="*/ 69 w 9150032"/>
              <a:gd name="connsiteY8" fmla="*/ 0 h 4275168"/>
              <a:gd name="connsiteX0" fmla="*/ 69 w 9150032"/>
              <a:gd name="connsiteY0" fmla="*/ 0 h 4275168"/>
              <a:gd name="connsiteX1" fmla="*/ 9149876 w 9150032"/>
              <a:gd name="connsiteY1" fmla="*/ 9702 h 4275168"/>
              <a:gd name="connsiteX2" fmla="*/ 9149876 w 9150032"/>
              <a:gd name="connsiteY2" fmla="*/ 89 h 4275168"/>
              <a:gd name="connsiteX3" fmla="*/ 9141983 w 9150032"/>
              <a:gd name="connsiteY3" fmla="*/ 3960138 h 4275168"/>
              <a:gd name="connsiteX4" fmla="*/ 1326965 w 9150032"/>
              <a:gd name="connsiteY4" fmla="*/ 3960599 h 4275168"/>
              <a:gd name="connsiteX5" fmla="*/ 1210741 w 9150032"/>
              <a:gd name="connsiteY5" fmla="*/ 4275168 h 4275168"/>
              <a:gd name="connsiteX6" fmla="*/ 2701 w 9150032"/>
              <a:gd name="connsiteY6" fmla="*/ 4274424 h 4275168"/>
              <a:gd name="connsiteX7" fmla="*/ 5876 w 9150032"/>
              <a:gd name="connsiteY7" fmla="*/ 718270 h 4275168"/>
              <a:gd name="connsiteX8" fmla="*/ 69 w 9150032"/>
              <a:gd name="connsiteY8" fmla="*/ 0 h 4275168"/>
              <a:gd name="connsiteX0" fmla="*/ 69 w 9150032"/>
              <a:gd name="connsiteY0" fmla="*/ 0 h 4275168"/>
              <a:gd name="connsiteX1" fmla="*/ 9149876 w 9150032"/>
              <a:gd name="connsiteY1" fmla="*/ 9702 h 4275168"/>
              <a:gd name="connsiteX2" fmla="*/ 9149876 w 9150032"/>
              <a:gd name="connsiteY2" fmla="*/ 89 h 4275168"/>
              <a:gd name="connsiteX3" fmla="*/ 9141983 w 9150032"/>
              <a:gd name="connsiteY3" fmla="*/ 3960138 h 4275168"/>
              <a:gd name="connsiteX4" fmla="*/ 1326965 w 9150032"/>
              <a:gd name="connsiteY4" fmla="*/ 3960599 h 4275168"/>
              <a:gd name="connsiteX5" fmla="*/ 1210741 w 9150032"/>
              <a:gd name="connsiteY5" fmla="*/ 4275168 h 4275168"/>
              <a:gd name="connsiteX6" fmla="*/ 2701 w 9150032"/>
              <a:gd name="connsiteY6" fmla="*/ 4274424 h 4275168"/>
              <a:gd name="connsiteX7" fmla="*/ 5876 w 9150032"/>
              <a:gd name="connsiteY7" fmla="*/ 718270 h 4275168"/>
              <a:gd name="connsiteX8" fmla="*/ 69 w 9150032"/>
              <a:gd name="connsiteY8" fmla="*/ 0 h 4275168"/>
              <a:gd name="connsiteX0" fmla="*/ 69 w 9150032"/>
              <a:gd name="connsiteY0" fmla="*/ 0 h 4275168"/>
              <a:gd name="connsiteX1" fmla="*/ 9149876 w 9150032"/>
              <a:gd name="connsiteY1" fmla="*/ 9702 h 4275168"/>
              <a:gd name="connsiteX2" fmla="*/ 9149876 w 9150032"/>
              <a:gd name="connsiteY2" fmla="*/ 89 h 4275168"/>
              <a:gd name="connsiteX3" fmla="*/ 9141983 w 9150032"/>
              <a:gd name="connsiteY3" fmla="*/ 3960138 h 4275168"/>
              <a:gd name="connsiteX4" fmla="*/ 1326965 w 9150032"/>
              <a:gd name="connsiteY4" fmla="*/ 3960599 h 4275168"/>
              <a:gd name="connsiteX5" fmla="*/ 1210741 w 9150032"/>
              <a:gd name="connsiteY5" fmla="*/ 4275168 h 4275168"/>
              <a:gd name="connsiteX6" fmla="*/ 2701 w 9150032"/>
              <a:gd name="connsiteY6" fmla="*/ 4274424 h 4275168"/>
              <a:gd name="connsiteX7" fmla="*/ 5876 w 9150032"/>
              <a:gd name="connsiteY7" fmla="*/ 718270 h 4275168"/>
              <a:gd name="connsiteX8" fmla="*/ 69 w 9150032"/>
              <a:gd name="connsiteY8" fmla="*/ 0 h 4275168"/>
              <a:gd name="connsiteX0" fmla="*/ 69 w 9150032"/>
              <a:gd name="connsiteY0" fmla="*/ 0 h 4275168"/>
              <a:gd name="connsiteX1" fmla="*/ 9149876 w 9150032"/>
              <a:gd name="connsiteY1" fmla="*/ 9702 h 4275168"/>
              <a:gd name="connsiteX2" fmla="*/ 9149876 w 9150032"/>
              <a:gd name="connsiteY2" fmla="*/ 89 h 4275168"/>
              <a:gd name="connsiteX3" fmla="*/ 9141983 w 9150032"/>
              <a:gd name="connsiteY3" fmla="*/ 3960138 h 4275168"/>
              <a:gd name="connsiteX4" fmla="*/ 1326965 w 9150032"/>
              <a:gd name="connsiteY4" fmla="*/ 3960599 h 4275168"/>
              <a:gd name="connsiteX5" fmla="*/ 1210741 w 9150032"/>
              <a:gd name="connsiteY5" fmla="*/ 4275168 h 4275168"/>
              <a:gd name="connsiteX6" fmla="*/ 2701 w 9150032"/>
              <a:gd name="connsiteY6" fmla="*/ 4274424 h 4275168"/>
              <a:gd name="connsiteX7" fmla="*/ 5876 w 9150032"/>
              <a:gd name="connsiteY7" fmla="*/ 718270 h 4275168"/>
              <a:gd name="connsiteX8" fmla="*/ 69 w 9150032"/>
              <a:gd name="connsiteY8" fmla="*/ 0 h 4275168"/>
              <a:gd name="connsiteX0" fmla="*/ 69 w 9150032"/>
              <a:gd name="connsiteY0" fmla="*/ 0 h 4275168"/>
              <a:gd name="connsiteX1" fmla="*/ 9149876 w 9150032"/>
              <a:gd name="connsiteY1" fmla="*/ 9702 h 4275168"/>
              <a:gd name="connsiteX2" fmla="*/ 9149876 w 9150032"/>
              <a:gd name="connsiteY2" fmla="*/ 89 h 4275168"/>
              <a:gd name="connsiteX3" fmla="*/ 9141983 w 9150032"/>
              <a:gd name="connsiteY3" fmla="*/ 3960138 h 4275168"/>
              <a:gd name="connsiteX4" fmla="*/ 1326965 w 9150032"/>
              <a:gd name="connsiteY4" fmla="*/ 3960599 h 4275168"/>
              <a:gd name="connsiteX5" fmla="*/ 1210741 w 9150032"/>
              <a:gd name="connsiteY5" fmla="*/ 4275168 h 4275168"/>
              <a:gd name="connsiteX6" fmla="*/ 2701 w 9150032"/>
              <a:gd name="connsiteY6" fmla="*/ 4274424 h 4275168"/>
              <a:gd name="connsiteX7" fmla="*/ 5876 w 9150032"/>
              <a:gd name="connsiteY7" fmla="*/ 718270 h 4275168"/>
              <a:gd name="connsiteX8" fmla="*/ 69 w 9150032"/>
              <a:gd name="connsiteY8" fmla="*/ 0 h 4275168"/>
              <a:gd name="connsiteX0" fmla="*/ 69 w 9150032"/>
              <a:gd name="connsiteY0" fmla="*/ 0 h 4275168"/>
              <a:gd name="connsiteX1" fmla="*/ 9149876 w 9150032"/>
              <a:gd name="connsiteY1" fmla="*/ 9702 h 4275168"/>
              <a:gd name="connsiteX2" fmla="*/ 9149876 w 9150032"/>
              <a:gd name="connsiteY2" fmla="*/ 89 h 4275168"/>
              <a:gd name="connsiteX3" fmla="*/ 9141983 w 9150032"/>
              <a:gd name="connsiteY3" fmla="*/ 3960138 h 4275168"/>
              <a:gd name="connsiteX4" fmla="*/ 1326965 w 9150032"/>
              <a:gd name="connsiteY4" fmla="*/ 3960599 h 4275168"/>
              <a:gd name="connsiteX5" fmla="*/ 1210741 w 9150032"/>
              <a:gd name="connsiteY5" fmla="*/ 4275168 h 4275168"/>
              <a:gd name="connsiteX6" fmla="*/ 2701 w 9150032"/>
              <a:gd name="connsiteY6" fmla="*/ 4274424 h 4275168"/>
              <a:gd name="connsiteX7" fmla="*/ 5876 w 9150032"/>
              <a:gd name="connsiteY7" fmla="*/ 718270 h 4275168"/>
              <a:gd name="connsiteX8" fmla="*/ 69 w 9150032"/>
              <a:gd name="connsiteY8" fmla="*/ 0 h 4275168"/>
              <a:gd name="connsiteX0" fmla="*/ 69 w 9150032"/>
              <a:gd name="connsiteY0" fmla="*/ 0 h 4275168"/>
              <a:gd name="connsiteX1" fmla="*/ 9149876 w 9150032"/>
              <a:gd name="connsiteY1" fmla="*/ 9702 h 4275168"/>
              <a:gd name="connsiteX2" fmla="*/ 9149876 w 9150032"/>
              <a:gd name="connsiteY2" fmla="*/ 89 h 4275168"/>
              <a:gd name="connsiteX3" fmla="*/ 9141983 w 9150032"/>
              <a:gd name="connsiteY3" fmla="*/ 3960138 h 4275168"/>
              <a:gd name="connsiteX4" fmla="*/ 1326965 w 9150032"/>
              <a:gd name="connsiteY4" fmla="*/ 3960599 h 4275168"/>
              <a:gd name="connsiteX5" fmla="*/ 1213115 w 9150032"/>
              <a:gd name="connsiteY5" fmla="*/ 4275168 h 4275168"/>
              <a:gd name="connsiteX6" fmla="*/ 2701 w 9150032"/>
              <a:gd name="connsiteY6" fmla="*/ 4274424 h 4275168"/>
              <a:gd name="connsiteX7" fmla="*/ 5876 w 9150032"/>
              <a:gd name="connsiteY7" fmla="*/ 718270 h 4275168"/>
              <a:gd name="connsiteX8" fmla="*/ 69 w 9150032"/>
              <a:gd name="connsiteY8" fmla="*/ 0 h 4275168"/>
              <a:gd name="connsiteX0" fmla="*/ 69 w 9150032"/>
              <a:gd name="connsiteY0" fmla="*/ 0 h 4279257"/>
              <a:gd name="connsiteX1" fmla="*/ 9149876 w 9150032"/>
              <a:gd name="connsiteY1" fmla="*/ 9702 h 4279257"/>
              <a:gd name="connsiteX2" fmla="*/ 9149876 w 9150032"/>
              <a:gd name="connsiteY2" fmla="*/ 89 h 4279257"/>
              <a:gd name="connsiteX3" fmla="*/ 9141983 w 9150032"/>
              <a:gd name="connsiteY3" fmla="*/ 3960138 h 4279257"/>
              <a:gd name="connsiteX4" fmla="*/ 1326965 w 9150032"/>
              <a:gd name="connsiteY4" fmla="*/ 3960599 h 4279257"/>
              <a:gd name="connsiteX5" fmla="*/ 1213115 w 9150032"/>
              <a:gd name="connsiteY5" fmla="*/ 4275168 h 4279257"/>
              <a:gd name="connsiteX6" fmla="*/ 2701 w 9150032"/>
              <a:gd name="connsiteY6" fmla="*/ 4279257 h 4279257"/>
              <a:gd name="connsiteX7" fmla="*/ 5876 w 9150032"/>
              <a:gd name="connsiteY7" fmla="*/ 718270 h 4279257"/>
              <a:gd name="connsiteX8" fmla="*/ 69 w 9150032"/>
              <a:gd name="connsiteY8" fmla="*/ 0 h 4279257"/>
              <a:gd name="connsiteX0" fmla="*/ 69 w 9150032"/>
              <a:gd name="connsiteY0" fmla="*/ 0 h 4282416"/>
              <a:gd name="connsiteX1" fmla="*/ 9149876 w 9150032"/>
              <a:gd name="connsiteY1" fmla="*/ 9702 h 4282416"/>
              <a:gd name="connsiteX2" fmla="*/ 9149876 w 9150032"/>
              <a:gd name="connsiteY2" fmla="*/ 89 h 4282416"/>
              <a:gd name="connsiteX3" fmla="*/ 9141983 w 9150032"/>
              <a:gd name="connsiteY3" fmla="*/ 3960138 h 4282416"/>
              <a:gd name="connsiteX4" fmla="*/ 1326965 w 9150032"/>
              <a:gd name="connsiteY4" fmla="*/ 3960599 h 4282416"/>
              <a:gd name="connsiteX5" fmla="*/ 1210742 w 9150032"/>
              <a:gd name="connsiteY5" fmla="*/ 4282416 h 4282416"/>
              <a:gd name="connsiteX6" fmla="*/ 2701 w 9150032"/>
              <a:gd name="connsiteY6" fmla="*/ 4279257 h 4282416"/>
              <a:gd name="connsiteX7" fmla="*/ 5876 w 9150032"/>
              <a:gd name="connsiteY7" fmla="*/ 718270 h 4282416"/>
              <a:gd name="connsiteX8" fmla="*/ 69 w 9150032"/>
              <a:gd name="connsiteY8" fmla="*/ 0 h 4282416"/>
              <a:gd name="connsiteX0" fmla="*/ 69 w 9150032"/>
              <a:gd name="connsiteY0" fmla="*/ 0 h 4282416"/>
              <a:gd name="connsiteX1" fmla="*/ 9149876 w 9150032"/>
              <a:gd name="connsiteY1" fmla="*/ 9702 h 4282416"/>
              <a:gd name="connsiteX2" fmla="*/ 9149876 w 9150032"/>
              <a:gd name="connsiteY2" fmla="*/ 89 h 4282416"/>
              <a:gd name="connsiteX3" fmla="*/ 9141983 w 9150032"/>
              <a:gd name="connsiteY3" fmla="*/ 3960138 h 4282416"/>
              <a:gd name="connsiteX4" fmla="*/ 1326965 w 9150032"/>
              <a:gd name="connsiteY4" fmla="*/ 3960599 h 4282416"/>
              <a:gd name="connsiteX5" fmla="*/ 1210742 w 9150032"/>
              <a:gd name="connsiteY5" fmla="*/ 4282416 h 4282416"/>
              <a:gd name="connsiteX6" fmla="*/ 2701 w 9150032"/>
              <a:gd name="connsiteY6" fmla="*/ 4279257 h 4282416"/>
              <a:gd name="connsiteX7" fmla="*/ 5876 w 9150032"/>
              <a:gd name="connsiteY7" fmla="*/ 718270 h 4282416"/>
              <a:gd name="connsiteX8" fmla="*/ 69 w 9150032"/>
              <a:gd name="connsiteY8" fmla="*/ 0 h 4282416"/>
              <a:gd name="connsiteX0" fmla="*/ 69 w 9150032"/>
              <a:gd name="connsiteY0" fmla="*/ 0 h 4279257"/>
              <a:gd name="connsiteX1" fmla="*/ 9149876 w 9150032"/>
              <a:gd name="connsiteY1" fmla="*/ 9702 h 4279257"/>
              <a:gd name="connsiteX2" fmla="*/ 9149876 w 9150032"/>
              <a:gd name="connsiteY2" fmla="*/ 89 h 4279257"/>
              <a:gd name="connsiteX3" fmla="*/ 9141983 w 9150032"/>
              <a:gd name="connsiteY3" fmla="*/ 3960138 h 4279257"/>
              <a:gd name="connsiteX4" fmla="*/ 1326965 w 9150032"/>
              <a:gd name="connsiteY4" fmla="*/ 3960599 h 4279257"/>
              <a:gd name="connsiteX5" fmla="*/ 1210742 w 9150032"/>
              <a:gd name="connsiteY5" fmla="*/ 4277583 h 4279257"/>
              <a:gd name="connsiteX6" fmla="*/ 2701 w 9150032"/>
              <a:gd name="connsiteY6" fmla="*/ 4279257 h 4279257"/>
              <a:gd name="connsiteX7" fmla="*/ 5876 w 9150032"/>
              <a:gd name="connsiteY7" fmla="*/ 718270 h 4279257"/>
              <a:gd name="connsiteX8" fmla="*/ 69 w 9150032"/>
              <a:gd name="connsiteY8" fmla="*/ 0 h 4279257"/>
              <a:gd name="connsiteX0" fmla="*/ 69 w 9150032"/>
              <a:gd name="connsiteY0" fmla="*/ 0 h 4284831"/>
              <a:gd name="connsiteX1" fmla="*/ 9149876 w 9150032"/>
              <a:gd name="connsiteY1" fmla="*/ 9702 h 4284831"/>
              <a:gd name="connsiteX2" fmla="*/ 9149876 w 9150032"/>
              <a:gd name="connsiteY2" fmla="*/ 89 h 4284831"/>
              <a:gd name="connsiteX3" fmla="*/ 9141983 w 9150032"/>
              <a:gd name="connsiteY3" fmla="*/ 3960138 h 4284831"/>
              <a:gd name="connsiteX4" fmla="*/ 1326965 w 9150032"/>
              <a:gd name="connsiteY4" fmla="*/ 3960599 h 4284831"/>
              <a:gd name="connsiteX5" fmla="*/ 1210742 w 9150032"/>
              <a:gd name="connsiteY5" fmla="*/ 4284831 h 4284831"/>
              <a:gd name="connsiteX6" fmla="*/ 2701 w 9150032"/>
              <a:gd name="connsiteY6" fmla="*/ 4279257 h 4284831"/>
              <a:gd name="connsiteX7" fmla="*/ 5876 w 9150032"/>
              <a:gd name="connsiteY7" fmla="*/ 718270 h 4284831"/>
              <a:gd name="connsiteX8" fmla="*/ 69 w 9150032"/>
              <a:gd name="connsiteY8" fmla="*/ 0 h 4284831"/>
              <a:gd name="connsiteX0" fmla="*/ 69 w 9150032"/>
              <a:gd name="connsiteY0" fmla="*/ 0 h 4279257"/>
              <a:gd name="connsiteX1" fmla="*/ 9149876 w 9150032"/>
              <a:gd name="connsiteY1" fmla="*/ 9702 h 4279257"/>
              <a:gd name="connsiteX2" fmla="*/ 9149876 w 9150032"/>
              <a:gd name="connsiteY2" fmla="*/ 89 h 4279257"/>
              <a:gd name="connsiteX3" fmla="*/ 9141983 w 9150032"/>
              <a:gd name="connsiteY3" fmla="*/ 3960138 h 4279257"/>
              <a:gd name="connsiteX4" fmla="*/ 1326965 w 9150032"/>
              <a:gd name="connsiteY4" fmla="*/ 3960599 h 4279257"/>
              <a:gd name="connsiteX5" fmla="*/ 1210742 w 9150032"/>
              <a:gd name="connsiteY5" fmla="*/ 4277583 h 4279257"/>
              <a:gd name="connsiteX6" fmla="*/ 2701 w 9150032"/>
              <a:gd name="connsiteY6" fmla="*/ 4279257 h 4279257"/>
              <a:gd name="connsiteX7" fmla="*/ 5876 w 9150032"/>
              <a:gd name="connsiteY7" fmla="*/ 718270 h 4279257"/>
              <a:gd name="connsiteX8" fmla="*/ 69 w 9150032"/>
              <a:gd name="connsiteY8" fmla="*/ 0 h 4279257"/>
              <a:gd name="connsiteX0" fmla="*/ 69 w 9150032"/>
              <a:gd name="connsiteY0" fmla="*/ 0 h 4282416"/>
              <a:gd name="connsiteX1" fmla="*/ 9149876 w 9150032"/>
              <a:gd name="connsiteY1" fmla="*/ 9702 h 4282416"/>
              <a:gd name="connsiteX2" fmla="*/ 9149876 w 9150032"/>
              <a:gd name="connsiteY2" fmla="*/ 89 h 4282416"/>
              <a:gd name="connsiteX3" fmla="*/ 9141983 w 9150032"/>
              <a:gd name="connsiteY3" fmla="*/ 3960138 h 4282416"/>
              <a:gd name="connsiteX4" fmla="*/ 1326965 w 9150032"/>
              <a:gd name="connsiteY4" fmla="*/ 3960599 h 4282416"/>
              <a:gd name="connsiteX5" fmla="*/ 1213116 w 9150032"/>
              <a:gd name="connsiteY5" fmla="*/ 4282416 h 4282416"/>
              <a:gd name="connsiteX6" fmla="*/ 2701 w 9150032"/>
              <a:gd name="connsiteY6" fmla="*/ 4279257 h 4282416"/>
              <a:gd name="connsiteX7" fmla="*/ 5876 w 9150032"/>
              <a:gd name="connsiteY7" fmla="*/ 718270 h 4282416"/>
              <a:gd name="connsiteX8" fmla="*/ 69 w 9150032"/>
              <a:gd name="connsiteY8" fmla="*/ 0 h 4282416"/>
              <a:gd name="connsiteX0" fmla="*/ 69 w 9150032"/>
              <a:gd name="connsiteY0" fmla="*/ 0 h 4284089"/>
              <a:gd name="connsiteX1" fmla="*/ 9149876 w 9150032"/>
              <a:gd name="connsiteY1" fmla="*/ 9702 h 4284089"/>
              <a:gd name="connsiteX2" fmla="*/ 9149876 w 9150032"/>
              <a:gd name="connsiteY2" fmla="*/ 89 h 4284089"/>
              <a:gd name="connsiteX3" fmla="*/ 9141983 w 9150032"/>
              <a:gd name="connsiteY3" fmla="*/ 3960138 h 4284089"/>
              <a:gd name="connsiteX4" fmla="*/ 1326965 w 9150032"/>
              <a:gd name="connsiteY4" fmla="*/ 3960599 h 4284089"/>
              <a:gd name="connsiteX5" fmla="*/ 1213116 w 9150032"/>
              <a:gd name="connsiteY5" fmla="*/ 4282416 h 4284089"/>
              <a:gd name="connsiteX6" fmla="*/ 2701 w 9150032"/>
              <a:gd name="connsiteY6" fmla="*/ 4284089 h 4284089"/>
              <a:gd name="connsiteX7" fmla="*/ 5876 w 9150032"/>
              <a:gd name="connsiteY7" fmla="*/ 718270 h 4284089"/>
              <a:gd name="connsiteX8" fmla="*/ 69 w 9150032"/>
              <a:gd name="connsiteY8" fmla="*/ 0 h 4284089"/>
              <a:gd name="connsiteX0" fmla="*/ 69 w 9150032"/>
              <a:gd name="connsiteY0" fmla="*/ 0 h 4282416"/>
              <a:gd name="connsiteX1" fmla="*/ 9149876 w 9150032"/>
              <a:gd name="connsiteY1" fmla="*/ 9702 h 4282416"/>
              <a:gd name="connsiteX2" fmla="*/ 9149876 w 9150032"/>
              <a:gd name="connsiteY2" fmla="*/ 89 h 4282416"/>
              <a:gd name="connsiteX3" fmla="*/ 9141983 w 9150032"/>
              <a:gd name="connsiteY3" fmla="*/ 3960138 h 4282416"/>
              <a:gd name="connsiteX4" fmla="*/ 1326965 w 9150032"/>
              <a:gd name="connsiteY4" fmla="*/ 3960599 h 4282416"/>
              <a:gd name="connsiteX5" fmla="*/ 1213116 w 9150032"/>
              <a:gd name="connsiteY5" fmla="*/ 4282416 h 4282416"/>
              <a:gd name="connsiteX6" fmla="*/ 5075 w 9150032"/>
              <a:gd name="connsiteY6" fmla="*/ 4281672 h 4282416"/>
              <a:gd name="connsiteX7" fmla="*/ 5876 w 9150032"/>
              <a:gd name="connsiteY7" fmla="*/ 718270 h 4282416"/>
              <a:gd name="connsiteX8" fmla="*/ 69 w 9150032"/>
              <a:gd name="connsiteY8" fmla="*/ 0 h 4282416"/>
              <a:gd name="connsiteX0" fmla="*/ 69 w 9150032"/>
              <a:gd name="connsiteY0" fmla="*/ 0 h 4281672"/>
              <a:gd name="connsiteX1" fmla="*/ 9149876 w 9150032"/>
              <a:gd name="connsiteY1" fmla="*/ 9702 h 4281672"/>
              <a:gd name="connsiteX2" fmla="*/ 9149876 w 9150032"/>
              <a:gd name="connsiteY2" fmla="*/ 89 h 4281672"/>
              <a:gd name="connsiteX3" fmla="*/ 9141983 w 9150032"/>
              <a:gd name="connsiteY3" fmla="*/ 3960138 h 4281672"/>
              <a:gd name="connsiteX4" fmla="*/ 1326965 w 9150032"/>
              <a:gd name="connsiteY4" fmla="*/ 3960599 h 4281672"/>
              <a:gd name="connsiteX5" fmla="*/ 1213117 w 9150032"/>
              <a:gd name="connsiteY5" fmla="*/ 4280000 h 4281672"/>
              <a:gd name="connsiteX6" fmla="*/ 5075 w 9150032"/>
              <a:gd name="connsiteY6" fmla="*/ 4281672 h 4281672"/>
              <a:gd name="connsiteX7" fmla="*/ 5876 w 9150032"/>
              <a:gd name="connsiteY7" fmla="*/ 718270 h 4281672"/>
              <a:gd name="connsiteX8" fmla="*/ 69 w 9150032"/>
              <a:gd name="connsiteY8" fmla="*/ 0 h 4281672"/>
              <a:gd name="connsiteX0" fmla="*/ 69 w 9150032"/>
              <a:gd name="connsiteY0" fmla="*/ 0 h 4281672"/>
              <a:gd name="connsiteX1" fmla="*/ 9149876 w 9150032"/>
              <a:gd name="connsiteY1" fmla="*/ 9702 h 4281672"/>
              <a:gd name="connsiteX2" fmla="*/ 9149876 w 9150032"/>
              <a:gd name="connsiteY2" fmla="*/ 89 h 4281672"/>
              <a:gd name="connsiteX3" fmla="*/ 9141983 w 9150032"/>
              <a:gd name="connsiteY3" fmla="*/ 3960138 h 4281672"/>
              <a:gd name="connsiteX4" fmla="*/ 1331713 w 9150032"/>
              <a:gd name="connsiteY4" fmla="*/ 3960599 h 4281672"/>
              <a:gd name="connsiteX5" fmla="*/ 1213117 w 9150032"/>
              <a:gd name="connsiteY5" fmla="*/ 4280000 h 4281672"/>
              <a:gd name="connsiteX6" fmla="*/ 5075 w 9150032"/>
              <a:gd name="connsiteY6" fmla="*/ 4281672 h 4281672"/>
              <a:gd name="connsiteX7" fmla="*/ 5876 w 9150032"/>
              <a:gd name="connsiteY7" fmla="*/ 718270 h 4281672"/>
              <a:gd name="connsiteX8" fmla="*/ 69 w 9150032"/>
              <a:gd name="connsiteY8" fmla="*/ 0 h 4281672"/>
              <a:gd name="connsiteX0" fmla="*/ 69 w 9150032"/>
              <a:gd name="connsiteY0" fmla="*/ 0 h 4281672"/>
              <a:gd name="connsiteX1" fmla="*/ 9149876 w 9150032"/>
              <a:gd name="connsiteY1" fmla="*/ 9702 h 4281672"/>
              <a:gd name="connsiteX2" fmla="*/ 9149876 w 9150032"/>
              <a:gd name="connsiteY2" fmla="*/ 89 h 4281672"/>
              <a:gd name="connsiteX3" fmla="*/ 9141983 w 9150032"/>
              <a:gd name="connsiteY3" fmla="*/ 3960138 h 4281672"/>
              <a:gd name="connsiteX4" fmla="*/ 1331713 w 9150032"/>
              <a:gd name="connsiteY4" fmla="*/ 3960599 h 4281672"/>
              <a:gd name="connsiteX5" fmla="*/ 1213117 w 9150032"/>
              <a:gd name="connsiteY5" fmla="*/ 4280000 h 4281672"/>
              <a:gd name="connsiteX6" fmla="*/ 5075 w 9150032"/>
              <a:gd name="connsiteY6" fmla="*/ 4281672 h 4281672"/>
              <a:gd name="connsiteX7" fmla="*/ 5876 w 9150032"/>
              <a:gd name="connsiteY7" fmla="*/ 718270 h 4281672"/>
              <a:gd name="connsiteX8" fmla="*/ 69 w 9150032"/>
              <a:gd name="connsiteY8" fmla="*/ 0 h 4281672"/>
              <a:gd name="connsiteX0" fmla="*/ 69 w 9150032"/>
              <a:gd name="connsiteY0" fmla="*/ 0 h 4281672"/>
              <a:gd name="connsiteX1" fmla="*/ 9149876 w 9150032"/>
              <a:gd name="connsiteY1" fmla="*/ 9702 h 4281672"/>
              <a:gd name="connsiteX2" fmla="*/ 9149876 w 9150032"/>
              <a:gd name="connsiteY2" fmla="*/ 89 h 4281672"/>
              <a:gd name="connsiteX3" fmla="*/ 9141983 w 9150032"/>
              <a:gd name="connsiteY3" fmla="*/ 3960138 h 4281672"/>
              <a:gd name="connsiteX4" fmla="*/ 1322219 w 9150032"/>
              <a:gd name="connsiteY4" fmla="*/ 3970263 h 4281672"/>
              <a:gd name="connsiteX5" fmla="*/ 1213117 w 9150032"/>
              <a:gd name="connsiteY5" fmla="*/ 4280000 h 4281672"/>
              <a:gd name="connsiteX6" fmla="*/ 5075 w 9150032"/>
              <a:gd name="connsiteY6" fmla="*/ 4281672 h 4281672"/>
              <a:gd name="connsiteX7" fmla="*/ 5876 w 9150032"/>
              <a:gd name="connsiteY7" fmla="*/ 718270 h 4281672"/>
              <a:gd name="connsiteX8" fmla="*/ 69 w 9150032"/>
              <a:gd name="connsiteY8" fmla="*/ 0 h 4281672"/>
              <a:gd name="connsiteX0" fmla="*/ 69 w 9150032"/>
              <a:gd name="connsiteY0" fmla="*/ 0 h 4281672"/>
              <a:gd name="connsiteX1" fmla="*/ 9149876 w 9150032"/>
              <a:gd name="connsiteY1" fmla="*/ 9702 h 4281672"/>
              <a:gd name="connsiteX2" fmla="*/ 9149876 w 9150032"/>
              <a:gd name="connsiteY2" fmla="*/ 89 h 4281672"/>
              <a:gd name="connsiteX3" fmla="*/ 9141983 w 9150032"/>
              <a:gd name="connsiteY3" fmla="*/ 3960138 h 4281672"/>
              <a:gd name="connsiteX4" fmla="*/ 1329340 w 9150032"/>
              <a:gd name="connsiteY4" fmla="*/ 3965430 h 4281672"/>
              <a:gd name="connsiteX5" fmla="*/ 1213117 w 9150032"/>
              <a:gd name="connsiteY5" fmla="*/ 4280000 h 4281672"/>
              <a:gd name="connsiteX6" fmla="*/ 5075 w 9150032"/>
              <a:gd name="connsiteY6" fmla="*/ 4281672 h 4281672"/>
              <a:gd name="connsiteX7" fmla="*/ 5876 w 9150032"/>
              <a:gd name="connsiteY7" fmla="*/ 718270 h 4281672"/>
              <a:gd name="connsiteX8" fmla="*/ 69 w 9150032"/>
              <a:gd name="connsiteY8" fmla="*/ 0 h 4281672"/>
              <a:gd name="connsiteX0" fmla="*/ 69 w 9150032"/>
              <a:gd name="connsiteY0" fmla="*/ 0 h 4281672"/>
              <a:gd name="connsiteX1" fmla="*/ 9149876 w 9150032"/>
              <a:gd name="connsiteY1" fmla="*/ 9702 h 4281672"/>
              <a:gd name="connsiteX2" fmla="*/ 9149876 w 9150032"/>
              <a:gd name="connsiteY2" fmla="*/ 89 h 4281672"/>
              <a:gd name="connsiteX3" fmla="*/ 9141983 w 9150032"/>
              <a:gd name="connsiteY3" fmla="*/ 3960138 h 4281672"/>
              <a:gd name="connsiteX4" fmla="*/ 1329340 w 9150032"/>
              <a:gd name="connsiteY4" fmla="*/ 3965430 h 4281672"/>
              <a:gd name="connsiteX5" fmla="*/ 1213117 w 9150032"/>
              <a:gd name="connsiteY5" fmla="*/ 4280000 h 4281672"/>
              <a:gd name="connsiteX6" fmla="*/ 5075 w 9150032"/>
              <a:gd name="connsiteY6" fmla="*/ 4281672 h 4281672"/>
              <a:gd name="connsiteX7" fmla="*/ 5876 w 9150032"/>
              <a:gd name="connsiteY7" fmla="*/ 718270 h 4281672"/>
              <a:gd name="connsiteX8" fmla="*/ 69 w 9150032"/>
              <a:gd name="connsiteY8" fmla="*/ 0 h 4281672"/>
              <a:gd name="connsiteX0" fmla="*/ 69 w 9150032"/>
              <a:gd name="connsiteY0" fmla="*/ 0 h 4281672"/>
              <a:gd name="connsiteX1" fmla="*/ 9149876 w 9150032"/>
              <a:gd name="connsiteY1" fmla="*/ 9702 h 4281672"/>
              <a:gd name="connsiteX2" fmla="*/ 9149876 w 9150032"/>
              <a:gd name="connsiteY2" fmla="*/ 89 h 4281672"/>
              <a:gd name="connsiteX3" fmla="*/ 9141983 w 9150032"/>
              <a:gd name="connsiteY3" fmla="*/ 3960138 h 4281672"/>
              <a:gd name="connsiteX4" fmla="*/ 1329340 w 9150032"/>
              <a:gd name="connsiteY4" fmla="*/ 3965430 h 4281672"/>
              <a:gd name="connsiteX5" fmla="*/ 1213117 w 9150032"/>
              <a:gd name="connsiteY5" fmla="*/ 4280000 h 4281672"/>
              <a:gd name="connsiteX6" fmla="*/ 5075 w 9150032"/>
              <a:gd name="connsiteY6" fmla="*/ 4281672 h 4281672"/>
              <a:gd name="connsiteX7" fmla="*/ 5876 w 9150032"/>
              <a:gd name="connsiteY7" fmla="*/ 718270 h 4281672"/>
              <a:gd name="connsiteX8" fmla="*/ 69 w 9150032"/>
              <a:gd name="connsiteY8" fmla="*/ 0 h 4281672"/>
              <a:gd name="connsiteX0" fmla="*/ 69 w 9150032"/>
              <a:gd name="connsiteY0" fmla="*/ 0 h 4281672"/>
              <a:gd name="connsiteX1" fmla="*/ 9149876 w 9150032"/>
              <a:gd name="connsiteY1" fmla="*/ 9702 h 4281672"/>
              <a:gd name="connsiteX2" fmla="*/ 9149876 w 9150032"/>
              <a:gd name="connsiteY2" fmla="*/ 89 h 4281672"/>
              <a:gd name="connsiteX3" fmla="*/ 9141983 w 9150032"/>
              <a:gd name="connsiteY3" fmla="*/ 3960138 h 4281672"/>
              <a:gd name="connsiteX4" fmla="*/ 1329340 w 9150032"/>
              <a:gd name="connsiteY4" fmla="*/ 3965430 h 4281672"/>
              <a:gd name="connsiteX5" fmla="*/ 1213117 w 9150032"/>
              <a:gd name="connsiteY5" fmla="*/ 4280000 h 4281672"/>
              <a:gd name="connsiteX6" fmla="*/ 5075 w 9150032"/>
              <a:gd name="connsiteY6" fmla="*/ 4281672 h 4281672"/>
              <a:gd name="connsiteX7" fmla="*/ 5876 w 9150032"/>
              <a:gd name="connsiteY7" fmla="*/ 718270 h 4281672"/>
              <a:gd name="connsiteX8" fmla="*/ 69 w 9150032"/>
              <a:gd name="connsiteY8" fmla="*/ 0 h 4281672"/>
              <a:gd name="connsiteX0" fmla="*/ 69 w 9150032"/>
              <a:gd name="connsiteY0" fmla="*/ 0 h 4281672"/>
              <a:gd name="connsiteX1" fmla="*/ 9149876 w 9150032"/>
              <a:gd name="connsiteY1" fmla="*/ 9702 h 4281672"/>
              <a:gd name="connsiteX2" fmla="*/ 9149876 w 9150032"/>
              <a:gd name="connsiteY2" fmla="*/ 89 h 4281672"/>
              <a:gd name="connsiteX3" fmla="*/ 9141983 w 9150032"/>
              <a:gd name="connsiteY3" fmla="*/ 3960138 h 4281672"/>
              <a:gd name="connsiteX4" fmla="*/ 1329340 w 9150032"/>
              <a:gd name="connsiteY4" fmla="*/ 3965430 h 4281672"/>
              <a:gd name="connsiteX5" fmla="*/ 1213117 w 9150032"/>
              <a:gd name="connsiteY5" fmla="*/ 4280000 h 4281672"/>
              <a:gd name="connsiteX6" fmla="*/ 5075 w 9150032"/>
              <a:gd name="connsiteY6" fmla="*/ 4281672 h 4281672"/>
              <a:gd name="connsiteX7" fmla="*/ 5876 w 9150032"/>
              <a:gd name="connsiteY7" fmla="*/ 718270 h 4281672"/>
              <a:gd name="connsiteX8" fmla="*/ 69 w 9150032"/>
              <a:gd name="connsiteY8" fmla="*/ 0 h 4281672"/>
              <a:gd name="connsiteX0" fmla="*/ 69 w 9150032"/>
              <a:gd name="connsiteY0" fmla="*/ 0 h 4281672"/>
              <a:gd name="connsiteX1" fmla="*/ 9149876 w 9150032"/>
              <a:gd name="connsiteY1" fmla="*/ 9702 h 4281672"/>
              <a:gd name="connsiteX2" fmla="*/ 9149876 w 9150032"/>
              <a:gd name="connsiteY2" fmla="*/ 89 h 4281672"/>
              <a:gd name="connsiteX3" fmla="*/ 9141983 w 9150032"/>
              <a:gd name="connsiteY3" fmla="*/ 3960138 h 4281672"/>
              <a:gd name="connsiteX4" fmla="*/ 1329340 w 9150032"/>
              <a:gd name="connsiteY4" fmla="*/ 3965430 h 4281672"/>
              <a:gd name="connsiteX5" fmla="*/ 1213117 w 9150032"/>
              <a:gd name="connsiteY5" fmla="*/ 4280000 h 4281672"/>
              <a:gd name="connsiteX6" fmla="*/ 5075 w 9150032"/>
              <a:gd name="connsiteY6" fmla="*/ 4281672 h 4281672"/>
              <a:gd name="connsiteX7" fmla="*/ 5876 w 9150032"/>
              <a:gd name="connsiteY7" fmla="*/ 718270 h 4281672"/>
              <a:gd name="connsiteX8" fmla="*/ 69 w 9150032"/>
              <a:gd name="connsiteY8" fmla="*/ 0 h 4281672"/>
              <a:gd name="connsiteX0" fmla="*/ 69 w 9150032"/>
              <a:gd name="connsiteY0" fmla="*/ 0 h 4281672"/>
              <a:gd name="connsiteX1" fmla="*/ 9149876 w 9150032"/>
              <a:gd name="connsiteY1" fmla="*/ 9702 h 4281672"/>
              <a:gd name="connsiteX2" fmla="*/ 9149876 w 9150032"/>
              <a:gd name="connsiteY2" fmla="*/ 89 h 4281672"/>
              <a:gd name="connsiteX3" fmla="*/ 9141983 w 9150032"/>
              <a:gd name="connsiteY3" fmla="*/ 3960138 h 4281672"/>
              <a:gd name="connsiteX4" fmla="*/ 1326967 w 9150032"/>
              <a:gd name="connsiteY4" fmla="*/ 3965430 h 4281672"/>
              <a:gd name="connsiteX5" fmla="*/ 1213117 w 9150032"/>
              <a:gd name="connsiteY5" fmla="*/ 4280000 h 4281672"/>
              <a:gd name="connsiteX6" fmla="*/ 5075 w 9150032"/>
              <a:gd name="connsiteY6" fmla="*/ 4281672 h 4281672"/>
              <a:gd name="connsiteX7" fmla="*/ 5876 w 9150032"/>
              <a:gd name="connsiteY7" fmla="*/ 718270 h 4281672"/>
              <a:gd name="connsiteX8" fmla="*/ 69 w 9150032"/>
              <a:gd name="connsiteY8" fmla="*/ 0 h 4281672"/>
              <a:gd name="connsiteX0" fmla="*/ 69 w 9150006"/>
              <a:gd name="connsiteY0" fmla="*/ 0 h 4281672"/>
              <a:gd name="connsiteX1" fmla="*/ 9149876 w 9150006"/>
              <a:gd name="connsiteY1" fmla="*/ 9702 h 4281672"/>
              <a:gd name="connsiteX2" fmla="*/ 9149876 w 9150006"/>
              <a:gd name="connsiteY2" fmla="*/ 89 h 4281672"/>
              <a:gd name="connsiteX3" fmla="*/ 9139610 w 9150006"/>
              <a:gd name="connsiteY3" fmla="*/ 3967387 h 4281672"/>
              <a:gd name="connsiteX4" fmla="*/ 1326967 w 9150006"/>
              <a:gd name="connsiteY4" fmla="*/ 3965430 h 4281672"/>
              <a:gd name="connsiteX5" fmla="*/ 1213117 w 9150006"/>
              <a:gd name="connsiteY5" fmla="*/ 4280000 h 4281672"/>
              <a:gd name="connsiteX6" fmla="*/ 5075 w 9150006"/>
              <a:gd name="connsiteY6" fmla="*/ 4281672 h 4281672"/>
              <a:gd name="connsiteX7" fmla="*/ 5876 w 9150006"/>
              <a:gd name="connsiteY7" fmla="*/ 718270 h 4281672"/>
              <a:gd name="connsiteX8" fmla="*/ 69 w 9150006"/>
              <a:gd name="connsiteY8" fmla="*/ 0 h 4281672"/>
              <a:gd name="connsiteX0" fmla="*/ 69 w 9150006"/>
              <a:gd name="connsiteY0" fmla="*/ 0 h 4281672"/>
              <a:gd name="connsiteX1" fmla="*/ 9149876 w 9150006"/>
              <a:gd name="connsiteY1" fmla="*/ 9702 h 4281672"/>
              <a:gd name="connsiteX2" fmla="*/ 9149876 w 9150006"/>
              <a:gd name="connsiteY2" fmla="*/ 89 h 4281672"/>
              <a:gd name="connsiteX3" fmla="*/ 9139610 w 9150006"/>
              <a:gd name="connsiteY3" fmla="*/ 3967387 h 4281672"/>
              <a:gd name="connsiteX4" fmla="*/ 1326967 w 9150006"/>
              <a:gd name="connsiteY4" fmla="*/ 3965430 h 4281672"/>
              <a:gd name="connsiteX5" fmla="*/ 1213117 w 9150006"/>
              <a:gd name="connsiteY5" fmla="*/ 4280000 h 4281672"/>
              <a:gd name="connsiteX6" fmla="*/ 5075 w 9150006"/>
              <a:gd name="connsiteY6" fmla="*/ 4281672 h 4281672"/>
              <a:gd name="connsiteX7" fmla="*/ 5876 w 9150006"/>
              <a:gd name="connsiteY7" fmla="*/ 718270 h 4281672"/>
              <a:gd name="connsiteX8" fmla="*/ 69 w 9150006"/>
              <a:gd name="connsiteY8" fmla="*/ 0 h 4281672"/>
              <a:gd name="connsiteX0" fmla="*/ 69 w 9150006"/>
              <a:gd name="connsiteY0" fmla="*/ 0 h 4281672"/>
              <a:gd name="connsiteX1" fmla="*/ 9149876 w 9150006"/>
              <a:gd name="connsiteY1" fmla="*/ 9702 h 4281672"/>
              <a:gd name="connsiteX2" fmla="*/ 9149876 w 9150006"/>
              <a:gd name="connsiteY2" fmla="*/ 89 h 4281672"/>
              <a:gd name="connsiteX3" fmla="*/ 9139610 w 9150006"/>
              <a:gd name="connsiteY3" fmla="*/ 3967387 h 4281672"/>
              <a:gd name="connsiteX4" fmla="*/ 1326967 w 9150006"/>
              <a:gd name="connsiteY4" fmla="*/ 3965430 h 4281672"/>
              <a:gd name="connsiteX5" fmla="*/ 1213117 w 9150006"/>
              <a:gd name="connsiteY5" fmla="*/ 4280000 h 4281672"/>
              <a:gd name="connsiteX6" fmla="*/ 5075 w 9150006"/>
              <a:gd name="connsiteY6" fmla="*/ 4281672 h 4281672"/>
              <a:gd name="connsiteX7" fmla="*/ 5876 w 9150006"/>
              <a:gd name="connsiteY7" fmla="*/ 718270 h 4281672"/>
              <a:gd name="connsiteX8" fmla="*/ 69 w 9150006"/>
              <a:gd name="connsiteY8" fmla="*/ 0 h 4281672"/>
              <a:gd name="connsiteX0" fmla="*/ 69 w 9150006"/>
              <a:gd name="connsiteY0" fmla="*/ 0 h 4281672"/>
              <a:gd name="connsiteX1" fmla="*/ 9149876 w 9150006"/>
              <a:gd name="connsiteY1" fmla="*/ 9702 h 4281672"/>
              <a:gd name="connsiteX2" fmla="*/ 9149876 w 9150006"/>
              <a:gd name="connsiteY2" fmla="*/ 89 h 4281672"/>
              <a:gd name="connsiteX3" fmla="*/ 9139610 w 9150006"/>
              <a:gd name="connsiteY3" fmla="*/ 3967387 h 4281672"/>
              <a:gd name="connsiteX4" fmla="*/ 1326967 w 9150006"/>
              <a:gd name="connsiteY4" fmla="*/ 3965430 h 4281672"/>
              <a:gd name="connsiteX5" fmla="*/ 1213117 w 9150006"/>
              <a:gd name="connsiteY5" fmla="*/ 4280000 h 4281672"/>
              <a:gd name="connsiteX6" fmla="*/ 5075 w 9150006"/>
              <a:gd name="connsiteY6" fmla="*/ 4281672 h 4281672"/>
              <a:gd name="connsiteX7" fmla="*/ 5876 w 9150006"/>
              <a:gd name="connsiteY7" fmla="*/ 718270 h 4281672"/>
              <a:gd name="connsiteX8" fmla="*/ 69 w 9150006"/>
              <a:gd name="connsiteY8" fmla="*/ 0 h 4281672"/>
              <a:gd name="connsiteX0" fmla="*/ 69 w 9150006"/>
              <a:gd name="connsiteY0" fmla="*/ 0 h 4281672"/>
              <a:gd name="connsiteX1" fmla="*/ 9149876 w 9150006"/>
              <a:gd name="connsiteY1" fmla="*/ 9702 h 4281672"/>
              <a:gd name="connsiteX2" fmla="*/ 9149876 w 9150006"/>
              <a:gd name="connsiteY2" fmla="*/ 89 h 4281672"/>
              <a:gd name="connsiteX3" fmla="*/ 9139610 w 9150006"/>
              <a:gd name="connsiteY3" fmla="*/ 3967387 h 4281672"/>
              <a:gd name="connsiteX4" fmla="*/ 1331714 w 9150006"/>
              <a:gd name="connsiteY4" fmla="*/ 3963015 h 4281672"/>
              <a:gd name="connsiteX5" fmla="*/ 1213117 w 9150006"/>
              <a:gd name="connsiteY5" fmla="*/ 4280000 h 4281672"/>
              <a:gd name="connsiteX6" fmla="*/ 5075 w 9150006"/>
              <a:gd name="connsiteY6" fmla="*/ 4281672 h 4281672"/>
              <a:gd name="connsiteX7" fmla="*/ 5876 w 9150006"/>
              <a:gd name="connsiteY7" fmla="*/ 718270 h 4281672"/>
              <a:gd name="connsiteX8" fmla="*/ 69 w 9150006"/>
              <a:gd name="connsiteY8" fmla="*/ 0 h 4281672"/>
              <a:gd name="connsiteX0" fmla="*/ 69 w 9150006"/>
              <a:gd name="connsiteY0" fmla="*/ 0 h 4281672"/>
              <a:gd name="connsiteX1" fmla="*/ 9149876 w 9150006"/>
              <a:gd name="connsiteY1" fmla="*/ 9702 h 4281672"/>
              <a:gd name="connsiteX2" fmla="*/ 9149876 w 9150006"/>
              <a:gd name="connsiteY2" fmla="*/ 89 h 4281672"/>
              <a:gd name="connsiteX3" fmla="*/ 9139610 w 9150006"/>
              <a:gd name="connsiteY3" fmla="*/ 3967387 h 4281672"/>
              <a:gd name="connsiteX4" fmla="*/ 1343580 w 9150006"/>
              <a:gd name="connsiteY4" fmla="*/ 3963016 h 4281672"/>
              <a:gd name="connsiteX5" fmla="*/ 1213117 w 9150006"/>
              <a:gd name="connsiteY5" fmla="*/ 4280000 h 4281672"/>
              <a:gd name="connsiteX6" fmla="*/ 5075 w 9150006"/>
              <a:gd name="connsiteY6" fmla="*/ 4281672 h 4281672"/>
              <a:gd name="connsiteX7" fmla="*/ 5876 w 9150006"/>
              <a:gd name="connsiteY7" fmla="*/ 718270 h 4281672"/>
              <a:gd name="connsiteX8" fmla="*/ 69 w 9150006"/>
              <a:gd name="connsiteY8" fmla="*/ 0 h 4281672"/>
              <a:gd name="connsiteX0" fmla="*/ 69 w 9150006"/>
              <a:gd name="connsiteY0" fmla="*/ 0 h 4281672"/>
              <a:gd name="connsiteX1" fmla="*/ 9149876 w 9150006"/>
              <a:gd name="connsiteY1" fmla="*/ 9702 h 4281672"/>
              <a:gd name="connsiteX2" fmla="*/ 9149876 w 9150006"/>
              <a:gd name="connsiteY2" fmla="*/ 89 h 4281672"/>
              <a:gd name="connsiteX3" fmla="*/ 9139610 w 9150006"/>
              <a:gd name="connsiteY3" fmla="*/ 3967387 h 4281672"/>
              <a:gd name="connsiteX4" fmla="*/ 1343580 w 9150006"/>
              <a:gd name="connsiteY4" fmla="*/ 3963016 h 4281672"/>
              <a:gd name="connsiteX5" fmla="*/ 1213117 w 9150006"/>
              <a:gd name="connsiteY5" fmla="*/ 4280000 h 4281672"/>
              <a:gd name="connsiteX6" fmla="*/ 5075 w 9150006"/>
              <a:gd name="connsiteY6" fmla="*/ 4281672 h 4281672"/>
              <a:gd name="connsiteX7" fmla="*/ 5876 w 9150006"/>
              <a:gd name="connsiteY7" fmla="*/ 718270 h 4281672"/>
              <a:gd name="connsiteX8" fmla="*/ 69 w 9150006"/>
              <a:gd name="connsiteY8" fmla="*/ 0 h 4281672"/>
              <a:gd name="connsiteX0" fmla="*/ 69 w 9150006"/>
              <a:gd name="connsiteY0" fmla="*/ 0 h 4281672"/>
              <a:gd name="connsiteX1" fmla="*/ 9149876 w 9150006"/>
              <a:gd name="connsiteY1" fmla="*/ 9702 h 4281672"/>
              <a:gd name="connsiteX2" fmla="*/ 9149876 w 9150006"/>
              <a:gd name="connsiteY2" fmla="*/ 89 h 4281672"/>
              <a:gd name="connsiteX3" fmla="*/ 9139610 w 9150006"/>
              <a:gd name="connsiteY3" fmla="*/ 3967387 h 4281672"/>
              <a:gd name="connsiteX4" fmla="*/ 1343580 w 9150006"/>
              <a:gd name="connsiteY4" fmla="*/ 3963016 h 4281672"/>
              <a:gd name="connsiteX5" fmla="*/ 1213117 w 9150006"/>
              <a:gd name="connsiteY5" fmla="*/ 4280000 h 4281672"/>
              <a:gd name="connsiteX6" fmla="*/ 5075 w 9150006"/>
              <a:gd name="connsiteY6" fmla="*/ 4281672 h 4281672"/>
              <a:gd name="connsiteX7" fmla="*/ 5876 w 9150006"/>
              <a:gd name="connsiteY7" fmla="*/ 718270 h 4281672"/>
              <a:gd name="connsiteX8" fmla="*/ 69 w 9150006"/>
              <a:gd name="connsiteY8" fmla="*/ 0 h 4281672"/>
              <a:gd name="connsiteX0" fmla="*/ 69 w 9150006"/>
              <a:gd name="connsiteY0" fmla="*/ 0 h 4281672"/>
              <a:gd name="connsiteX1" fmla="*/ 9149876 w 9150006"/>
              <a:gd name="connsiteY1" fmla="*/ 9702 h 4281672"/>
              <a:gd name="connsiteX2" fmla="*/ 9149876 w 9150006"/>
              <a:gd name="connsiteY2" fmla="*/ 89 h 4281672"/>
              <a:gd name="connsiteX3" fmla="*/ 9139610 w 9150006"/>
              <a:gd name="connsiteY3" fmla="*/ 3967387 h 4281672"/>
              <a:gd name="connsiteX4" fmla="*/ 1343580 w 9150006"/>
              <a:gd name="connsiteY4" fmla="*/ 3963016 h 4281672"/>
              <a:gd name="connsiteX5" fmla="*/ 1213117 w 9150006"/>
              <a:gd name="connsiteY5" fmla="*/ 4280000 h 4281672"/>
              <a:gd name="connsiteX6" fmla="*/ 5075 w 9150006"/>
              <a:gd name="connsiteY6" fmla="*/ 4281672 h 4281672"/>
              <a:gd name="connsiteX7" fmla="*/ 5876 w 9150006"/>
              <a:gd name="connsiteY7" fmla="*/ 718270 h 4281672"/>
              <a:gd name="connsiteX8" fmla="*/ 69 w 9150006"/>
              <a:gd name="connsiteY8" fmla="*/ 0 h 4281672"/>
              <a:gd name="connsiteX0" fmla="*/ 69 w 9150006"/>
              <a:gd name="connsiteY0" fmla="*/ 0 h 4281672"/>
              <a:gd name="connsiteX1" fmla="*/ 9149876 w 9150006"/>
              <a:gd name="connsiteY1" fmla="*/ 9702 h 4281672"/>
              <a:gd name="connsiteX2" fmla="*/ 9149876 w 9150006"/>
              <a:gd name="connsiteY2" fmla="*/ 89 h 4281672"/>
              <a:gd name="connsiteX3" fmla="*/ 9139610 w 9150006"/>
              <a:gd name="connsiteY3" fmla="*/ 3967387 h 4281672"/>
              <a:gd name="connsiteX4" fmla="*/ 1343580 w 9150006"/>
              <a:gd name="connsiteY4" fmla="*/ 3963016 h 4281672"/>
              <a:gd name="connsiteX5" fmla="*/ 1213117 w 9150006"/>
              <a:gd name="connsiteY5" fmla="*/ 4280000 h 4281672"/>
              <a:gd name="connsiteX6" fmla="*/ 5075 w 9150006"/>
              <a:gd name="connsiteY6" fmla="*/ 4281672 h 4281672"/>
              <a:gd name="connsiteX7" fmla="*/ 5876 w 9150006"/>
              <a:gd name="connsiteY7" fmla="*/ 718270 h 4281672"/>
              <a:gd name="connsiteX8" fmla="*/ 69 w 9150006"/>
              <a:gd name="connsiteY8" fmla="*/ 0 h 4281672"/>
              <a:gd name="connsiteX0" fmla="*/ 69 w 9150006"/>
              <a:gd name="connsiteY0" fmla="*/ 0 h 4281672"/>
              <a:gd name="connsiteX1" fmla="*/ 9149876 w 9150006"/>
              <a:gd name="connsiteY1" fmla="*/ 9702 h 4281672"/>
              <a:gd name="connsiteX2" fmla="*/ 9149876 w 9150006"/>
              <a:gd name="connsiteY2" fmla="*/ 89 h 4281672"/>
              <a:gd name="connsiteX3" fmla="*/ 9139610 w 9150006"/>
              <a:gd name="connsiteY3" fmla="*/ 3967387 h 4281672"/>
              <a:gd name="connsiteX4" fmla="*/ 1343580 w 9150006"/>
              <a:gd name="connsiteY4" fmla="*/ 3963016 h 4281672"/>
              <a:gd name="connsiteX5" fmla="*/ 1263866 w 9150006"/>
              <a:gd name="connsiteY5" fmla="*/ 4009885 h 4281672"/>
              <a:gd name="connsiteX6" fmla="*/ 1213117 w 9150006"/>
              <a:gd name="connsiteY6" fmla="*/ 4280000 h 4281672"/>
              <a:gd name="connsiteX7" fmla="*/ 5075 w 9150006"/>
              <a:gd name="connsiteY7" fmla="*/ 4281672 h 4281672"/>
              <a:gd name="connsiteX8" fmla="*/ 5876 w 9150006"/>
              <a:gd name="connsiteY8" fmla="*/ 718270 h 4281672"/>
              <a:gd name="connsiteX9" fmla="*/ 69 w 9150006"/>
              <a:gd name="connsiteY9" fmla="*/ 0 h 4281672"/>
              <a:gd name="connsiteX0" fmla="*/ 69 w 9150006"/>
              <a:gd name="connsiteY0" fmla="*/ 0 h 4281672"/>
              <a:gd name="connsiteX1" fmla="*/ 9149876 w 9150006"/>
              <a:gd name="connsiteY1" fmla="*/ 9702 h 4281672"/>
              <a:gd name="connsiteX2" fmla="*/ 9149876 w 9150006"/>
              <a:gd name="connsiteY2" fmla="*/ 89 h 4281672"/>
              <a:gd name="connsiteX3" fmla="*/ 9139610 w 9150006"/>
              <a:gd name="connsiteY3" fmla="*/ 3967387 h 4281672"/>
              <a:gd name="connsiteX4" fmla="*/ 1343580 w 9150006"/>
              <a:gd name="connsiteY4" fmla="*/ 3963016 h 4281672"/>
              <a:gd name="connsiteX5" fmla="*/ 1263866 w 9150006"/>
              <a:gd name="connsiteY5" fmla="*/ 4009885 h 4281672"/>
              <a:gd name="connsiteX6" fmla="*/ 1213117 w 9150006"/>
              <a:gd name="connsiteY6" fmla="*/ 4280000 h 4281672"/>
              <a:gd name="connsiteX7" fmla="*/ 5075 w 9150006"/>
              <a:gd name="connsiteY7" fmla="*/ 4281672 h 4281672"/>
              <a:gd name="connsiteX8" fmla="*/ 5876 w 9150006"/>
              <a:gd name="connsiteY8" fmla="*/ 718270 h 4281672"/>
              <a:gd name="connsiteX9" fmla="*/ 69 w 9150006"/>
              <a:gd name="connsiteY9" fmla="*/ 0 h 4281672"/>
              <a:gd name="connsiteX0" fmla="*/ 69 w 9150006"/>
              <a:gd name="connsiteY0" fmla="*/ 0 h 4281672"/>
              <a:gd name="connsiteX1" fmla="*/ 9149876 w 9150006"/>
              <a:gd name="connsiteY1" fmla="*/ 9702 h 4281672"/>
              <a:gd name="connsiteX2" fmla="*/ 9149876 w 9150006"/>
              <a:gd name="connsiteY2" fmla="*/ 89 h 4281672"/>
              <a:gd name="connsiteX3" fmla="*/ 9139610 w 9150006"/>
              <a:gd name="connsiteY3" fmla="*/ 3967387 h 4281672"/>
              <a:gd name="connsiteX4" fmla="*/ 1343580 w 9150006"/>
              <a:gd name="connsiteY4" fmla="*/ 3963016 h 4281672"/>
              <a:gd name="connsiteX5" fmla="*/ 1263866 w 9150006"/>
              <a:gd name="connsiteY5" fmla="*/ 4009885 h 4281672"/>
              <a:gd name="connsiteX6" fmla="*/ 1213117 w 9150006"/>
              <a:gd name="connsiteY6" fmla="*/ 4280000 h 4281672"/>
              <a:gd name="connsiteX7" fmla="*/ 5075 w 9150006"/>
              <a:gd name="connsiteY7" fmla="*/ 4281672 h 4281672"/>
              <a:gd name="connsiteX8" fmla="*/ 5876 w 9150006"/>
              <a:gd name="connsiteY8" fmla="*/ 718270 h 4281672"/>
              <a:gd name="connsiteX9" fmla="*/ 69 w 9150006"/>
              <a:gd name="connsiteY9" fmla="*/ 0 h 4281672"/>
              <a:gd name="connsiteX0" fmla="*/ 69 w 9150006"/>
              <a:gd name="connsiteY0" fmla="*/ 0 h 4281672"/>
              <a:gd name="connsiteX1" fmla="*/ 9149876 w 9150006"/>
              <a:gd name="connsiteY1" fmla="*/ 9702 h 4281672"/>
              <a:gd name="connsiteX2" fmla="*/ 9149876 w 9150006"/>
              <a:gd name="connsiteY2" fmla="*/ 89 h 4281672"/>
              <a:gd name="connsiteX3" fmla="*/ 9139610 w 9150006"/>
              <a:gd name="connsiteY3" fmla="*/ 3967387 h 4281672"/>
              <a:gd name="connsiteX4" fmla="*/ 1343580 w 9150006"/>
              <a:gd name="connsiteY4" fmla="*/ 3963016 h 4281672"/>
              <a:gd name="connsiteX5" fmla="*/ 1263866 w 9150006"/>
              <a:gd name="connsiteY5" fmla="*/ 4009885 h 4281672"/>
              <a:gd name="connsiteX6" fmla="*/ 1213117 w 9150006"/>
              <a:gd name="connsiteY6" fmla="*/ 4280000 h 4281672"/>
              <a:gd name="connsiteX7" fmla="*/ 5075 w 9150006"/>
              <a:gd name="connsiteY7" fmla="*/ 4281672 h 4281672"/>
              <a:gd name="connsiteX8" fmla="*/ 5876 w 9150006"/>
              <a:gd name="connsiteY8" fmla="*/ 718270 h 4281672"/>
              <a:gd name="connsiteX9" fmla="*/ 69 w 9150006"/>
              <a:gd name="connsiteY9" fmla="*/ 0 h 4281672"/>
              <a:gd name="connsiteX0" fmla="*/ 69 w 9150006"/>
              <a:gd name="connsiteY0" fmla="*/ 0 h 4281672"/>
              <a:gd name="connsiteX1" fmla="*/ 9149876 w 9150006"/>
              <a:gd name="connsiteY1" fmla="*/ 9702 h 4281672"/>
              <a:gd name="connsiteX2" fmla="*/ 9149876 w 9150006"/>
              <a:gd name="connsiteY2" fmla="*/ 89 h 4281672"/>
              <a:gd name="connsiteX3" fmla="*/ 9139610 w 9150006"/>
              <a:gd name="connsiteY3" fmla="*/ 3967387 h 4281672"/>
              <a:gd name="connsiteX4" fmla="*/ 1343580 w 9150006"/>
              <a:gd name="connsiteY4" fmla="*/ 3963016 h 4281672"/>
              <a:gd name="connsiteX5" fmla="*/ 1263866 w 9150006"/>
              <a:gd name="connsiteY5" fmla="*/ 4009885 h 4281672"/>
              <a:gd name="connsiteX6" fmla="*/ 1213117 w 9150006"/>
              <a:gd name="connsiteY6" fmla="*/ 4280000 h 4281672"/>
              <a:gd name="connsiteX7" fmla="*/ 5075 w 9150006"/>
              <a:gd name="connsiteY7" fmla="*/ 4281672 h 4281672"/>
              <a:gd name="connsiteX8" fmla="*/ 5876 w 9150006"/>
              <a:gd name="connsiteY8" fmla="*/ 718270 h 4281672"/>
              <a:gd name="connsiteX9" fmla="*/ 69 w 9150006"/>
              <a:gd name="connsiteY9" fmla="*/ 0 h 4281672"/>
              <a:gd name="connsiteX0" fmla="*/ 69 w 9150006"/>
              <a:gd name="connsiteY0" fmla="*/ 0 h 4281672"/>
              <a:gd name="connsiteX1" fmla="*/ 9149876 w 9150006"/>
              <a:gd name="connsiteY1" fmla="*/ 9702 h 4281672"/>
              <a:gd name="connsiteX2" fmla="*/ 9149876 w 9150006"/>
              <a:gd name="connsiteY2" fmla="*/ 89 h 4281672"/>
              <a:gd name="connsiteX3" fmla="*/ 9139610 w 9150006"/>
              <a:gd name="connsiteY3" fmla="*/ 3967387 h 4281672"/>
              <a:gd name="connsiteX4" fmla="*/ 1343580 w 9150006"/>
              <a:gd name="connsiteY4" fmla="*/ 3963016 h 4281672"/>
              <a:gd name="connsiteX5" fmla="*/ 1263866 w 9150006"/>
              <a:gd name="connsiteY5" fmla="*/ 4009885 h 4281672"/>
              <a:gd name="connsiteX6" fmla="*/ 1213117 w 9150006"/>
              <a:gd name="connsiteY6" fmla="*/ 4280000 h 4281672"/>
              <a:gd name="connsiteX7" fmla="*/ 5075 w 9150006"/>
              <a:gd name="connsiteY7" fmla="*/ 4281672 h 4281672"/>
              <a:gd name="connsiteX8" fmla="*/ 5876 w 9150006"/>
              <a:gd name="connsiteY8" fmla="*/ 718270 h 4281672"/>
              <a:gd name="connsiteX9" fmla="*/ 69 w 9150006"/>
              <a:gd name="connsiteY9" fmla="*/ 0 h 4281672"/>
              <a:gd name="connsiteX0" fmla="*/ 69 w 9150006"/>
              <a:gd name="connsiteY0" fmla="*/ 0 h 4281672"/>
              <a:gd name="connsiteX1" fmla="*/ 9149876 w 9150006"/>
              <a:gd name="connsiteY1" fmla="*/ 9702 h 4281672"/>
              <a:gd name="connsiteX2" fmla="*/ 9149876 w 9150006"/>
              <a:gd name="connsiteY2" fmla="*/ 89 h 4281672"/>
              <a:gd name="connsiteX3" fmla="*/ 9139610 w 9150006"/>
              <a:gd name="connsiteY3" fmla="*/ 3967387 h 4281672"/>
              <a:gd name="connsiteX4" fmla="*/ 1343580 w 9150006"/>
              <a:gd name="connsiteY4" fmla="*/ 3963016 h 4281672"/>
              <a:gd name="connsiteX5" fmla="*/ 1263866 w 9150006"/>
              <a:gd name="connsiteY5" fmla="*/ 4009885 h 4281672"/>
              <a:gd name="connsiteX6" fmla="*/ 1213117 w 9150006"/>
              <a:gd name="connsiteY6" fmla="*/ 4280000 h 4281672"/>
              <a:gd name="connsiteX7" fmla="*/ 5075 w 9150006"/>
              <a:gd name="connsiteY7" fmla="*/ 4281672 h 4281672"/>
              <a:gd name="connsiteX8" fmla="*/ 5876 w 9150006"/>
              <a:gd name="connsiteY8" fmla="*/ 718270 h 4281672"/>
              <a:gd name="connsiteX9" fmla="*/ 69 w 9150006"/>
              <a:gd name="connsiteY9" fmla="*/ 0 h 4281672"/>
              <a:gd name="connsiteX0" fmla="*/ 69 w 9150006"/>
              <a:gd name="connsiteY0" fmla="*/ 0 h 4281672"/>
              <a:gd name="connsiteX1" fmla="*/ 9149876 w 9150006"/>
              <a:gd name="connsiteY1" fmla="*/ 9702 h 4281672"/>
              <a:gd name="connsiteX2" fmla="*/ 9149876 w 9150006"/>
              <a:gd name="connsiteY2" fmla="*/ 89 h 4281672"/>
              <a:gd name="connsiteX3" fmla="*/ 9139610 w 9150006"/>
              <a:gd name="connsiteY3" fmla="*/ 3967387 h 4281672"/>
              <a:gd name="connsiteX4" fmla="*/ 1343580 w 9150006"/>
              <a:gd name="connsiteY4" fmla="*/ 3963016 h 4281672"/>
              <a:gd name="connsiteX5" fmla="*/ 1263866 w 9150006"/>
              <a:gd name="connsiteY5" fmla="*/ 4009885 h 4281672"/>
              <a:gd name="connsiteX6" fmla="*/ 1213117 w 9150006"/>
              <a:gd name="connsiteY6" fmla="*/ 4280000 h 4281672"/>
              <a:gd name="connsiteX7" fmla="*/ 5075 w 9150006"/>
              <a:gd name="connsiteY7" fmla="*/ 4281672 h 4281672"/>
              <a:gd name="connsiteX8" fmla="*/ 5876 w 9150006"/>
              <a:gd name="connsiteY8" fmla="*/ 718270 h 4281672"/>
              <a:gd name="connsiteX9" fmla="*/ 69 w 9150006"/>
              <a:gd name="connsiteY9" fmla="*/ 0 h 4281672"/>
              <a:gd name="connsiteX0" fmla="*/ 69 w 9150006"/>
              <a:gd name="connsiteY0" fmla="*/ 0 h 4281672"/>
              <a:gd name="connsiteX1" fmla="*/ 9149876 w 9150006"/>
              <a:gd name="connsiteY1" fmla="*/ 9702 h 4281672"/>
              <a:gd name="connsiteX2" fmla="*/ 9149876 w 9150006"/>
              <a:gd name="connsiteY2" fmla="*/ 89 h 4281672"/>
              <a:gd name="connsiteX3" fmla="*/ 9139610 w 9150006"/>
              <a:gd name="connsiteY3" fmla="*/ 3967387 h 4281672"/>
              <a:gd name="connsiteX4" fmla="*/ 1343580 w 9150006"/>
              <a:gd name="connsiteY4" fmla="*/ 3963016 h 4281672"/>
              <a:gd name="connsiteX5" fmla="*/ 1263866 w 9150006"/>
              <a:gd name="connsiteY5" fmla="*/ 4009885 h 4281672"/>
              <a:gd name="connsiteX6" fmla="*/ 1213117 w 9150006"/>
              <a:gd name="connsiteY6" fmla="*/ 4280000 h 4281672"/>
              <a:gd name="connsiteX7" fmla="*/ 5075 w 9150006"/>
              <a:gd name="connsiteY7" fmla="*/ 4281672 h 4281672"/>
              <a:gd name="connsiteX8" fmla="*/ 5876 w 9150006"/>
              <a:gd name="connsiteY8" fmla="*/ 718270 h 4281672"/>
              <a:gd name="connsiteX9" fmla="*/ 69 w 9150006"/>
              <a:gd name="connsiteY9" fmla="*/ 0 h 4281672"/>
              <a:gd name="connsiteX0" fmla="*/ 69 w 9150006"/>
              <a:gd name="connsiteY0" fmla="*/ 0 h 4281672"/>
              <a:gd name="connsiteX1" fmla="*/ 9149876 w 9150006"/>
              <a:gd name="connsiteY1" fmla="*/ 9702 h 4281672"/>
              <a:gd name="connsiteX2" fmla="*/ 9149876 w 9150006"/>
              <a:gd name="connsiteY2" fmla="*/ 89 h 4281672"/>
              <a:gd name="connsiteX3" fmla="*/ 9139610 w 9150006"/>
              <a:gd name="connsiteY3" fmla="*/ 3967387 h 4281672"/>
              <a:gd name="connsiteX4" fmla="*/ 1343580 w 9150006"/>
              <a:gd name="connsiteY4" fmla="*/ 3963016 h 4281672"/>
              <a:gd name="connsiteX5" fmla="*/ 1263866 w 9150006"/>
              <a:gd name="connsiteY5" fmla="*/ 4009885 h 4281672"/>
              <a:gd name="connsiteX6" fmla="*/ 1213117 w 9150006"/>
              <a:gd name="connsiteY6" fmla="*/ 4280000 h 4281672"/>
              <a:gd name="connsiteX7" fmla="*/ 5075 w 9150006"/>
              <a:gd name="connsiteY7" fmla="*/ 4281672 h 4281672"/>
              <a:gd name="connsiteX8" fmla="*/ 5876 w 9150006"/>
              <a:gd name="connsiteY8" fmla="*/ 718270 h 4281672"/>
              <a:gd name="connsiteX9" fmla="*/ 69 w 9150006"/>
              <a:gd name="connsiteY9" fmla="*/ 0 h 4281672"/>
              <a:gd name="connsiteX0" fmla="*/ 69 w 9150006"/>
              <a:gd name="connsiteY0" fmla="*/ 0 h 4281672"/>
              <a:gd name="connsiteX1" fmla="*/ 9149876 w 9150006"/>
              <a:gd name="connsiteY1" fmla="*/ 9702 h 4281672"/>
              <a:gd name="connsiteX2" fmla="*/ 9149876 w 9150006"/>
              <a:gd name="connsiteY2" fmla="*/ 89 h 4281672"/>
              <a:gd name="connsiteX3" fmla="*/ 9139610 w 9150006"/>
              <a:gd name="connsiteY3" fmla="*/ 3967387 h 4281672"/>
              <a:gd name="connsiteX4" fmla="*/ 1343580 w 9150006"/>
              <a:gd name="connsiteY4" fmla="*/ 3963016 h 4281672"/>
              <a:gd name="connsiteX5" fmla="*/ 1263866 w 9150006"/>
              <a:gd name="connsiteY5" fmla="*/ 4009885 h 4281672"/>
              <a:gd name="connsiteX6" fmla="*/ 1213117 w 9150006"/>
              <a:gd name="connsiteY6" fmla="*/ 4280000 h 4281672"/>
              <a:gd name="connsiteX7" fmla="*/ 5075 w 9150006"/>
              <a:gd name="connsiteY7" fmla="*/ 4281672 h 4281672"/>
              <a:gd name="connsiteX8" fmla="*/ 5876 w 9150006"/>
              <a:gd name="connsiteY8" fmla="*/ 718270 h 4281672"/>
              <a:gd name="connsiteX9" fmla="*/ 69 w 9150006"/>
              <a:gd name="connsiteY9" fmla="*/ 0 h 4281672"/>
              <a:gd name="connsiteX0" fmla="*/ 69 w 9150006"/>
              <a:gd name="connsiteY0" fmla="*/ 0 h 4281672"/>
              <a:gd name="connsiteX1" fmla="*/ 9149876 w 9150006"/>
              <a:gd name="connsiteY1" fmla="*/ 9702 h 4281672"/>
              <a:gd name="connsiteX2" fmla="*/ 9149876 w 9150006"/>
              <a:gd name="connsiteY2" fmla="*/ 89 h 4281672"/>
              <a:gd name="connsiteX3" fmla="*/ 9139610 w 9150006"/>
              <a:gd name="connsiteY3" fmla="*/ 3967387 h 4281672"/>
              <a:gd name="connsiteX4" fmla="*/ 1343580 w 9150006"/>
              <a:gd name="connsiteY4" fmla="*/ 3963016 h 4281672"/>
              <a:gd name="connsiteX5" fmla="*/ 1263866 w 9150006"/>
              <a:gd name="connsiteY5" fmla="*/ 4009885 h 4281672"/>
              <a:gd name="connsiteX6" fmla="*/ 1213117 w 9150006"/>
              <a:gd name="connsiteY6" fmla="*/ 4280000 h 4281672"/>
              <a:gd name="connsiteX7" fmla="*/ 5075 w 9150006"/>
              <a:gd name="connsiteY7" fmla="*/ 4281672 h 4281672"/>
              <a:gd name="connsiteX8" fmla="*/ 5876 w 9150006"/>
              <a:gd name="connsiteY8" fmla="*/ 718270 h 4281672"/>
              <a:gd name="connsiteX9" fmla="*/ 69 w 9150006"/>
              <a:gd name="connsiteY9" fmla="*/ 0 h 4281672"/>
              <a:gd name="connsiteX0" fmla="*/ 69 w 9150006"/>
              <a:gd name="connsiteY0" fmla="*/ 0 h 4281672"/>
              <a:gd name="connsiteX1" fmla="*/ 9149876 w 9150006"/>
              <a:gd name="connsiteY1" fmla="*/ 9702 h 4281672"/>
              <a:gd name="connsiteX2" fmla="*/ 9149876 w 9150006"/>
              <a:gd name="connsiteY2" fmla="*/ 89 h 4281672"/>
              <a:gd name="connsiteX3" fmla="*/ 9139610 w 9150006"/>
              <a:gd name="connsiteY3" fmla="*/ 3967387 h 4281672"/>
              <a:gd name="connsiteX4" fmla="*/ 1343580 w 9150006"/>
              <a:gd name="connsiteY4" fmla="*/ 3963016 h 4281672"/>
              <a:gd name="connsiteX5" fmla="*/ 1263866 w 9150006"/>
              <a:gd name="connsiteY5" fmla="*/ 4009885 h 4281672"/>
              <a:gd name="connsiteX6" fmla="*/ 1213117 w 9150006"/>
              <a:gd name="connsiteY6" fmla="*/ 4280000 h 4281672"/>
              <a:gd name="connsiteX7" fmla="*/ 5075 w 9150006"/>
              <a:gd name="connsiteY7" fmla="*/ 4281672 h 4281672"/>
              <a:gd name="connsiteX8" fmla="*/ 5876 w 9150006"/>
              <a:gd name="connsiteY8" fmla="*/ 718270 h 4281672"/>
              <a:gd name="connsiteX9" fmla="*/ 69 w 9150006"/>
              <a:gd name="connsiteY9" fmla="*/ 0 h 4281672"/>
              <a:gd name="connsiteX0" fmla="*/ 69 w 9150006"/>
              <a:gd name="connsiteY0" fmla="*/ 0 h 4281672"/>
              <a:gd name="connsiteX1" fmla="*/ 9149876 w 9150006"/>
              <a:gd name="connsiteY1" fmla="*/ 9702 h 4281672"/>
              <a:gd name="connsiteX2" fmla="*/ 9149876 w 9150006"/>
              <a:gd name="connsiteY2" fmla="*/ 89 h 4281672"/>
              <a:gd name="connsiteX3" fmla="*/ 9139610 w 9150006"/>
              <a:gd name="connsiteY3" fmla="*/ 3967387 h 4281672"/>
              <a:gd name="connsiteX4" fmla="*/ 1343580 w 9150006"/>
              <a:gd name="connsiteY4" fmla="*/ 3963016 h 4281672"/>
              <a:gd name="connsiteX5" fmla="*/ 1263866 w 9150006"/>
              <a:gd name="connsiteY5" fmla="*/ 4009885 h 4281672"/>
              <a:gd name="connsiteX6" fmla="*/ 1213117 w 9150006"/>
              <a:gd name="connsiteY6" fmla="*/ 4280000 h 4281672"/>
              <a:gd name="connsiteX7" fmla="*/ 5075 w 9150006"/>
              <a:gd name="connsiteY7" fmla="*/ 4281672 h 4281672"/>
              <a:gd name="connsiteX8" fmla="*/ 5876 w 9150006"/>
              <a:gd name="connsiteY8" fmla="*/ 718270 h 4281672"/>
              <a:gd name="connsiteX9" fmla="*/ 69 w 9150006"/>
              <a:gd name="connsiteY9" fmla="*/ 0 h 4281672"/>
              <a:gd name="connsiteX0" fmla="*/ 69 w 9150006"/>
              <a:gd name="connsiteY0" fmla="*/ 0 h 4281672"/>
              <a:gd name="connsiteX1" fmla="*/ 9149876 w 9150006"/>
              <a:gd name="connsiteY1" fmla="*/ 9702 h 4281672"/>
              <a:gd name="connsiteX2" fmla="*/ 9149876 w 9150006"/>
              <a:gd name="connsiteY2" fmla="*/ 89 h 4281672"/>
              <a:gd name="connsiteX3" fmla="*/ 9139610 w 9150006"/>
              <a:gd name="connsiteY3" fmla="*/ 3967387 h 4281672"/>
              <a:gd name="connsiteX4" fmla="*/ 1343580 w 9150006"/>
              <a:gd name="connsiteY4" fmla="*/ 3963016 h 4281672"/>
              <a:gd name="connsiteX5" fmla="*/ 1263866 w 9150006"/>
              <a:gd name="connsiteY5" fmla="*/ 4009885 h 4281672"/>
              <a:gd name="connsiteX6" fmla="*/ 1213117 w 9150006"/>
              <a:gd name="connsiteY6" fmla="*/ 4280000 h 4281672"/>
              <a:gd name="connsiteX7" fmla="*/ 5075 w 9150006"/>
              <a:gd name="connsiteY7" fmla="*/ 4281672 h 4281672"/>
              <a:gd name="connsiteX8" fmla="*/ 5876 w 9150006"/>
              <a:gd name="connsiteY8" fmla="*/ 718270 h 4281672"/>
              <a:gd name="connsiteX9" fmla="*/ 69 w 9150006"/>
              <a:gd name="connsiteY9" fmla="*/ 0 h 4281672"/>
              <a:gd name="connsiteX0" fmla="*/ 69 w 9150006"/>
              <a:gd name="connsiteY0" fmla="*/ 0 h 4281672"/>
              <a:gd name="connsiteX1" fmla="*/ 9149876 w 9150006"/>
              <a:gd name="connsiteY1" fmla="*/ 9702 h 4281672"/>
              <a:gd name="connsiteX2" fmla="*/ 9149876 w 9150006"/>
              <a:gd name="connsiteY2" fmla="*/ 89 h 4281672"/>
              <a:gd name="connsiteX3" fmla="*/ 9139610 w 9150006"/>
              <a:gd name="connsiteY3" fmla="*/ 3967387 h 4281672"/>
              <a:gd name="connsiteX4" fmla="*/ 1343580 w 9150006"/>
              <a:gd name="connsiteY4" fmla="*/ 3963016 h 4281672"/>
              <a:gd name="connsiteX5" fmla="*/ 1263866 w 9150006"/>
              <a:gd name="connsiteY5" fmla="*/ 4009885 h 4281672"/>
              <a:gd name="connsiteX6" fmla="*/ 1213117 w 9150006"/>
              <a:gd name="connsiteY6" fmla="*/ 4280000 h 4281672"/>
              <a:gd name="connsiteX7" fmla="*/ 5075 w 9150006"/>
              <a:gd name="connsiteY7" fmla="*/ 4281672 h 4281672"/>
              <a:gd name="connsiteX8" fmla="*/ 5876 w 9150006"/>
              <a:gd name="connsiteY8" fmla="*/ 718270 h 4281672"/>
              <a:gd name="connsiteX9" fmla="*/ 69 w 9150006"/>
              <a:gd name="connsiteY9" fmla="*/ 0 h 4281672"/>
              <a:gd name="connsiteX0" fmla="*/ 69 w 9150006"/>
              <a:gd name="connsiteY0" fmla="*/ 0 h 4281672"/>
              <a:gd name="connsiteX1" fmla="*/ 9149876 w 9150006"/>
              <a:gd name="connsiteY1" fmla="*/ 9702 h 4281672"/>
              <a:gd name="connsiteX2" fmla="*/ 9149876 w 9150006"/>
              <a:gd name="connsiteY2" fmla="*/ 89 h 4281672"/>
              <a:gd name="connsiteX3" fmla="*/ 9139610 w 9150006"/>
              <a:gd name="connsiteY3" fmla="*/ 3967387 h 4281672"/>
              <a:gd name="connsiteX4" fmla="*/ 1343580 w 9150006"/>
              <a:gd name="connsiteY4" fmla="*/ 3963016 h 4281672"/>
              <a:gd name="connsiteX5" fmla="*/ 1263866 w 9150006"/>
              <a:gd name="connsiteY5" fmla="*/ 4009885 h 4281672"/>
              <a:gd name="connsiteX6" fmla="*/ 1213117 w 9150006"/>
              <a:gd name="connsiteY6" fmla="*/ 4280000 h 4281672"/>
              <a:gd name="connsiteX7" fmla="*/ 5075 w 9150006"/>
              <a:gd name="connsiteY7" fmla="*/ 4281672 h 4281672"/>
              <a:gd name="connsiteX8" fmla="*/ 5876 w 9150006"/>
              <a:gd name="connsiteY8" fmla="*/ 718270 h 4281672"/>
              <a:gd name="connsiteX9" fmla="*/ 69 w 9150006"/>
              <a:gd name="connsiteY9" fmla="*/ 0 h 4281672"/>
              <a:gd name="connsiteX0" fmla="*/ 69 w 9150006"/>
              <a:gd name="connsiteY0" fmla="*/ 0 h 4281672"/>
              <a:gd name="connsiteX1" fmla="*/ 9149876 w 9150006"/>
              <a:gd name="connsiteY1" fmla="*/ 9702 h 4281672"/>
              <a:gd name="connsiteX2" fmla="*/ 9149876 w 9150006"/>
              <a:gd name="connsiteY2" fmla="*/ 89 h 4281672"/>
              <a:gd name="connsiteX3" fmla="*/ 9139610 w 9150006"/>
              <a:gd name="connsiteY3" fmla="*/ 3967387 h 4281672"/>
              <a:gd name="connsiteX4" fmla="*/ 1343580 w 9150006"/>
              <a:gd name="connsiteY4" fmla="*/ 3963016 h 4281672"/>
              <a:gd name="connsiteX5" fmla="*/ 1263866 w 9150006"/>
              <a:gd name="connsiteY5" fmla="*/ 4009885 h 4281672"/>
              <a:gd name="connsiteX6" fmla="*/ 1213117 w 9150006"/>
              <a:gd name="connsiteY6" fmla="*/ 4280000 h 4281672"/>
              <a:gd name="connsiteX7" fmla="*/ 5075 w 9150006"/>
              <a:gd name="connsiteY7" fmla="*/ 4281672 h 4281672"/>
              <a:gd name="connsiteX8" fmla="*/ 5876 w 9150006"/>
              <a:gd name="connsiteY8" fmla="*/ 718270 h 4281672"/>
              <a:gd name="connsiteX9" fmla="*/ 69 w 9150006"/>
              <a:gd name="connsiteY9" fmla="*/ 0 h 4281672"/>
              <a:gd name="connsiteX0" fmla="*/ 69 w 9150006"/>
              <a:gd name="connsiteY0" fmla="*/ 0 h 4281672"/>
              <a:gd name="connsiteX1" fmla="*/ 9149876 w 9150006"/>
              <a:gd name="connsiteY1" fmla="*/ 9702 h 4281672"/>
              <a:gd name="connsiteX2" fmla="*/ 9149876 w 9150006"/>
              <a:gd name="connsiteY2" fmla="*/ 89 h 4281672"/>
              <a:gd name="connsiteX3" fmla="*/ 9139610 w 9150006"/>
              <a:gd name="connsiteY3" fmla="*/ 3967387 h 4281672"/>
              <a:gd name="connsiteX4" fmla="*/ 1343580 w 9150006"/>
              <a:gd name="connsiteY4" fmla="*/ 3963016 h 4281672"/>
              <a:gd name="connsiteX5" fmla="*/ 1263866 w 9150006"/>
              <a:gd name="connsiteY5" fmla="*/ 4009885 h 4281672"/>
              <a:gd name="connsiteX6" fmla="*/ 1213117 w 9150006"/>
              <a:gd name="connsiteY6" fmla="*/ 4280000 h 4281672"/>
              <a:gd name="connsiteX7" fmla="*/ 5075 w 9150006"/>
              <a:gd name="connsiteY7" fmla="*/ 4281672 h 4281672"/>
              <a:gd name="connsiteX8" fmla="*/ 5876 w 9150006"/>
              <a:gd name="connsiteY8" fmla="*/ 718270 h 4281672"/>
              <a:gd name="connsiteX9" fmla="*/ 69 w 9150006"/>
              <a:gd name="connsiteY9" fmla="*/ 0 h 4281672"/>
              <a:gd name="connsiteX0" fmla="*/ 69 w 9150006"/>
              <a:gd name="connsiteY0" fmla="*/ 0 h 4281672"/>
              <a:gd name="connsiteX1" fmla="*/ 9149876 w 9150006"/>
              <a:gd name="connsiteY1" fmla="*/ 9702 h 4281672"/>
              <a:gd name="connsiteX2" fmla="*/ 9149876 w 9150006"/>
              <a:gd name="connsiteY2" fmla="*/ 89 h 4281672"/>
              <a:gd name="connsiteX3" fmla="*/ 9139610 w 9150006"/>
              <a:gd name="connsiteY3" fmla="*/ 3967387 h 4281672"/>
              <a:gd name="connsiteX4" fmla="*/ 1343580 w 9150006"/>
              <a:gd name="connsiteY4" fmla="*/ 3963016 h 4281672"/>
              <a:gd name="connsiteX5" fmla="*/ 1266239 w 9150006"/>
              <a:gd name="connsiteY5" fmla="*/ 4005053 h 4281672"/>
              <a:gd name="connsiteX6" fmla="*/ 1213117 w 9150006"/>
              <a:gd name="connsiteY6" fmla="*/ 4280000 h 4281672"/>
              <a:gd name="connsiteX7" fmla="*/ 5075 w 9150006"/>
              <a:gd name="connsiteY7" fmla="*/ 4281672 h 4281672"/>
              <a:gd name="connsiteX8" fmla="*/ 5876 w 9150006"/>
              <a:gd name="connsiteY8" fmla="*/ 718270 h 4281672"/>
              <a:gd name="connsiteX9" fmla="*/ 69 w 9150006"/>
              <a:gd name="connsiteY9" fmla="*/ 0 h 4281672"/>
              <a:gd name="connsiteX0" fmla="*/ 69 w 9150006"/>
              <a:gd name="connsiteY0" fmla="*/ 0 h 4281672"/>
              <a:gd name="connsiteX1" fmla="*/ 9149876 w 9150006"/>
              <a:gd name="connsiteY1" fmla="*/ 9702 h 4281672"/>
              <a:gd name="connsiteX2" fmla="*/ 9149876 w 9150006"/>
              <a:gd name="connsiteY2" fmla="*/ 89 h 4281672"/>
              <a:gd name="connsiteX3" fmla="*/ 9139610 w 9150006"/>
              <a:gd name="connsiteY3" fmla="*/ 3967387 h 4281672"/>
              <a:gd name="connsiteX4" fmla="*/ 1343580 w 9150006"/>
              <a:gd name="connsiteY4" fmla="*/ 3963016 h 4281672"/>
              <a:gd name="connsiteX5" fmla="*/ 1266239 w 9150006"/>
              <a:gd name="connsiteY5" fmla="*/ 4005053 h 4281672"/>
              <a:gd name="connsiteX6" fmla="*/ 1213117 w 9150006"/>
              <a:gd name="connsiteY6" fmla="*/ 4280000 h 4281672"/>
              <a:gd name="connsiteX7" fmla="*/ 5075 w 9150006"/>
              <a:gd name="connsiteY7" fmla="*/ 4281672 h 4281672"/>
              <a:gd name="connsiteX8" fmla="*/ 5876 w 9150006"/>
              <a:gd name="connsiteY8" fmla="*/ 718270 h 4281672"/>
              <a:gd name="connsiteX9" fmla="*/ 69 w 9150006"/>
              <a:gd name="connsiteY9" fmla="*/ 0 h 4281672"/>
              <a:gd name="connsiteX0" fmla="*/ 69 w 9150006"/>
              <a:gd name="connsiteY0" fmla="*/ 0 h 4281672"/>
              <a:gd name="connsiteX1" fmla="*/ 9149876 w 9150006"/>
              <a:gd name="connsiteY1" fmla="*/ 9702 h 4281672"/>
              <a:gd name="connsiteX2" fmla="*/ 9149876 w 9150006"/>
              <a:gd name="connsiteY2" fmla="*/ 89 h 4281672"/>
              <a:gd name="connsiteX3" fmla="*/ 9139610 w 9150006"/>
              <a:gd name="connsiteY3" fmla="*/ 3967387 h 4281672"/>
              <a:gd name="connsiteX4" fmla="*/ 1343580 w 9150006"/>
              <a:gd name="connsiteY4" fmla="*/ 3963016 h 4281672"/>
              <a:gd name="connsiteX5" fmla="*/ 1266239 w 9150006"/>
              <a:gd name="connsiteY5" fmla="*/ 4005053 h 4281672"/>
              <a:gd name="connsiteX6" fmla="*/ 1213117 w 9150006"/>
              <a:gd name="connsiteY6" fmla="*/ 4280000 h 4281672"/>
              <a:gd name="connsiteX7" fmla="*/ 5075 w 9150006"/>
              <a:gd name="connsiteY7" fmla="*/ 4281672 h 4281672"/>
              <a:gd name="connsiteX8" fmla="*/ 5876 w 9150006"/>
              <a:gd name="connsiteY8" fmla="*/ 718270 h 4281672"/>
              <a:gd name="connsiteX9" fmla="*/ 69 w 9150006"/>
              <a:gd name="connsiteY9" fmla="*/ 0 h 4281672"/>
              <a:gd name="connsiteX0" fmla="*/ 69 w 9150006"/>
              <a:gd name="connsiteY0" fmla="*/ 0 h 4281672"/>
              <a:gd name="connsiteX1" fmla="*/ 9149876 w 9150006"/>
              <a:gd name="connsiteY1" fmla="*/ 9702 h 4281672"/>
              <a:gd name="connsiteX2" fmla="*/ 9149876 w 9150006"/>
              <a:gd name="connsiteY2" fmla="*/ 89 h 4281672"/>
              <a:gd name="connsiteX3" fmla="*/ 9139610 w 9150006"/>
              <a:gd name="connsiteY3" fmla="*/ 3967387 h 4281672"/>
              <a:gd name="connsiteX4" fmla="*/ 1343580 w 9150006"/>
              <a:gd name="connsiteY4" fmla="*/ 3963016 h 4281672"/>
              <a:gd name="connsiteX5" fmla="*/ 1266239 w 9150006"/>
              <a:gd name="connsiteY5" fmla="*/ 4005053 h 4281672"/>
              <a:gd name="connsiteX6" fmla="*/ 1213117 w 9150006"/>
              <a:gd name="connsiteY6" fmla="*/ 4280000 h 4281672"/>
              <a:gd name="connsiteX7" fmla="*/ 5075 w 9150006"/>
              <a:gd name="connsiteY7" fmla="*/ 4281672 h 4281672"/>
              <a:gd name="connsiteX8" fmla="*/ 5876 w 9150006"/>
              <a:gd name="connsiteY8" fmla="*/ 718270 h 4281672"/>
              <a:gd name="connsiteX9" fmla="*/ 69 w 9150006"/>
              <a:gd name="connsiteY9" fmla="*/ 0 h 4281672"/>
              <a:gd name="connsiteX0" fmla="*/ 69 w 9150006"/>
              <a:gd name="connsiteY0" fmla="*/ 0 h 4281672"/>
              <a:gd name="connsiteX1" fmla="*/ 9149876 w 9150006"/>
              <a:gd name="connsiteY1" fmla="*/ 9702 h 4281672"/>
              <a:gd name="connsiteX2" fmla="*/ 9149876 w 9150006"/>
              <a:gd name="connsiteY2" fmla="*/ 89 h 4281672"/>
              <a:gd name="connsiteX3" fmla="*/ 9139610 w 9150006"/>
              <a:gd name="connsiteY3" fmla="*/ 3967387 h 4281672"/>
              <a:gd name="connsiteX4" fmla="*/ 1343580 w 9150006"/>
              <a:gd name="connsiteY4" fmla="*/ 3963016 h 4281672"/>
              <a:gd name="connsiteX5" fmla="*/ 1266239 w 9150006"/>
              <a:gd name="connsiteY5" fmla="*/ 4014718 h 4281672"/>
              <a:gd name="connsiteX6" fmla="*/ 1213117 w 9150006"/>
              <a:gd name="connsiteY6" fmla="*/ 4280000 h 4281672"/>
              <a:gd name="connsiteX7" fmla="*/ 5075 w 9150006"/>
              <a:gd name="connsiteY7" fmla="*/ 4281672 h 4281672"/>
              <a:gd name="connsiteX8" fmla="*/ 5876 w 9150006"/>
              <a:gd name="connsiteY8" fmla="*/ 718270 h 4281672"/>
              <a:gd name="connsiteX9" fmla="*/ 69 w 9150006"/>
              <a:gd name="connsiteY9" fmla="*/ 0 h 4281672"/>
              <a:gd name="connsiteX0" fmla="*/ 69 w 9150006"/>
              <a:gd name="connsiteY0" fmla="*/ 0 h 4281672"/>
              <a:gd name="connsiteX1" fmla="*/ 9149876 w 9150006"/>
              <a:gd name="connsiteY1" fmla="*/ 9702 h 4281672"/>
              <a:gd name="connsiteX2" fmla="*/ 9149876 w 9150006"/>
              <a:gd name="connsiteY2" fmla="*/ 89 h 4281672"/>
              <a:gd name="connsiteX3" fmla="*/ 9139610 w 9150006"/>
              <a:gd name="connsiteY3" fmla="*/ 3967387 h 4281672"/>
              <a:gd name="connsiteX4" fmla="*/ 1343580 w 9150006"/>
              <a:gd name="connsiteY4" fmla="*/ 3963016 h 4281672"/>
              <a:gd name="connsiteX5" fmla="*/ 1266239 w 9150006"/>
              <a:gd name="connsiteY5" fmla="*/ 4014718 h 4281672"/>
              <a:gd name="connsiteX6" fmla="*/ 1213117 w 9150006"/>
              <a:gd name="connsiteY6" fmla="*/ 4280000 h 4281672"/>
              <a:gd name="connsiteX7" fmla="*/ 5075 w 9150006"/>
              <a:gd name="connsiteY7" fmla="*/ 4281672 h 4281672"/>
              <a:gd name="connsiteX8" fmla="*/ 5876 w 9150006"/>
              <a:gd name="connsiteY8" fmla="*/ 718270 h 4281672"/>
              <a:gd name="connsiteX9" fmla="*/ 69 w 9150006"/>
              <a:gd name="connsiteY9" fmla="*/ 0 h 4281672"/>
              <a:gd name="connsiteX0" fmla="*/ 69 w 9150006"/>
              <a:gd name="connsiteY0" fmla="*/ 0 h 4281672"/>
              <a:gd name="connsiteX1" fmla="*/ 9149876 w 9150006"/>
              <a:gd name="connsiteY1" fmla="*/ 9702 h 4281672"/>
              <a:gd name="connsiteX2" fmla="*/ 9149876 w 9150006"/>
              <a:gd name="connsiteY2" fmla="*/ 89 h 4281672"/>
              <a:gd name="connsiteX3" fmla="*/ 9139610 w 9150006"/>
              <a:gd name="connsiteY3" fmla="*/ 3967387 h 4281672"/>
              <a:gd name="connsiteX4" fmla="*/ 1343580 w 9150006"/>
              <a:gd name="connsiteY4" fmla="*/ 3963016 h 4281672"/>
              <a:gd name="connsiteX5" fmla="*/ 1266239 w 9150006"/>
              <a:gd name="connsiteY5" fmla="*/ 4014718 h 4281672"/>
              <a:gd name="connsiteX6" fmla="*/ 1213117 w 9150006"/>
              <a:gd name="connsiteY6" fmla="*/ 4280000 h 4281672"/>
              <a:gd name="connsiteX7" fmla="*/ 5075 w 9150006"/>
              <a:gd name="connsiteY7" fmla="*/ 4281672 h 4281672"/>
              <a:gd name="connsiteX8" fmla="*/ 5876 w 9150006"/>
              <a:gd name="connsiteY8" fmla="*/ 718270 h 4281672"/>
              <a:gd name="connsiteX9" fmla="*/ 69 w 9150006"/>
              <a:gd name="connsiteY9" fmla="*/ 0 h 4281672"/>
              <a:gd name="connsiteX0" fmla="*/ 69 w 9150006"/>
              <a:gd name="connsiteY0" fmla="*/ 0 h 4281672"/>
              <a:gd name="connsiteX1" fmla="*/ 9149876 w 9150006"/>
              <a:gd name="connsiteY1" fmla="*/ 9702 h 4281672"/>
              <a:gd name="connsiteX2" fmla="*/ 9149876 w 9150006"/>
              <a:gd name="connsiteY2" fmla="*/ 89 h 4281672"/>
              <a:gd name="connsiteX3" fmla="*/ 9139610 w 9150006"/>
              <a:gd name="connsiteY3" fmla="*/ 3967387 h 4281672"/>
              <a:gd name="connsiteX4" fmla="*/ 1343580 w 9150006"/>
              <a:gd name="connsiteY4" fmla="*/ 3963016 h 4281672"/>
              <a:gd name="connsiteX5" fmla="*/ 1266239 w 9150006"/>
              <a:gd name="connsiteY5" fmla="*/ 4014718 h 4281672"/>
              <a:gd name="connsiteX6" fmla="*/ 1213117 w 9150006"/>
              <a:gd name="connsiteY6" fmla="*/ 4280000 h 4281672"/>
              <a:gd name="connsiteX7" fmla="*/ 5075 w 9150006"/>
              <a:gd name="connsiteY7" fmla="*/ 4281672 h 4281672"/>
              <a:gd name="connsiteX8" fmla="*/ 5876 w 9150006"/>
              <a:gd name="connsiteY8" fmla="*/ 718270 h 4281672"/>
              <a:gd name="connsiteX9" fmla="*/ 69 w 9150006"/>
              <a:gd name="connsiteY9" fmla="*/ 0 h 4281672"/>
              <a:gd name="connsiteX0" fmla="*/ 69 w 9150006"/>
              <a:gd name="connsiteY0" fmla="*/ 0 h 4281672"/>
              <a:gd name="connsiteX1" fmla="*/ 9149876 w 9150006"/>
              <a:gd name="connsiteY1" fmla="*/ 9702 h 4281672"/>
              <a:gd name="connsiteX2" fmla="*/ 9149876 w 9150006"/>
              <a:gd name="connsiteY2" fmla="*/ 89 h 4281672"/>
              <a:gd name="connsiteX3" fmla="*/ 9139610 w 9150006"/>
              <a:gd name="connsiteY3" fmla="*/ 3967387 h 4281672"/>
              <a:gd name="connsiteX4" fmla="*/ 1343580 w 9150006"/>
              <a:gd name="connsiteY4" fmla="*/ 3963016 h 4281672"/>
              <a:gd name="connsiteX5" fmla="*/ 1266239 w 9150006"/>
              <a:gd name="connsiteY5" fmla="*/ 4014718 h 4281672"/>
              <a:gd name="connsiteX6" fmla="*/ 1261493 w 9150006"/>
              <a:gd name="connsiteY6" fmla="*/ 4210420 h 4281672"/>
              <a:gd name="connsiteX7" fmla="*/ 1213117 w 9150006"/>
              <a:gd name="connsiteY7" fmla="*/ 4280000 h 4281672"/>
              <a:gd name="connsiteX8" fmla="*/ 5075 w 9150006"/>
              <a:gd name="connsiteY8" fmla="*/ 4281672 h 4281672"/>
              <a:gd name="connsiteX9" fmla="*/ 5876 w 9150006"/>
              <a:gd name="connsiteY9" fmla="*/ 718270 h 4281672"/>
              <a:gd name="connsiteX10" fmla="*/ 69 w 9150006"/>
              <a:gd name="connsiteY10" fmla="*/ 0 h 4281672"/>
              <a:gd name="connsiteX0" fmla="*/ 69 w 9150006"/>
              <a:gd name="connsiteY0" fmla="*/ 0 h 4281672"/>
              <a:gd name="connsiteX1" fmla="*/ 9149876 w 9150006"/>
              <a:gd name="connsiteY1" fmla="*/ 9702 h 4281672"/>
              <a:gd name="connsiteX2" fmla="*/ 9149876 w 9150006"/>
              <a:gd name="connsiteY2" fmla="*/ 89 h 4281672"/>
              <a:gd name="connsiteX3" fmla="*/ 9139610 w 9150006"/>
              <a:gd name="connsiteY3" fmla="*/ 3967387 h 4281672"/>
              <a:gd name="connsiteX4" fmla="*/ 1343580 w 9150006"/>
              <a:gd name="connsiteY4" fmla="*/ 3963016 h 4281672"/>
              <a:gd name="connsiteX5" fmla="*/ 1266239 w 9150006"/>
              <a:gd name="connsiteY5" fmla="*/ 4014718 h 4281672"/>
              <a:gd name="connsiteX6" fmla="*/ 1261493 w 9150006"/>
              <a:gd name="connsiteY6" fmla="*/ 4210420 h 4281672"/>
              <a:gd name="connsiteX7" fmla="*/ 1213117 w 9150006"/>
              <a:gd name="connsiteY7" fmla="*/ 4280000 h 4281672"/>
              <a:gd name="connsiteX8" fmla="*/ 5075 w 9150006"/>
              <a:gd name="connsiteY8" fmla="*/ 4281672 h 4281672"/>
              <a:gd name="connsiteX9" fmla="*/ 5876 w 9150006"/>
              <a:gd name="connsiteY9" fmla="*/ 718270 h 4281672"/>
              <a:gd name="connsiteX10" fmla="*/ 69 w 9150006"/>
              <a:gd name="connsiteY10" fmla="*/ 0 h 4281672"/>
              <a:gd name="connsiteX0" fmla="*/ 69 w 9150006"/>
              <a:gd name="connsiteY0" fmla="*/ 0 h 4281672"/>
              <a:gd name="connsiteX1" fmla="*/ 9149876 w 9150006"/>
              <a:gd name="connsiteY1" fmla="*/ 9702 h 4281672"/>
              <a:gd name="connsiteX2" fmla="*/ 9149876 w 9150006"/>
              <a:gd name="connsiteY2" fmla="*/ 89 h 4281672"/>
              <a:gd name="connsiteX3" fmla="*/ 9139610 w 9150006"/>
              <a:gd name="connsiteY3" fmla="*/ 3967387 h 4281672"/>
              <a:gd name="connsiteX4" fmla="*/ 1343580 w 9150006"/>
              <a:gd name="connsiteY4" fmla="*/ 3963016 h 4281672"/>
              <a:gd name="connsiteX5" fmla="*/ 1266239 w 9150006"/>
              <a:gd name="connsiteY5" fmla="*/ 4014718 h 4281672"/>
              <a:gd name="connsiteX6" fmla="*/ 1261493 w 9150006"/>
              <a:gd name="connsiteY6" fmla="*/ 4210420 h 4281672"/>
              <a:gd name="connsiteX7" fmla="*/ 1213117 w 9150006"/>
              <a:gd name="connsiteY7" fmla="*/ 4280000 h 4281672"/>
              <a:gd name="connsiteX8" fmla="*/ 5075 w 9150006"/>
              <a:gd name="connsiteY8" fmla="*/ 4281672 h 4281672"/>
              <a:gd name="connsiteX9" fmla="*/ 5876 w 9150006"/>
              <a:gd name="connsiteY9" fmla="*/ 718270 h 4281672"/>
              <a:gd name="connsiteX10" fmla="*/ 69 w 9150006"/>
              <a:gd name="connsiteY10" fmla="*/ 0 h 4281672"/>
              <a:gd name="connsiteX0" fmla="*/ 69 w 9150006"/>
              <a:gd name="connsiteY0" fmla="*/ 0 h 4281672"/>
              <a:gd name="connsiteX1" fmla="*/ 9149876 w 9150006"/>
              <a:gd name="connsiteY1" fmla="*/ 9702 h 4281672"/>
              <a:gd name="connsiteX2" fmla="*/ 9149876 w 9150006"/>
              <a:gd name="connsiteY2" fmla="*/ 89 h 4281672"/>
              <a:gd name="connsiteX3" fmla="*/ 9139610 w 9150006"/>
              <a:gd name="connsiteY3" fmla="*/ 3967387 h 4281672"/>
              <a:gd name="connsiteX4" fmla="*/ 1343580 w 9150006"/>
              <a:gd name="connsiteY4" fmla="*/ 3963016 h 4281672"/>
              <a:gd name="connsiteX5" fmla="*/ 1266239 w 9150006"/>
              <a:gd name="connsiteY5" fmla="*/ 4014718 h 4281672"/>
              <a:gd name="connsiteX6" fmla="*/ 1261493 w 9150006"/>
              <a:gd name="connsiteY6" fmla="*/ 4210420 h 4281672"/>
              <a:gd name="connsiteX7" fmla="*/ 1213117 w 9150006"/>
              <a:gd name="connsiteY7" fmla="*/ 4280000 h 4281672"/>
              <a:gd name="connsiteX8" fmla="*/ 5075 w 9150006"/>
              <a:gd name="connsiteY8" fmla="*/ 4281672 h 4281672"/>
              <a:gd name="connsiteX9" fmla="*/ 5876 w 9150006"/>
              <a:gd name="connsiteY9" fmla="*/ 718270 h 4281672"/>
              <a:gd name="connsiteX10" fmla="*/ 69 w 9150006"/>
              <a:gd name="connsiteY10" fmla="*/ 0 h 4281672"/>
              <a:gd name="connsiteX0" fmla="*/ 69 w 9150006"/>
              <a:gd name="connsiteY0" fmla="*/ 0 h 4281672"/>
              <a:gd name="connsiteX1" fmla="*/ 9149876 w 9150006"/>
              <a:gd name="connsiteY1" fmla="*/ 9702 h 4281672"/>
              <a:gd name="connsiteX2" fmla="*/ 9149876 w 9150006"/>
              <a:gd name="connsiteY2" fmla="*/ 89 h 4281672"/>
              <a:gd name="connsiteX3" fmla="*/ 9139610 w 9150006"/>
              <a:gd name="connsiteY3" fmla="*/ 3967387 h 4281672"/>
              <a:gd name="connsiteX4" fmla="*/ 1343580 w 9150006"/>
              <a:gd name="connsiteY4" fmla="*/ 3963016 h 4281672"/>
              <a:gd name="connsiteX5" fmla="*/ 1266239 w 9150006"/>
              <a:gd name="connsiteY5" fmla="*/ 4014718 h 4281672"/>
              <a:gd name="connsiteX6" fmla="*/ 1261493 w 9150006"/>
              <a:gd name="connsiteY6" fmla="*/ 4210420 h 4281672"/>
              <a:gd name="connsiteX7" fmla="*/ 1213117 w 9150006"/>
              <a:gd name="connsiteY7" fmla="*/ 4280000 h 4281672"/>
              <a:gd name="connsiteX8" fmla="*/ 5075 w 9150006"/>
              <a:gd name="connsiteY8" fmla="*/ 4281672 h 4281672"/>
              <a:gd name="connsiteX9" fmla="*/ 5876 w 9150006"/>
              <a:gd name="connsiteY9" fmla="*/ 718270 h 4281672"/>
              <a:gd name="connsiteX10" fmla="*/ 69 w 9150006"/>
              <a:gd name="connsiteY10" fmla="*/ 0 h 4281672"/>
              <a:gd name="connsiteX0" fmla="*/ 69 w 9150006"/>
              <a:gd name="connsiteY0" fmla="*/ 0 h 4281672"/>
              <a:gd name="connsiteX1" fmla="*/ 9149876 w 9150006"/>
              <a:gd name="connsiteY1" fmla="*/ 9702 h 4281672"/>
              <a:gd name="connsiteX2" fmla="*/ 9149876 w 9150006"/>
              <a:gd name="connsiteY2" fmla="*/ 89 h 4281672"/>
              <a:gd name="connsiteX3" fmla="*/ 9139610 w 9150006"/>
              <a:gd name="connsiteY3" fmla="*/ 3967387 h 4281672"/>
              <a:gd name="connsiteX4" fmla="*/ 1343580 w 9150006"/>
              <a:gd name="connsiteY4" fmla="*/ 3963016 h 4281672"/>
              <a:gd name="connsiteX5" fmla="*/ 1270986 w 9150006"/>
              <a:gd name="connsiteY5" fmla="*/ 4017134 h 4281672"/>
              <a:gd name="connsiteX6" fmla="*/ 1261493 w 9150006"/>
              <a:gd name="connsiteY6" fmla="*/ 4210420 h 4281672"/>
              <a:gd name="connsiteX7" fmla="*/ 1213117 w 9150006"/>
              <a:gd name="connsiteY7" fmla="*/ 4280000 h 4281672"/>
              <a:gd name="connsiteX8" fmla="*/ 5075 w 9150006"/>
              <a:gd name="connsiteY8" fmla="*/ 4281672 h 4281672"/>
              <a:gd name="connsiteX9" fmla="*/ 5876 w 9150006"/>
              <a:gd name="connsiteY9" fmla="*/ 718270 h 4281672"/>
              <a:gd name="connsiteX10" fmla="*/ 69 w 9150006"/>
              <a:gd name="connsiteY10" fmla="*/ 0 h 4281672"/>
              <a:gd name="connsiteX0" fmla="*/ 69 w 9150006"/>
              <a:gd name="connsiteY0" fmla="*/ 0 h 4281672"/>
              <a:gd name="connsiteX1" fmla="*/ 9149876 w 9150006"/>
              <a:gd name="connsiteY1" fmla="*/ 9702 h 4281672"/>
              <a:gd name="connsiteX2" fmla="*/ 9149876 w 9150006"/>
              <a:gd name="connsiteY2" fmla="*/ 89 h 4281672"/>
              <a:gd name="connsiteX3" fmla="*/ 9139610 w 9150006"/>
              <a:gd name="connsiteY3" fmla="*/ 3967387 h 4281672"/>
              <a:gd name="connsiteX4" fmla="*/ 1343580 w 9150006"/>
              <a:gd name="connsiteY4" fmla="*/ 3963016 h 4281672"/>
              <a:gd name="connsiteX5" fmla="*/ 1270986 w 9150006"/>
              <a:gd name="connsiteY5" fmla="*/ 4007470 h 4281672"/>
              <a:gd name="connsiteX6" fmla="*/ 1261493 w 9150006"/>
              <a:gd name="connsiteY6" fmla="*/ 4210420 h 4281672"/>
              <a:gd name="connsiteX7" fmla="*/ 1213117 w 9150006"/>
              <a:gd name="connsiteY7" fmla="*/ 4280000 h 4281672"/>
              <a:gd name="connsiteX8" fmla="*/ 5075 w 9150006"/>
              <a:gd name="connsiteY8" fmla="*/ 4281672 h 4281672"/>
              <a:gd name="connsiteX9" fmla="*/ 5876 w 9150006"/>
              <a:gd name="connsiteY9" fmla="*/ 718270 h 4281672"/>
              <a:gd name="connsiteX10" fmla="*/ 69 w 9150006"/>
              <a:gd name="connsiteY10" fmla="*/ 0 h 4281672"/>
              <a:gd name="connsiteX0" fmla="*/ 69 w 9150006"/>
              <a:gd name="connsiteY0" fmla="*/ 0 h 4281672"/>
              <a:gd name="connsiteX1" fmla="*/ 9149876 w 9150006"/>
              <a:gd name="connsiteY1" fmla="*/ 9702 h 4281672"/>
              <a:gd name="connsiteX2" fmla="*/ 9149876 w 9150006"/>
              <a:gd name="connsiteY2" fmla="*/ 89 h 4281672"/>
              <a:gd name="connsiteX3" fmla="*/ 9139610 w 9150006"/>
              <a:gd name="connsiteY3" fmla="*/ 3967387 h 4281672"/>
              <a:gd name="connsiteX4" fmla="*/ 1343580 w 9150006"/>
              <a:gd name="connsiteY4" fmla="*/ 3963016 h 4281672"/>
              <a:gd name="connsiteX5" fmla="*/ 1268613 w 9150006"/>
              <a:gd name="connsiteY5" fmla="*/ 4009886 h 4281672"/>
              <a:gd name="connsiteX6" fmla="*/ 1261493 w 9150006"/>
              <a:gd name="connsiteY6" fmla="*/ 4210420 h 4281672"/>
              <a:gd name="connsiteX7" fmla="*/ 1213117 w 9150006"/>
              <a:gd name="connsiteY7" fmla="*/ 4280000 h 4281672"/>
              <a:gd name="connsiteX8" fmla="*/ 5075 w 9150006"/>
              <a:gd name="connsiteY8" fmla="*/ 4281672 h 4281672"/>
              <a:gd name="connsiteX9" fmla="*/ 5876 w 9150006"/>
              <a:gd name="connsiteY9" fmla="*/ 718270 h 4281672"/>
              <a:gd name="connsiteX10" fmla="*/ 69 w 9150006"/>
              <a:gd name="connsiteY10" fmla="*/ 0 h 4281672"/>
              <a:gd name="connsiteX0" fmla="*/ 69 w 9150006"/>
              <a:gd name="connsiteY0" fmla="*/ 0 h 4281672"/>
              <a:gd name="connsiteX1" fmla="*/ 9149876 w 9150006"/>
              <a:gd name="connsiteY1" fmla="*/ 9702 h 4281672"/>
              <a:gd name="connsiteX2" fmla="*/ 9149876 w 9150006"/>
              <a:gd name="connsiteY2" fmla="*/ 89 h 4281672"/>
              <a:gd name="connsiteX3" fmla="*/ 9139610 w 9150006"/>
              <a:gd name="connsiteY3" fmla="*/ 3967387 h 4281672"/>
              <a:gd name="connsiteX4" fmla="*/ 1343580 w 9150006"/>
              <a:gd name="connsiteY4" fmla="*/ 3963016 h 4281672"/>
              <a:gd name="connsiteX5" fmla="*/ 1268613 w 9150006"/>
              <a:gd name="connsiteY5" fmla="*/ 4009886 h 4281672"/>
              <a:gd name="connsiteX6" fmla="*/ 1261493 w 9150006"/>
              <a:gd name="connsiteY6" fmla="*/ 4210420 h 4281672"/>
              <a:gd name="connsiteX7" fmla="*/ 1213117 w 9150006"/>
              <a:gd name="connsiteY7" fmla="*/ 4280000 h 4281672"/>
              <a:gd name="connsiteX8" fmla="*/ 5075 w 9150006"/>
              <a:gd name="connsiteY8" fmla="*/ 4281672 h 4281672"/>
              <a:gd name="connsiteX9" fmla="*/ 5876 w 9150006"/>
              <a:gd name="connsiteY9" fmla="*/ 718270 h 4281672"/>
              <a:gd name="connsiteX10" fmla="*/ 69 w 9150006"/>
              <a:gd name="connsiteY10" fmla="*/ 0 h 4281672"/>
              <a:gd name="connsiteX0" fmla="*/ 69 w 9150006"/>
              <a:gd name="connsiteY0" fmla="*/ 0 h 4281672"/>
              <a:gd name="connsiteX1" fmla="*/ 9149876 w 9150006"/>
              <a:gd name="connsiteY1" fmla="*/ 9702 h 4281672"/>
              <a:gd name="connsiteX2" fmla="*/ 9149876 w 9150006"/>
              <a:gd name="connsiteY2" fmla="*/ 89 h 4281672"/>
              <a:gd name="connsiteX3" fmla="*/ 9139610 w 9150006"/>
              <a:gd name="connsiteY3" fmla="*/ 3967387 h 4281672"/>
              <a:gd name="connsiteX4" fmla="*/ 1343580 w 9150006"/>
              <a:gd name="connsiteY4" fmla="*/ 3963016 h 4281672"/>
              <a:gd name="connsiteX5" fmla="*/ 1268613 w 9150006"/>
              <a:gd name="connsiteY5" fmla="*/ 4009886 h 4281672"/>
              <a:gd name="connsiteX6" fmla="*/ 1261493 w 9150006"/>
              <a:gd name="connsiteY6" fmla="*/ 4220084 h 4281672"/>
              <a:gd name="connsiteX7" fmla="*/ 1213117 w 9150006"/>
              <a:gd name="connsiteY7" fmla="*/ 4280000 h 4281672"/>
              <a:gd name="connsiteX8" fmla="*/ 5075 w 9150006"/>
              <a:gd name="connsiteY8" fmla="*/ 4281672 h 4281672"/>
              <a:gd name="connsiteX9" fmla="*/ 5876 w 9150006"/>
              <a:gd name="connsiteY9" fmla="*/ 718270 h 4281672"/>
              <a:gd name="connsiteX10" fmla="*/ 69 w 9150006"/>
              <a:gd name="connsiteY10" fmla="*/ 0 h 4281672"/>
              <a:gd name="connsiteX0" fmla="*/ 69 w 9150006"/>
              <a:gd name="connsiteY0" fmla="*/ 0 h 4281672"/>
              <a:gd name="connsiteX1" fmla="*/ 9149876 w 9150006"/>
              <a:gd name="connsiteY1" fmla="*/ 9702 h 4281672"/>
              <a:gd name="connsiteX2" fmla="*/ 9149876 w 9150006"/>
              <a:gd name="connsiteY2" fmla="*/ 89 h 4281672"/>
              <a:gd name="connsiteX3" fmla="*/ 9139610 w 9150006"/>
              <a:gd name="connsiteY3" fmla="*/ 3967387 h 4281672"/>
              <a:gd name="connsiteX4" fmla="*/ 1343580 w 9150006"/>
              <a:gd name="connsiteY4" fmla="*/ 3963016 h 4281672"/>
              <a:gd name="connsiteX5" fmla="*/ 1268613 w 9150006"/>
              <a:gd name="connsiteY5" fmla="*/ 4009886 h 4281672"/>
              <a:gd name="connsiteX6" fmla="*/ 1261493 w 9150006"/>
              <a:gd name="connsiteY6" fmla="*/ 4220084 h 4281672"/>
              <a:gd name="connsiteX7" fmla="*/ 1213117 w 9150006"/>
              <a:gd name="connsiteY7" fmla="*/ 4280000 h 4281672"/>
              <a:gd name="connsiteX8" fmla="*/ 5075 w 9150006"/>
              <a:gd name="connsiteY8" fmla="*/ 4281672 h 4281672"/>
              <a:gd name="connsiteX9" fmla="*/ 5876 w 9150006"/>
              <a:gd name="connsiteY9" fmla="*/ 718270 h 4281672"/>
              <a:gd name="connsiteX10" fmla="*/ 69 w 9150006"/>
              <a:gd name="connsiteY10" fmla="*/ 0 h 4281672"/>
              <a:gd name="connsiteX0" fmla="*/ 69 w 9150006"/>
              <a:gd name="connsiteY0" fmla="*/ 0 h 4281672"/>
              <a:gd name="connsiteX1" fmla="*/ 9149876 w 9150006"/>
              <a:gd name="connsiteY1" fmla="*/ 9702 h 4281672"/>
              <a:gd name="connsiteX2" fmla="*/ 9149876 w 9150006"/>
              <a:gd name="connsiteY2" fmla="*/ 89 h 4281672"/>
              <a:gd name="connsiteX3" fmla="*/ 9139610 w 9150006"/>
              <a:gd name="connsiteY3" fmla="*/ 3967387 h 4281672"/>
              <a:gd name="connsiteX4" fmla="*/ 1343580 w 9150006"/>
              <a:gd name="connsiteY4" fmla="*/ 3963016 h 4281672"/>
              <a:gd name="connsiteX5" fmla="*/ 1275733 w 9150006"/>
              <a:gd name="connsiteY5" fmla="*/ 4005054 h 4281672"/>
              <a:gd name="connsiteX6" fmla="*/ 1261493 w 9150006"/>
              <a:gd name="connsiteY6" fmla="*/ 4220084 h 4281672"/>
              <a:gd name="connsiteX7" fmla="*/ 1213117 w 9150006"/>
              <a:gd name="connsiteY7" fmla="*/ 4280000 h 4281672"/>
              <a:gd name="connsiteX8" fmla="*/ 5075 w 9150006"/>
              <a:gd name="connsiteY8" fmla="*/ 4281672 h 4281672"/>
              <a:gd name="connsiteX9" fmla="*/ 5876 w 9150006"/>
              <a:gd name="connsiteY9" fmla="*/ 718270 h 4281672"/>
              <a:gd name="connsiteX10" fmla="*/ 69 w 9150006"/>
              <a:gd name="connsiteY10" fmla="*/ 0 h 4281672"/>
              <a:gd name="connsiteX0" fmla="*/ 69 w 9150006"/>
              <a:gd name="connsiteY0" fmla="*/ 0 h 4281672"/>
              <a:gd name="connsiteX1" fmla="*/ 9149876 w 9150006"/>
              <a:gd name="connsiteY1" fmla="*/ 9702 h 4281672"/>
              <a:gd name="connsiteX2" fmla="*/ 9149876 w 9150006"/>
              <a:gd name="connsiteY2" fmla="*/ 89 h 4281672"/>
              <a:gd name="connsiteX3" fmla="*/ 9139610 w 9150006"/>
              <a:gd name="connsiteY3" fmla="*/ 3967387 h 4281672"/>
              <a:gd name="connsiteX4" fmla="*/ 1343580 w 9150006"/>
              <a:gd name="connsiteY4" fmla="*/ 3963016 h 4281672"/>
              <a:gd name="connsiteX5" fmla="*/ 1273360 w 9150006"/>
              <a:gd name="connsiteY5" fmla="*/ 4002638 h 4281672"/>
              <a:gd name="connsiteX6" fmla="*/ 1261493 w 9150006"/>
              <a:gd name="connsiteY6" fmla="*/ 4220084 h 4281672"/>
              <a:gd name="connsiteX7" fmla="*/ 1213117 w 9150006"/>
              <a:gd name="connsiteY7" fmla="*/ 4280000 h 4281672"/>
              <a:gd name="connsiteX8" fmla="*/ 5075 w 9150006"/>
              <a:gd name="connsiteY8" fmla="*/ 4281672 h 4281672"/>
              <a:gd name="connsiteX9" fmla="*/ 5876 w 9150006"/>
              <a:gd name="connsiteY9" fmla="*/ 718270 h 4281672"/>
              <a:gd name="connsiteX10" fmla="*/ 69 w 9150006"/>
              <a:gd name="connsiteY10" fmla="*/ 0 h 4281672"/>
              <a:gd name="connsiteX0" fmla="*/ 69 w 9150006"/>
              <a:gd name="connsiteY0" fmla="*/ 0 h 4281672"/>
              <a:gd name="connsiteX1" fmla="*/ 9149876 w 9150006"/>
              <a:gd name="connsiteY1" fmla="*/ 9702 h 4281672"/>
              <a:gd name="connsiteX2" fmla="*/ 9149876 w 9150006"/>
              <a:gd name="connsiteY2" fmla="*/ 89 h 4281672"/>
              <a:gd name="connsiteX3" fmla="*/ 9139610 w 9150006"/>
              <a:gd name="connsiteY3" fmla="*/ 3967387 h 4281672"/>
              <a:gd name="connsiteX4" fmla="*/ 1343580 w 9150006"/>
              <a:gd name="connsiteY4" fmla="*/ 3963016 h 4281672"/>
              <a:gd name="connsiteX5" fmla="*/ 1270987 w 9150006"/>
              <a:gd name="connsiteY5" fmla="*/ 4009885 h 4281672"/>
              <a:gd name="connsiteX6" fmla="*/ 1261493 w 9150006"/>
              <a:gd name="connsiteY6" fmla="*/ 4220084 h 4281672"/>
              <a:gd name="connsiteX7" fmla="*/ 1213117 w 9150006"/>
              <a:gd name="connsiteY7" fmla="*/ 4280000 h 4281672"/>
              <a:gd name="connsiteX8" fmla="*/ 5075 w 9150006"/>
              <a:gd name="connsiteY8" fmla="*/ 4281672 h 4281672"/>
              <a:gd name="connsiteX9" fmla="*/ 5876 w 9150006"/>
              <a:gd name="connsiteY9" fmla="*/ 718270 h 4281672"/>
              <a:gd name="connsiteX10" fmla="*/ 69 w 9150006"/>
              <a:gd name="connsiteY10" fmla="*/ 0 h 4281672"/>
              <a:gd name="connsiteX0" fmla="*/ 69 w 9150006"/>
              <a:gd name="connsiteY0" fmla="*/ 0 h 4281672"/>
              <a:gd name="connsiteX1" fmla="*/ 9149876 w 9150006"/>
              <a:gd name="connsiteY1" fmla="*/ 9702 h 4281672"/>
              <a:gd name="connsiteX2" fmla="*/ 9149876 w 9150006"/>
              <a:gd name="connsiteY2" fmla="*/ 89 h 4281672"/>
              <a:gd name="connsiteX3" fmla="*/ 9139610 w 9150006"/>
              <a:gd name="connsiteY3" fmla="*/ 3967387 h 4281672"/>
              <a:gd name="connsiteX4" fmla="*/ 1343580 w 9150006"/>
              <a:gd name="connsiteY4" fmla="*/ 3963016 h 4281672"/>
              <a:gd name="connsiteX5" fmla="*/ 1270987 w 9150006"/>
              <a:gd name="connsiteY5" fmla="*/ 4009885 h 4281672"/>
              <a:gd name="connsiteX6" fmla="*/ 1261493 w 9150006"/>
              <a:gd name="connsiteY6" fmla="*/ 4220084 h 4281672"/>
              <a:gd name="connsiteX7" fmla="*/ 1213117 w 9150006"/>
              <a:gd name="connsiteY7" fmla="*/ 4280000 h 4281672"/>
              <a:gd name="connsiteX8" fmla="*/ 5075 w 9150006"/>
              <a:gd name="connsiteY8" fmla="*/ 4281672 h 4281672"/>
              <a:gd name="connsiteX9" fmla="*/ 5876 w 9150006"/>
              <a:gd name="connsiteY9" fmla="*/ 718270 h 4281672"/>
              <a:gd name="connsiteX10" fmla="*/ 69 w 9150006"/>
              <a:gd name="connsiteY10" fmla="*/ 0 h 4281672"/>
              <a:gd name="connsiteX0" fmla="*/ 69 w 9150006"/>
              <a:gd name="connsiteY0" fmla="*/ 0 h 4281672"/>
              <a:gd name="connsiteX1" fmla="*/ 9149876 w 9150006"/>
              <a:gd name="connsiteY1" fmla="*/ 9702 h 4281672"/>
              <a:gd name="connsiteX2" fmla="*/ 9149876 w 9150006"/>
              <a:gd name="connsiteY2" fmla="*/ 89 h 4281672"/>
              <a:gd name="connsiteX3" fmla="*/ 9139610 w 9150006"/>
              <a:gd name="connsiteY3" fmla="*/ 3967387 h 4281672"/>
              <a:gd name="connsiteX4" fmla="*/ 1343580 w 9150006"/>
              <a:gd name="connsiteY4" fmla="*/ 3963016 h 4281672"/>
              <a:gd name="connsiteX5" fmla="*/ 1268613 w 9150006"/>
              <a:gd name="connsiteY5" fmla="*/ 4009885 h 4281672"/>
              <a:gd name="connsiteX6" fmla="*/ 1261493 w 9150006"/>
              <a:gd name="connsiteY6" fmla="*/ 4220084 h 4281672"/>
              <a:gd name="connsiteX7" fmla="*/ 1213117 w 9150006"/>
              <a:gd name="connsiteY7" fmla="*/ 4280000 h 4281672"/>
              <a:gd name="connsiteX8" fmla="*/ 5075 w 9150006"/>
              <a:gd name="connsiteY8" fmla="*/ 4281672 h 4281672"/>
              <a:gd name="connsiteX9" fmla="*/ 5876 w 9150006"/>
              <a:gd name="connsiteY9" fmla="*/ 718270 h 4281672"/>
              <a:gd name="connsiteX10" fmla="*/ 69 w 9150006"/>
              <a:gd name="connsiteY10" fmla="*/ 0 h 4281672"/>
              <a:gd name="connsiteX0" fmla="*/ 69 w 9150006"/>
              <a:gd name="connsiteY0" fmla="*/ 0 h 4281672"/>
              <a:gd name="connsiteX1" fmla="*/ 9149876 w 9150006"/>
              <a:gd name="connsiteY1" fmla="*/ 9702 h 4281672"/>
              <a:gd name="connsiteX2" fmla="*/ 9149876 w 9150006"/>
              <a:gd name="connsiteY2" fmla="*/ 89 h 4281672"/>
              <a:gd name="connsiteX3" fmla="*/ 9139610 w 9150006"/>
              <a:gd name="connsiteY3" fmla="*/ 3967387 h 4281672"/>
              <a:gd name="connsiteX4" fmla="*/ 1343580 w 9150006"/>
              <a:gd name="connsiteY4" fmla="*/ 3963016 h 4281672"/>
              <a:gd name="connsiteX5" fmla="*/ 1268613 w 9150006"/>
              <a:gd name="connsiteY5" fmla="*/ 4009885 h 4281672"/>
              <a:gd name="connsiteX6" fmla="*/ 1261493 w 9150006"/>
              <a:gd name="connsiteY6" fmla="*/ 4220084 h 4281672"/>
              <a:gd name="connsiteX7" fmla="*/ 1213117 w 9150006"/>
              <a:gd name="connsiteY7" fmla="*/ 4280000 h 4281672"/>
              <a:gd name="connsiteX8" fmla="*/ 5075 w 9150006"/>
              <a:gd name="connsiteY8" fmla="*/ 4281672 h 4281672"/>
              <a:gd name="connsiteX9" fmla="*/ 5876 w 9150006"/>
              <a:gd name="connsiteY9" fmla="*/ 718270 h 4281672"/>
              <a:gd name="connsiteX10" fmla="*/ 69 w 9150006"/>
              <a:gd name="connsiteY10" fmla="*/ 0 h 4281672"/>
              <a:gd name="connsiteX0" fmla="*/ 69 w 9150006"/>
              <a:gd name="connsiteY0" fmla="*/ 0 h 4281672"/>
              <a:gd name="connsiteX1" fmla="*/ 9149876 w 9150006"/>
              <a:gd name="connsiteY1" fmla="*/ 9702 h 4281672"/>
              <a:gd name="connsiteX2" fmla="*/ 9149876 w 9150006"/>
              <a:gd name="connsiteY2" fmla="*/ 89 h 4281672"/>
              <a:gd name="connsiteX3" fmla="*/ 9139610 w 9150006"/>
              <a:gd name="connsiteY3" fmla="*/ 3967387 h 4281672"/>
              <a:gd name="connsiteX4" fmla="*/ 1343580 w 9150006"/>
              <a:gd name="connsiteY4" fmla="*/ 3963016 h 4281672"/>
              <a:gd name="connsiteX5" fmla="*/ 1268613 w 9150006"/>
              <a:gd name="connsiteY5" fmla="*/ 4009885 h 4281672"/>
              <a:gd name="connsiteX6" fmla="*/ 1261493 w 9150006"/>
              <a:gd name="connsiteY6" fmla="*/ 4220084 h 4281672"/>
              <a:gd name="connsiteX7" fmla="*/ 1213117 w 9150006"/>
              <a:gd name="connsiteY7" fmla="*/ 4280000 h 4281672"/>
              <a:gd name="connsiteX8" fmla="*/ 5075 w 9150006"/>
              <a:gd name="connsiteY8" fmla="*/ 4281672 h 4281672"/>
              <a:gd name="connsiteX9" fmla="*/ 5876 w 9150006"/>
              <a:gd name="connsiteY9" fmla="*/ 718270 h 4281672"/>
              <a:gd name="connsiteX10" fmla="*/ 69 w 9150006"/>
              <a:gd name="connsiteY10" fmla="*/ 0 h 42816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9150006" h="4281672">
                <a:moveTo>
                  <a:pt x="69" y="0"/>
                </a:moveTo>
                <a:lnTo>
                  <a:pt x="9149876" y="9702"/>
                </a:lnTo>
                <a:lnTo>
                  <a:pt x="9149876" y="89"/>
                </a:lnTo>
                <a:cubicBezTo>
                  <a:pt x="9151464" y="1317690"/>
                  <a:pt x="9138022" y="2649786"/>
                  <a:pt x="9139610" y="3967387"/>
                </a:cubicBezTo>
                <a:lnTo>
                  <a:pt x="1343580" y="3963016"/>
                </a:lnTo>
                <a:cubicBezTo>
                  <a:pt x="1305423" y="3967687"/>
                  <a:pt x="1277548" y="3969456"/>
                  <a:pt x="1268613" y="4009885"/>
                </a:cubicBezTo>
                <a:cubicBezTo>
                  <a:pt x="1259678" y="4050314"/>
                  <a:pt x="1265601" y="4168622"/>
                  <a:pt x="1261493" y="4220084"/>
                </a:cubicBezTo>
                <a:cubicBezTo>
                  <a:pt x="1252639" y="4259467"/>
                  <a:pt x="1251642" y="4256446"/>
                  <a:pt x="1213117" y="4280000"/>
                </a:cubicBezTo>
                <a:lnTo>
                  <a:pt x="5075" y="4281672"/>
                </a:lnTo>
                <a:cubicBezTo>
                  <a:pt x="9308" y="3094403"/>
                  <a:pt x="1643" y="1905539"/>
                  <a:pt x="5876" y="718270"/>
                </a:cubicBezTo>
                <a:cubicBezTo>
                  <a:pt x="5876" y="326939"/>
                  <a:pt x="-737" y="428625"/>
                  <a:pt x="69" y="0"/>
                </a:cubicBezTo>
                <a:close/>
              </a:path>
            </a:pathLst>
          </a:custGeom>
        </p:spPr>
        <p:txBody>
          <a:bodyPr/>
          <a:lstStyle/>
          <a:p>
            <a:r>
              <a:rPr lang="sv-SE"/>
              <a:t>Klicka på ikonen för att lägga till en bild</a:t>
            </a:r>
            <a:endParaRPr lang="en-GB" dirty="0"/>
          </a:p>
        </p:txBody>
      </p:sp>
    </p:spTree>
    <p:extLst>
      <p:ext uri="{BB962C8B-B14F-4D97-AF65-F5344CB8AC3E}">
        <p14:creationId xmlns:p14="http://schemas.microsoft.com/office/powerpoint/2010/main" val="33314480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Stor bild">
    <p:spTree>
      <p:nvGrpSpPr>
        <p:cNvPr id="1" name=""/>
        <p:cNvGrpSpPr/>
        <p:nvPr/>
      </p:nvGrpSpPr>
      <p:grpSpPr>
        <a:xfrm>
          <a:off x="0" y="0"/>
          <a:ext cx="0" cy="0"/>
          <a:chOff x="0" y="0"/>
          <a:chExt cx="0" cy="0"/>
        </a:xfrm>
      </p:grpSpPr>
      <p:sp>
        <p:nvSpPr>
          <p:cNvPr id="2" name="Rubrik 1"/>
          <p:cNvSpPr>
            <a:spLocks noGrp="1"/>
          </p:cNvSpPr>
          <p:nvPr>
            <p:ph type="title"/>
          </p:nvPr>
        </p:nvSpPr>
        <p:spPr>
          <a:xfrm>
            <a:off x="1619250" y="982456"/>
            <a:ext cx="6935788" cy="668338"/>
          </a:xfrm>
        </p:spPr>
        <p:txBody>
          <a:bodyPr/>
          <a:lstStyle/>
          <a:p>
            <a:r>
              <a:rPr lang="sv-SE"/>
              <a:t>Klicka här för att ändra format</a:t>
            </a:r>
            <a:endParaRPr lang="en-GB" dirty="0"/>
          </a:p>
        </p:txBody>
      </p:sp>
      <p:sp>
        <p:nvSpPr>
          <p:cNvPr id="4" name="Platshållare för datum 3"/>
          <p:cNvSpPr>
            <a:spLocks noGrp="1"/>
          </p:cNvSpPr>
          <p:nvPr>
            <p:ph type="dt" sz="half" idx="10"/>
          </p:nvPr>
        </p:nvSpPr>
        <p:spPr/>
        <p:txBody>
          <a:bodyPr/>
          <a:lstStyle/>
          <a:p>
            <a:fld id="{CFCB38AA-14D0-4B67-BE5B-608C5A8A7489}" type="datetimeFigureOut">
              <a:rPr lang="en-GB" smtClean="0"/>
              <a:t>06/02/2019</a:t>
            </a:fld>
            <a:endParaRPr lang="en-GB"/>
          </a:p>
        </p:txBody>
      </p:sp>
      <p:sp>
        <p:nvSpPr>
          <p:cNvPr id="6" name="Platshållare för bildnummer 5"/>
          <p:cNvSpPr>
            <a:spLocks noGrp="1"/>
          </p:cNvSpPr>
          <p:nvPr>
            <p:ph type="sldNum" sz="quarter" idx="12"/>
          </p:nvPr>
        </p:nvSpPr>
        <p:spPr/>
        <p:txBody>
          <a:bodyPr/>
          <a:lstStyle/>
          <a:p>
            <a:fld id="{680D72F4-1C41-4187-A4BC-492CF086CF40}" type="slidenum">
              <a:rPr lang="en-GB" smtClean="0"/>
              <a:t>‹#›</a:t>
            </a:fld>
            <a:endParaRPr lang="en-GB"/>
          </a:p>
        </p:txBody>
      </p:sp>
      <p:sp>
        <p:nvSpPr>
          <p:cNvPr id="5" name="Platshållare för sidfot 4"/>
          <p:cNvSpPr>
            <a:spLocks noGrp="1"/>
          </p:cNvSpPr>
          <p:nvPr>
            <p:ph type="ftr" sz="quarter" idx="11"/>
          </p:nvPr>
        </p:nvSpPr>
        <p:spPr>
          <a:xfrm>
            <a:off x="1619250" y="6308725"/>
            <a:ext cx="2895600" cy="365125"/>
          </a:xfrm>
        </p:spPr>
        <p:txBody>
          <a:bodyPr lIns="0" tIns="0" rIns="0" bIns="0" anchor="t"/>
          <a:lstStyle>
            <a:lvl1pPr algn="l">
              <a:lnSpc>
                <a:spcPts val="900"/>
              </a:lnSpc>
              <a:defRPr sz="700" b="1" cap="all" baseline="0">
                <a:solidFill>
                  <a:schemeClr val="bg1"/>
                </a:solidFill>
              </a:defRPr>
            </a:lvl1pPr>
          </a:lstStyle>
          <a:p>
            <a:endParaRPr lang="en-GB" dirty="0"/>
          </a:p>
        </p:txBody>
      </p:sp>
      <p:sp>
        <p:nvSpPr>
          <p:cNvPr id="8" name="Platshållare för bild 7"/>
          <p:cNvSpPr>
            <a:spLocks noGrp="1"/>
          </p:cNvSpPr>
          <p:nvPr>
            <p:ph type="pic" sz="quarter" idx="13"/>
          </p:nvPr>
        </p:nvSpPr>
        <p:spPr>
          <a:xfrm>
            <a:off x="1619250" y="2057401"/>
            <a:ext cx="6935788" cy="3603624"/>
          </a:xfrm>
        </p:spPr>
        <p:txBody>
          <a:bodyPr/>
          <a:lstStyle/>
          <a:p>
            <a:r>
              <a:rPr lang="sv-SE"/>
              <a:t>Klicka på ikonen för att lägga till en bild</a:t>
            </a:r>
            <a:endParaRPr lang="en-GB" dirty="0"/>
          </a:p>
        </p:txBody>
      </p:sp>
    </p:spTree>
    <p:extLst>
      <p:ext uri="{BB962C8B-B14F-4D97-AF65-F5344CB8AC3E}">
        <p14:creationId xmlns:p14="http://schemas.microsoft.com/office/powerpoint/2010/main" val="25392401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p:txBody>
          <a:bodyPr/>
          <a:lstStyle/>
          <a:p>
            <a:fld id="{CFCB38AA-14D0-4B67-BE5B-608C5A8A7489}" type="datetimeFigureOut">
              <a:rPr lang="en-GB" smtClean="0"/>
              <a:t>06/02/2019</a:t>
            </a:fld>
            <a:endParaRPr lang="en-GB"/>
          </a:p>
        </p:txBody>
      </p:sp>
      <p:sp>
        <p:nvSpPr>
          <p:cNvPr id="3" name="Platshållare för sidfot 2"/>
          <p:cNvSpPr>
            <a:spLocks noGrp="1"/>
          </p:cNvSpPr>
          <p:nvPr>
            <p:ph type="ftr" sz="quarter" idx="11"/>
          </p:nvPr>
        </p:nvSpPr>
        <p:spPr/>
        <p:txBody>
          <a:bodyPr/>
          <a:lstStyle/>
          <a:p>
            <a:endParaRPr lang="en-GB"/>
          </a:p>
        </p:txBody>
      </p:sp>
      <p:sp>
        <p:nvSpPr>
          <p:cNvPr id="4" name="Platshållare för bildnummer 3"/>
          <p:cNvSpPr>
            <a:spLocks noGrp="1"/>
          </p:cNvSpPr>
          <p:nvPr>
            <p:ph type="sldNum" sz="quarter" idx="12"/>
          </p:nvPr>
        </p:nvSpPr>
        <p:spPr/>
        <p:txBody>
          <a:bodyPr/>
          <a:lstStyle/>
          <a:p>
            <a:fld id="{680D72F4-1C41-4187-A4BC-492CF086CF40}" type="slidenum">
              <a:rPr lang="en-GB" smtClean="0"/>
              <a:t>‹#›</a:t>
            </a:fld>
            <a:endParaRPr lang="en-GB"/>
          </a:p>
        </p:txBody>
      </p:sp>
    </p:spTree>
    <p:extLst>
      <p:ext uri="{BB962C8B-B14F-4D97-AF65-F5344CB8AC3E}">
        <p14:creationId xmlns:p14="http://schemas.microsoft.com/office/powerpoint/2010/main" val="35462742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userDrawn="1">
  <p:cSld name="Custom layout">
    <p:spTree>
      <p:nvGrpSpPr>
        <p:cNvPr id="1" name=""/>
        <p:cNvGrpSpPr/>
        <p:nvPr/>
      </p:nvGrpSpPr>
      <p:grpSpPr>
        <a:xfrm>
          <a:off x="0" y="0"/>
          <a:ext cx="0" cy="0"/>
          <a:chOff x="0" y="0"/>
          <a:chExt cx="0" cy="0"/>
        </a:xfrm>
      </p:grpSpPr>
      <p:pic>
        <p:nvPicPr>
          <p:cNvPr id="6" name="Picture 2"/>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338966" y="344488"/>
            <a:ext cx="662749" cy="6627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Platshållare för innehåll 2"/>
          <p:cNvSpPr>
            <a:spLocks noGrp="1"/>
          </p:cNvSpPr>
          <p:nvPr>
            <p:ph idx="1"/>
          </p:nvPr>
        </p:nvSpPr>
        <p:spPr>
          <a:xfrm>
            <a:off x="1619250" y="1582739"/>
            <a:ext cx="6935788" cy="4078287"/>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GB" dirty="0"/>
          </a:p>
        </p:txBody>
      </p:sp>
      <p:sp>
        <p:nvSpPr>
          <p:cNvPr id="8" name="Rubrik 1"/>
          <p:cNvSpPr>
            <a:spLocks noGrp="1"/>
          </p:cNvSpPr>
          <p:nvPr>
            <p:ph type="title"/>
          </p:nvPr>
        </p:nvSpPr>
        <p:spPr>
          <a:xfrm>
            <a:off x="1619250" y="404869"/>
            <a:ext cx="6935788" cy="668339"/>
          </a:xfrm>
        </p:spPr>
        <p:txBody>
          <a:bodyPr/>
          <a:lstStyle/>
          <a:p>
            <a:r>
              <a:rPr lang="sv-SE"/>
              <a:t>Klicka här för att ändra format</a:t>
            </a:r>
            <a:endParaRPr lang="en-GB" dirty="0"/>
          </a:p>
        </p:txBody>
      </p:sp>
      <p:sp>
        <p:nvSpPr>
          <p:cNvPr id="9" name="Platshållare för datum 3"/>
          <p:cNvSpPr>
            <a:spLocks noGrp="1"/>
          </p:cNvSpPr>
          <p:nvPr>
            <p:ph type="dt" sz="half" idx="10"/>
          </p:nvPr>
        </p:nvSpPr>
        <p:spPr>
          <a:xfrm>
            <a:off x="5580112" y="6288510"/>
            <a:ext cx="2133600" cy="365125"/>
          </a:xfrm>
        </p:spPr>
        <p:txBody>
          <a:bodyPr/>
          <a:lstStyle>
            <a:lvl1pPr>
              <a:defRPr sz="1100">
                <a:solidFill>
                  <a:schemeClr val="tx1"/>
                </a:solidFill>
              </a:defRPr>
            </a:lvl1pPr>
          </a:lstStyle>
          <a:p>
            <a:fld id="{CFCB38AA-14D0-4B67-BE5B-608C5A8A7489}" type="datetimeFigureOut">
              <a:rPr lang="sv-SE" smtClean="0">
                <a:solidFill>
                  <a:prstClr val="black"/>
                </a:solidFill>
              </a:rPr>
              <a:pPr/>
              <a:t>2019-02-06</a:t>
            </a:fld>
            <a:endParaRPr lang="sv-SE" dirty="0">
              <a:solidFill>
                <a:prstClr val="black"/>
              </a:solidFill>
            </a:endParaRPr>
          </a:p>
        </p:txBody>
      </p:sp>
      <p:sp>
        <p:nvSpPr>
          <p:cNvPr id="14" name="Platshållare för bildnummer 5"/>
          <p:cNvSpPr>
            <a:spLocks noGrp="1"/>
          </p:cNvSpPr>
          <p:nvPr>
            <p:ph type="sldNum" sz="quarter" idx="12"/>
          </p:nvPr>
        </p:nvSpPr>
        <p:spPr>
          <a:xfrm>
            <a:off x="8172401" y="6301411"/>
            <a:ext cx="531863" cy="365125"/>
          </a:xfrm>
        </p:spPr>
        <p:txBody>
          <a:bodyPr/>
          <a:lstStyle>
            <a:lvl1pPr>
              <a:defRPr sz="1100">
                <a:solidFill>
                  <a:schemeClr val="tx1"/>
                </a:solidFill>
              </a:defRPr>
            </a:lvl1pPr>
          </a:lstStyle>
          <a:p>
            <a:fld id="{680D72F4-1C41-4187-A4BC-492CF086CF40}" type="slidenum">
              <a:rPr lang="sv-SE" smtClean="0">
                <a:solidFill>
                  <a:prstClr val="black"/>
                </a:solidFill>
              </a:rPr>
              <a:pPr/>
              <a:t>‹#›</a:t>
            </a:fld>
            <a:endParaRPr lang="sv-SE" dirty="0">
              <a:solidFill>
                <a:prstClr val="black"/>
              </a:solidFill>
            </a:endParaRPr>
          </a:p>
        </p:txBody>
      </p:sp>
      <p:sp>
        <p:nvSpPr>
          <p:cNvPr id="15" name="Platshållare för sidfot 4"/>
          <p:cNvSpPr>
            <a:spLocks noGrp="1"/>
          </p:cNvSpPr>
          <p:nvPr>
            <p:ph type="ftr" sz="quarter" idx="11"/>
          </p:nvPr>
        </p:nvSpPr>
        <p:spPr>
          <a:xfrm>
            <a:off x="1619250" y="6345300"/>
            <a:ext cx="2895600" cy="365125"/>
          </a:xfrm>
        </p:spPr>
        <p:txBody>
          <a:bodyPr lIns="0" tIns="0" rIns="0" bIns="0" anchor="t"/>
          <a:lstStyle>
            <a:lvl1pPr algn="l">
              <a:lnSpc>
                <a:spcPts val="900"/>
              </a:lnSpc>
              <a:defRPr sz="1100" b="1" cap="all" baseline="0">
                <a:solidFill>
                  <a:schemeClr val="tx1"/>
                </a:solidFill>
              </a:defRPr>
            </a:lvl1pPr>
          </a:lstStyle>
          <a:p>
            <a:endParaRPr lang="sv-SE" dirty="0">
              <a:solidFill>
                <a:prstClr val="black"/>
              </a:solidFill>
            </a:endParaRPr>
          </a:p>
        </p:txBody>
      </p:sp>
    </p:spTree>
    <p:extLst>
      <p:ext uri="{BB962C8B-B14F-4D97-AF65-F5344CB8AC3E}">
        <p14:creationId xmlns:p14="http://schemas.microsoft.com/office/powerpoint/2010/main" val="16594295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emf"/><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p:cNvSpPr>
            <a:spLocks noGrp="1"/>
          </p:cNvSpPr>
          <p:nvPr>
            <p:ph type="title"/>
          </p:nvPr>
        </p:nvSpPr>
        <p:spPr>
          <a:xfrm>
            <a:off x="1619250" y="982456"/>
            <a:ext cx="6935788" cy="668338"/>
          </a:xfrm>
          <a:prstGeom prst="rect">
            <a:avLst/>
          </a:prstGeom>
        </p:spPr>
        <p:txBody>
          <a:bodyPr vert="horz" lIns="0" tIns="0" rIns="0" bIns="0" rtlCol="0" anchor="t">
            <a:noAutofit/>
          </a:bodyPr>
          <a:lstStyle/>
          <a:p>
            <a:r>
              <a:rPr lang="sv-SE" dirty="0"/>
              <a:t>Klicka här för att ändra format</a:t>
            </a:r>
            <a:endParaRPr lang="en-GB" dirty="0"/>
          </a:p>
        </p:txBody>
      </p:sp>
      <p:sp>
        <p:nvSpPr>
          <p:cNvPr id="3" name="Platshållare för text 2"/>
          <p:cNvSpPr>
            <a:spLocks noGrp="1"/>
          </p:cNvSpPr>
          <p:nvPr>
            <p:ph type="body" idx="1"/>
          </p:nvPr>
        </p:nvSpPr>
        <p:spPr>
          <a:xfrm>
            <a:off x="1619250" y="2057399"/>
            <a:ext cx="6935788" cy="3603625"/>
          </a:xfrm>
          <a:prstGeom prst="rect">
            <a:avLst/>
          </a:prstGeom>
        </p:spPr>
        <p:txBody>
          <a:bodyPr vert="horz" lIns="0" tIns="0" rIns="0" bIns="0" rtlCol="0">
            <a:normAutofit/>
          </a:body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endParaRPr lang="en-GB" dirty="0"/>
          </a:p>
        </p:txBody>
      </p:sp>
      <p:pic>
        <p:nvPicPr>
          <p:cNvPr id="8" name="Picture 2"/>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338964" y="344488"/>
            <a:ext cx="662749" cy="662749"/>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
        <p:nvSpPr>
          <p:cNvPr id="5" name="Platshållare för sidfot 4"/>
          <p:cNvSpPr>
            <a:spLocks noGrp="1"/>
          </p:cNvSpPr>
          <p:nvPr>
            <p:ph type="ftr" sz="quarter" idx="3"/>
          </p:nvPr>
        </p:nvSpPr>
        <p:spPr>
          <a:xfrm>
            <a:off x="1619250" y="6308725"/>
            <a:ext cx="2895600" cy="365125"/>
          </a:xfrm>
          <a:prstGeom prst="rect">
            <a:avLst/>
          </a:prstGeom>
        </p:spPr>
        <p:txBody>
          <a:bodyPr vert="horz" lIns="0" tIns="0" rIns="0" bIns="0" rtlCol="0" anchor="t"/>
          <a:lstStyle>
            <a:lvl1pPr>
              <a:defRPr lang="en-GB" sz="700" b="1" cap="all" baseline="0">
                <a:solidFill>
                  <a:schemeClr val="bg1"/>
                </a:solidFill>
              </a:defRPr>
            </a:lvl1pPr>
          </a:lstStyle>
          <a:p>
            <a:pPr>
              <a:lnSpc>
                <a:spcPts val="900"/>
              </a:lnSpc>
            </a:pPr>
            <a:endParaRPr lang="en-GB" dirty="0"/>
          </a:p>
        </p:txBody>
      </p:sp>
      <p:sp>
        <p:nvSpPr>
          <p:cNvPr id="6" name="Platshållare för bildnummer 5"/>
          <p:cNvSpPr>
            <a:spLocks noGrp="1"/>
          </p:cNvSpPr>
          <p:nvPr>
            <p:ph type="sldNum" sz="quarter" idx="4"/>
          </p:nvPr>
        </p:nvSpPr>
        <p:spPr>
          <a:xfrm>
            <a:off x="8172399" y="6308725"/>
            <a:ext cx="531863" cy="365125"/>
          </a:xfrm>
          <a:prstGeom prst="rect">
            <a:avLst/>
          </a:prstGeom>
        </p:spPr>
        <p:txBody>
          <a:bodyPr vert="horz" lIns="0" tIns="0" rIns="0" bIns="0" rtlCol="0" anchor="t"/>
          <a:lstStyle>
            <a:lvl1pPr algn="r">
              <a:defRPr lang="en-GB" sz="700" b="1" cap="all" baseline="0" smtClean="0">
                <a:solidFill>
                  <a:schemeClr val="bg1"/>
                </a:solidFill>
              </a:defRPr>
            </a:lvl1pPr>
          </a:lstStyle>
          <a:p>
            <a:pPr>
              <a:lnSpc>
                <a:spcPts val="900"/>
              </a:lnSpc>
            </a:pPr>
            <a:fld id="{680D72F4-1C41-4187-A4BC-492CF086CF40}" type="slidenum">
              <a:rPr lang="en-GB" smtClean="0"/>
              <a:pPr>
                <a:lnSpc>
                  <a:spcPts val="900"/>
                </a:lnSpc>
              </a:pPr>
              <a:t>‹#›</a:t>
            </a:fld>
            <a:endParaRPr lang="en-GB" dirty="0"/>
          </a:p>
        </p:txBody>
      </p:sp>
      <p:sp>
        <p:nvSpPr>
          <p:cNvPr id="4" name="Platshållare för datum 3"/>
          <p:cNvSpPr>
            <a:spLocks noGrp="1"/>
          </p:cNvSpPr>
          <p:nvPr>
            <p:ph type="dt" sz="half" idx="2"/>
          </p:nvPr>
        </p:nvSpPr>
        <p:spPr>
          <a:xfrm>
            <a:off x="5580112" y="6288509"/>
            <a:ext cx="2133600" cy="365125"/>
          </a:xfrm>
          <a:prstGeom prst="rect">
            <a:avLst/>
          </a:prstGeom>
        </p:spPr>
        <p:txBody>
          <a:bodyPr vert="horz" lIns="0" tIns="0" rIns="0" bIns="0" rtlCol="0" anchor="t"/>
          <a:lstStyle>
            <a:lvl1pPr>
              <a:defRPr lang="en-GB" sz="700" b="1" cap="all" baseline="0" smtClean="0">
                <a:solidFill>
                  <a:schemeClr val="bg1"/>
                </a:solidFill>
              </a:defRPr>
            </a:lvl1pPr>
          </a:lstStyle>
          <a:p>
            <a:pPr algn="r">
              <a:lnSpc>
                <a:spcPts val="900"/>
              </a:lnSpc>
            </a:pPr>
            <a:fld id="{CFCB38AA-14D0-4B67-BE5B-608C5A8A7489}" type="datetimeFigureOut">
              <a:rPr lang="en-GB" smtClean="0"/>
              <a:pPr algn="r">
                <a:lnSpc>
                  <a:spcPts val="900"/>
                </a:lnSpc>
              </a:pPr>
              <a:t>06/02/2019</a:t>
            </a:fld>
            <a:endParaRPr lang="en-GB" dirty="0"/>
          </a:p>
        </p:txBody>
      </p:sp>
      <p:sp>
        <p:nvSpPr>
          <p:cNvPr id="9" name="Rektangel 12"/>
          <p:cNvSpPr/>
          <p:nvPr/>
        </p:nvSpPr>
        <p:spPr>
          <a:xfrm>
            <a:off x="0" y="5971378"/>
            <a:ext cx="9144000" cy="908720"/>
          </a:xfrm>
          <a:custGeom>
            <a:avLst/>
            <a:gdLst>
              <a:gd name="connsiteX0" fmla="*/ 1360291 w 9144000"/>
              <a:gd name="connsiteY0" fmla="*/ 0 h 908720"/>
              <a:gd name="connsiteX1" fmla="*/ 9144000 w 9144000"/>
              <a:gd name="connsiteY1" fmla="*/ 0 h 908720"/>
              <a:gd name="connsiteX2" fmla="*/ 9144000 w 9144000"/>
              <a:gd name="connsiteY2" fmla="*/ 262632 h 908720"/>
              <a:gd name="connsiteX3" fmla="*/ 9144000 w 9144000"/>
              <a:gd name="connsiteY3" fmla="*/ 328588 h 908720"/>
              <a:gd name="connsiteX4" fmla="*/ 9144000 w 9144000"/>
              <a:gd name="connsiteY4" fmla="*/ 808061 h 908720"/>
              <a:gd name="connsiteX5" fmla="*/ 9144000 w 9144000"/>
              <a:gd name="connsiteY5" fmla="*/ 883320 h 908720"/>
              <a:gd name="connsiteX6" fmla="*/ 9144000 w 9144000"/>
              <a:gd name="connsiteY6" fmla="*/ 904652 h 908720"/>
              <a:gd name="connsiteX7" fmla="*/ 9065179 w 9144000"/>
              <a:gd name="connsiteY7" fmla="*/ 904652 h 908720"/>
              <a:gd name="connsiteX8" fmla="*/ 9043341 w 9144000"/>
              <a:gd name="connsiteY8" fmla="*/ 908720 h 908720"/>
              <a:gd name="connsiteX9" fmla="*/ 1259632 w 9144000"/>
              <a:gd name="connsiteY9" fmla="*/ 908720 h 908720"/>
              <a:gd name="connsiteX10" fmla="*/ 1259632 w 9144000"/>
              <a:gd name="connsiteY10" fmla="*/ 904652 h 908720"/>
              <a:gd name="connsiteX11" fmla="*/ 0 w 9144000"/>
              <a:gd name="connsiteY11" fmla="*/ 904652 h 908720"/>
              <a:gd name="connsiteX12" fmla="*/ 0 w 9144000"/>
              <a:gd name="connsiteY12" fmla="*/ 883320 h 908720"/>
              <a:gd name="connsiteX13" fmla="*/ 0 w 9144000"/>
              <a:gd name="connsiteY13" fmla="*/ 328588 h 908720"/>
              <a:gd name="connsiteX14" fmla="*/ 0 w 9144000"/>
              <a:gd name="connsiteY14" fmla="*/ 314003 h 908720"/>
              <a:gd name="connsiteX15" fmla="*/ 901401 w 9144000"/>
              <a:gd name="connsiteY15" fmla="*/ 314003 h 908720"/>
              <a:gd name="connsiteX16" fmla="*/ 1026319 w 9144000"/>
              <a:gd name="connsiteY16" fmla="*/ 314003 h 908720"/>
              <a:gd name="connsiteX17" fmla="*/ 1194387 w 9144000"/>
              <a:gd name="connsiteY17" fmla="*/ 314003 h 908720"/>
              <a:gd name="connsiteX18" fmla="*/ 1258275 w 9144000"/>
              <a:gd name="connsiteY18" fmla="*/ 262632 h 908720"/>
              <a:gd name="connsiteX19" fmla="*/ 1259632 w 9144000"/>
              <a:gd name="connsiteY19" fmla="*/ 262632 h 908720"/>
              <a:gd name="connsiteX20" fmla="*/ 1259632 w 9144000"/>
              <a:gd name="connsiteY20" fmla="*/ 255909 h 908720"/>
              <a:gd name="connsiteX21" fmla="*/ 1261441 w 9144000"/>
              <a:gd name="connsiteY21" fmla="*/ 246949 h 908720"/>
              <a:gd name="connsiteX22" fmla="*/ 1261441 w 9144000"/>
              <a:gd name="connsiteY22" fmla="*/ 91699 h 908720"/>
              <a:gd name="connsiteX23" fmla="*/ 1360291 w 9144000"/>
              <a:gd name="connsiteY23" fmla="*/ 0 h 9087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9144000" h="908720">
                <a:moveTo>
                  <a:pt x="1360291" y="0"/>
                </a:moveTo>
                <a:lnTo>
                  <a:pt x="9144000" y="0"/>
                </a:lnTo>
                <a:lnTo>
                  <a:pt x="9144000" y="262632"/>
                </a:lnTo>
                <a:lnTo>
                  <a:pt x="9144000" y="328588"/>
                </a:lnTo>
                <a:lnTo>
                  <a:pt x="9144000" y="808061"/>
                </a:lnTo>
                <a:lnTo>
                  <a:pt x="9144000" y="883320"/>
                </a:lnTo>
                <a:lnTo>
                  <a:pt x="9144000" y="904652"/>
                </a:lnTo>
                <a:lnTo>
                  <a:pt x="9065179" y="904652"/>
                </a:lnTo>
                <a:cubicBezTo>
                  <a:pt x="9058414" y="907870"/>
                  <a:pt x="9050977" y="908720"/>
                  <a:pt x="9043341" y="908720"/>
                </a:cubicBezTo>
                <a:lnTo>
                  <a:pt x="1259632" y="908720"/>
                </a:lnTo>
                <a:lnTo>
                  <a:pt x="1259632" y="904652"/>
                </a:lnTo>
                <a:lnTo>
                  <a:pt x="0" y="904652"/>
                </a:lnTo>
                <a:lnTo>
                  <a:pt x="0" y="883320"/>
                </a:lnTo>
                <a:lnTo>
                  <a:pt x="0" y="328588"/>
                </a:lnTo>
                <a:lnTo>
                  <a:pt x="0" y="314003"/>
                </a:lnTo>
                <a:lnTo>
                  <a:pt x="901401" y="314003"/>
                </a:lnTo>
                <a:lnTo>
                  <a:pt x="1026319" y="314003"/>
                </a:lnTo>
                <a:lnTo>
                  <a:pt x="1194387" y="314003"/>
                </a:lnTo>
                <a:cubicBezTo>
                  <a:pt x="1225910" y="314003"/>
                  <a:pt x="1252353" y="292251"/>
                  <a:pt x="1258275" y="262632"/>
                </a:cubicBezTo>
                <a:lnTo>
                  <a:pt x="1259632" y="262632"/>
                </a:lnTo>
                <a:lnTo>
                  <a:pt x="1259632" y="255909"/>
                </a:lnTo>
                <a:lnTo>
                  <a:pt x="1261441" y="246949"/>
                </a:lnTo>
                <a:lnTo>
                  <a:pt x="1261441" y="91699"/>
                </a:lnTo>
                <a:cubicBezTo>
                  <a:pt x="1264629" y="40239"/>
                  <a:pt x="1260136" y="0"/>
                  <a:pt x="1360291" y="0"/>
                </a:cubicBezTo>
                <a:close/>
              </a:path>
            </a:pathLst>
          </a:custGeom>
          <a:solidFill>
            <a:srgbClr val="6565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1713054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64" r:id="rId4"/>
    <p:sldLayoutId id="2147483663" r:id="rId5"/>
    <p:sldLayoutId id="2147483661" r:id="rId6"/>
    <p:sldLayoutId id="2147483662" r:id="rId7"/>
    <p:sldLayoutId id="2147483655" r:id="rId8"/>
    <p:sldLayoutId id="2147483665" r:id="rId9"/>
  </p:sldLayoutIdLst>
  <p:txStyles>
    <p:titleStyle>
      <a:lvl1pPr algn="l" defTabSz="914400" rtl="0" eaLnBrk="1" latinLnBrk="0" hangingPunct="1">
        <a:lnSpc>
          <a:spcPts val="3000"/>
        </a:lnSpc>
        <a:spcBef>
          <a:spcPct val="0"/>
        </a:spcBef>
        <a:buNone/>
        <a:defRPr sz="2600" b="1" kern="1200">
          <a:solidFill>
            <a:schemeClr val="tx1"/>
          </a:solidFill>
          <a:latin typeface="+mj-lt"/>
          <a:ea typeface="+mj-ea"/>
          <a:cs typeface="+mj-cs"/>
        </a:defRPr>
      </a:lvl1pPr>
    </p:titleStyle>
    <p:bodyStyle>
      <a:lvl1pPr marL="0" indent="0" algn="l" defTabSz="914400" rtl="0" eaLnBrk="1" latinLnBrk="0" hangingPunct="1">
        <a:lnSpc>
          <a:spcPct val="100000"/>
        </a:lnSpc>
        <a:spcBef>
          <a:spcPct val="20000"/>
        </a:spcBef>
        <a:buFont typeface="Arial" pitchFamily="34" charset="0"/>
        <a:buNone/>
        <a:defRPr sz="2000" kern="1200">
          <a:solidFill>
            <a:schemeClr val="tx1"/>
          </a:solidFill>
          <a:latin typeface="+mn-lt"/>
          <a:ea typeface="+mn-ea"/>
          <a:cs typeface="+mn-cs"/>
        </a:defRPr>
      </a:lvl1pPr>
      <a:lvl2pPr marL="355600" indent="-355600" algn="l" defTabSz="914400" rtl="0" eaLnBrk="1" latinLnBrk="0" hangingPunct="1">
        <a:lnSpc>
          <a:spcPct val="100000"/>
        </a:lnSpc>
        <a:spcBef>
          <a:spcPct val="20000"/>
        </a:spcBef>
        <a:buFont typeface="Arial" pitchFamily="34" charset="0"/>
        <a:buChar char="•"/>
        <a:defRPr sz="2000" kern="1200">
          <a:solidFill>
            <a:schemeClr val="tx1"/>
          </a:solidFill>
          <a:latin typeface="+mn-lt"/>
          <a:ea typeface="+mn-ea"/>
          <a:cs typeface="+mn-cs"/>
        </a:defRPr>
      </a:lvl2pPr>
      <a:lvl3pPr marL="723900" indent="-368300" algn="l" defTabSz="914400" rtl="0" eaLnBrk="1" latinLnBrk="0" hangingPunct="1">
        <a:lnSpc>
          <a:spcPct val="100000"/>
        </a:lnSpc>
        <a:spcBef>
          <a:spcPct val="20000"/>
        </a:spcBef>
        <a:buFont typeface="Arial" pitchFamily="34" charset="0"/>
        <a:buChar char="–"/>
        <a:defRPr sz="2000" kern="1200">
          <a:solidFill>
            <a:schemeClr val="tx1"/>
          </a:solidFill>
          <a:latin typeface="+mn-lt"/>
          <a:ea typeface="+mn-ea"/>
          <a:cs typeface="+mn-cs"/>
        </a:defRPr>
      </a:lvl3pPr>
      <a:lvl4pPr marL="1076325" indent="-352425" algn="l" defTabSz="914400" rtl="0" eaLnBrk="1" latinLnBrk="0" hangingPunct="1">
        <a:lnSpc>
          <a:spcPct val="100000"/>
        </a:lnSpc>
        <a:spcBef>
          <a:spcPct val="20000"/>
        </a:spcBef>
        <a:buFont typeface="Arial" pitchFamily="34" charset="0"/>
        <a:buChar char="•"/>
        <a:defRPr sz="2000" kern="1200">
          <a:solidFill>
            <a:schemeClr val="tx1"/>
          </a:solidFill>
          <a:latin typeface="+mn-lt"/>
          <a:ea typeface="+mn-ea"/>
          <a:cs typeface="+mn-cs"/>
        </a:defRPr>
      </a:lvl4pPr>
      <a:lvl5pPr marL="1535113" indent="-457200" algn="l" defTabSz="914400" rtl="0" eaLnBrk="1" latinLnBrk="0" hangingPunct="1">
        <a:lnSpc>
          <a:spcPct val="100000"/>
        </a:lnSpc>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image" Target="../media/image3.jpe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9.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a:xfrm>
            <a:off x="1580711" y="672666"/>
            <a:ext cx="6984337" cy="1043684"/>
          </a:xfrm>
        </p:spPr>
        <p:txBody>
          <a:bodyPr>
            <a:normAutofit/>
          </a:bodyPr>
          <a:lstStyle/>
          <a:p>
            <a:r>
              <a:rPr lang="sv-SE" dirty="0">
                <a:latin typeface="Verdana" panose="020B0604030504040204" pitchFamily="34" charset="0"/>
                <a:ea typeface="Verdana" panose="020B0604030504040204" pitchFamily="34" charset="0"/>
                <a:cs typeface="Verdana" panose="020B0604030504040204" pitchFamily="34" charset="0"/>
              </a:rPr>
              <a:t>CBH </a:t>
            </a:r>
            <a:r>
              <a:rPr lang="sv-SE" dirty="0" err="1">
                <a:latin typeface="Verdana" panose="020B0604030504040204" pitchFamily="34" charset="0"/>
                <a:ea typeface="Verdana" panose="020B0604030504040204" pitchFamily="34" charset="0"/>
                <a:cs typeface="Verdana" panose="020B0604030504040204" pitchFamily="34" charset="0"/>
              </a:rPr>
              <a:t>environmental</a:t>
            </a:r>
            <a:r>
              <a:rPr lang="sv-SE" dirty="0">
                <a:latin typeface="Verdana" panose="020B0604030504040204" pitchFamily="34" charset="0"/>
                <a:ea typeface="Verdana" panose="020B0604030504040204" pitchFamily="34" charset="0"/>
                <a:cs typeface="Verdana" panose="020B0604030504040204" pitchFamily="34" charset="0"/>
              </a:rPr>
              <a:t> and </a:t>
            </a:r>
            <a:r>
              <a:rPr lang="sv-SE" dirty="0" err="1">
                <a:latin typeface="Verdana" panose="020B0604030504040204" pitchFamily="34" charset="0"/>
                <a:ea typeface="Verdana" panose="020B0604030504040204" pitchFamily="34" charset="0"/>
                <a:cs typeface="Verdana" panose="020B0604030504040204" pitchFamily="34" charset="0"/>
              </a:rPr>
              <a:t>labsafety</a:t>
            </a:r>
            <a:r>
              <a:rPr lang="sv-SE" dirty="0">
                <a:latin typeface="Verdana" panose="020B0604030504040204" pitchFamily="34" charset="0"/>
                <a:ea typeface="Verdana" panose="020B0604030504040204" pitchFamily="34" charset="0"/>
                <a:cs typeface="Verdana" panose="020B0604030504040204" pitchFamily="34" charset="0"/>
              </a:rPr>
              <a:t> </a:t>
            </a:r>
            <a:r>
              <a:rPr lang="sv-SE" dirty="0" err="1">
                <a:latin typeface="Verdana" panose="020B0604030504040204" pitchFamily="34" charset="0"/>
                <a:ea typeface="Verdana" panose="020B0604030504040204" pitchFamily="34" charset="0"/>
                <a:cs typeface="Verdana" panose="020B0604030504040204" pitchFamily="34" charset="0"/>
              </a:rPr>
              <a:t>group</a:t>
            </a:r>
            <a:r>
              <a:rPr lang="sv-SE" dirty="0">
                <a:latin typeface="Verdana" panose="020B0604030504040204" pitchFamily="34" charset="0"/>
                <a:ea typeface="Verdana" panose="020B0604030504040204" pitchFamily="34" charset="0"/>
                <a:cs typeface="Verdana" panose="020B0604030504040204" pitchFamily="34" charset="0"/>
              </a:rPr>
              <a:t> meeting</a:t>
            </a:r>
            <a:endParaRPr lang="sv-SE" i="1" dirty="0">
              <a:solidFill>
                <a:srgbClr val="FF0000"/>
              </a:solidFill>
            </a:endParaRPr>
          </a:p>
        </p:txBody>
      </p:sp>
      <p:sp>
        <p:nvSpPr>
          <p:cNvPr id="3" name="Underrubrik 2"/>
          <p:cNvSpPr>
            <a:spLocks noGrp="1"/>
          </p:cNvSpPr>
          <p:nvPr>
            <p:ph type="subTitle" idx="1"/>
          </p:nvPr>
        </p:nvSpPr>
        <p:spPr>
          <a:xfrm>
            <a:off x="1580489" y="1725727"/>
            <a:ext cx="6987075" cy="936104"/>
          </a:xfrm>
        </p:spPr>
        <p:txBody>
          <a:bodyPr>
            <a:noAutofit/>
          </a:bodyPr>
          <a:lstStyle/>
          <a:p>
            <a:endParaRPr lang="sv-SE" sz="1800" dirty="0">
              <a:latin typeface="Verdana" panose="020B0604030504040204" pitchFamily="34" charset="0"/>
              <a:ea typeface="Verdana" panose="020B0604030504040204" pitchFamily="34" charset="0"/>
              <a:cs typeface="Verdana" panose="020B0604030504040204" pitchFamily="34" charset="0"/>
            </a:endParaRPr>
          </a:p>
          <a:p>
            <a:r>
              <a:rPr lang="sv-SE" sz="1800">
                <a:latin typeface="Verdana" panose="020B0604030504040204" pitchFamily="34" charset="0"/>
                <a:ea typeface="Verdana" panose="020B0604030504040204" pitchFamily="34" charset="0"/>
                <a:cs typeface="Verdana" panose="020B0604030504040204" pitchFamily="34" charset="0"/>
              </a:rPr>
              <a:t>2019-02-06</a:t>
            </a:r>
            <a:endParaRPr lang="sv-SE" sz="1800" dirty="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309829925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en-US" dirty="0"/>
              <a:t>Nonconformities and suggestions for improvement</a:t>
            </a:r>
            <a:endParaRPr lang="sv-SE" dirty="0"/>
          </a:p>
        </p:txBody>
      </p:sp>
      <p:sp>
        <p:nvSpPr>
          <p:cNvPr id="3" name="Platshållare för innehåll 2"/>
          <p:cNvSpPr>
            <a:spLocks noGrp="1"/>
          </p:cNvSpPr>
          <p:nvPr>
            <p:ph idx="1"/>
          </p:nvPr>
        </p:nvSpPr>
        <p:spPr>
          <a:xfrm>
            <a:off x="1446634" y="1995754"/>
            <a:ext cx="6935788" cy="3603625"/>
          </a:xfrm>
        </p:spPr>
        <p:txBody>
          <a:bodyPr>
            <a:normAutofit/>
          </a:bodyPr>
          <a:lstStyle/>
          <a:p>
            <a:pPr marL="342900" indent="-342900">
              <a:buFont typeface="Arial"/>
              <a:buChar char="•"/>
            </a:pPr>
            <a:r>
              <a:rPr lang="en-GB" dirty="0"/>
              <a:t>Nothing to report from CBH</a:t>
            </a:r>
          </a:p>
          <a:p>
            <a:pPr marL="342900" indent="-342900">
              <a:buFont typeface="Arial"/>
              <a:buChar char="•"/>
            </a:pPr>
            <a:r>
              <a:rPr lang="en-GB" dirty="0"/>
              <a:t>Anything from the departments?</a:t>
            </a:r>
          </a:p>
          <a:p>
            <a:pPr marL="342900" indent="-342900">
              <a:buFont typeface="Arial"/>
              <a:buChar char="•"/>
            </a:pPr>
            <a:endParaRPr lang="sv-SE" dirty="0"/>
          </a:p>
        </p:txBody>
      </p:sp>
    </p:spTree>
    <p:extLst>
      <p:ext uri="{BB962C8B-B14F-4D97-AF65-F5344CB8AC3E}">
        <p14:creationId xmlns:p14="http://schemas.microsoft.com/office/powerpoint/2010/main" val="13381283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E345E4-2A35-C342-8098-0CF28DE776F0}"/>
              </a:ext>
            </a:extLst>
          </p:cNvPr>
          <p:cNvSpPr>
            <a:spLocks noGrp="1"/>
          </p:cNvSpPr>
          <p:nvPr>
            <p:ph type="title"/>
          </p:nvPr>
        </p:nvSpPr>
        <p:spPr/>
        <p:txBody>
          <a:bodyPr/>
          <a:lstStyle/>
          <a:p>
            <a:r>
              <a:rPr lang="en-US" sz="2800" dirty="0"/>
              <a:t>Information from the internal audit</a:t>
            </a:r>
            <a:endParaRPr lang="en-GB" dirty="0"/>
          </a:p>
        </p:txBody>
      </p:sp>
      <p:sp>
        <p:nvSpPr>
          <p:cNvPr id="3" name="Content Placeholder 2">
            <a:extLst>
              <a:ext uri="{FF2B5EF4-FFF2-40B4-BE49-F238E27FC236}">
                <a16:creationId xmlns:a16="http://schemas.microsoft.com/office/drawing/2014/main" id="{A3FE23C6-C5ED-0D4D-A7EB-AA1E5466A87A}"/>
              </a:ext>
            </a:extLst>
          </p:cNvPr>
          <p:cNvSpPr>
            <a:spLocks noGrp="1"/>
          </p:cNvSpPr>
          <p:nvPr>
            <p:ph idx="1"/>
          </p:nvPr>
        </p:nvSpPr>
        <p:spPr>
          <a:xfrm>
            <a:off x="976392" y="1813302"/>
            <a:ext cx="7578645" cy="4215539"/>
          </a:xfrm>
        </p:spPr>
        <p:txBody>
          <a:bodyPr>
            <a:normAutofit fontScale="32500" lnSpcReduction="20000"/>
          </a:bodyPr>
          <a:lstStyle/>
          <a:p>
            <a:endParaRPr lang="en-GB" sz="3800" dirty="0"/>
          </a:p>
          <a:p>
            <a:r>
              <a:rPr lang="en-GB" sz="5500" dirty="0"/>
              <a:t>Finalised report from </a:t>
            </a:r>
            <a:r>
              <a:rPr lang="en-US" sz="5500" dirty="0"/>
              <a:t>Per </a:t>
            </a:r>
            <a:r>
              <a:rPr lang="en-US" sz="5500" dirty="0" err="1"/>
              <a:t>Wehlin</a:t>
            </a:r>
            <a:r>
              <a:rPr lang="en-US" sz="5500" dirty="0"/>
              <a:t>, Nadia Arman</a:t>
            </a:r>
            <a:r>
              <a:rPr lang="sv-SE" sz="5500" dirty="0"/>
              <a:t> </a:t>
            </a:r>
          </a:p>
          <a:p>
            <a:endParaRPr lang="sv-SE" sz="5500" dirty="0"/>
          </a:p>
          <a:p>
            <a:pPr marL="698500" lvl="1" indent="-342900"/>
            <a:r>
              <a:rPr lang="en-US" sz="5500" b="1" dirty="0"/>
              <a:t>0 deviations and 4 suggestions for improvement</a:t>
            </a:r>
            <a:r>
              <a:rPr lang="en-US" sz="3800" dirty="0"/>
              <a:t>.</a:t>
            </a:r>
          </a:p>
          <a:p>
            <a:pPr lvl="1" indent="0">
              <a:buNone/>
            </a:pPr>
            <a:endParaRPr lang="en-US" sz="3800" dirty="0"/>
          </a:p>
          <a:p>
            <a:pPr marL="698500" lvl="1" indent="-342900">
              <a:lnSpc>
                <a:spcPct val="220000"/>
              </a:lnSpc>
            </a:pPr>
            <a:r>
              <a:rPr lang="en-US" sz="5500" b="1" dirty="0"/>
              <a:t>Positive observations</a:t>
            </a:r>
          </a:p>
          <a:p>
            <a:pPr marL="698500" lvl="1" indent="-342900">
              <a:lnSpc>
                <a:spcPct val="220000"/>
              </a:lnSpc>
            </a:pPr>
            <a:r>
              <a:rPr lang="en-US" sz="5500" dirty="0"/>
              <a:t>An important part of the school's theme is sustainability, which means that this part of the education.</a:t>
            </a:r>
          </a:p>
          <a:p>
            <a:pPr marL="698500" lvl="1" indent="-342900">
              <a:lnSpc>
                <a:spcPct val="220000"/>
              </a:lnSpc>
            </a:pPr>
            <a:r>
              <a:rPr lang="en-US" sz="5500" dirty="0"/>
              <a:t>The school has a good newsletter that comes out every two weeks, both in Swedish and English.</a:t>
            </a:r>
            <a:endParaRPr lang="en-GB" sz="5500" dirty="0"/>
          </a:p>
          <a:p>
            <a:pPr marL="698500" lvl="1" indent="-342900"/>
            <a:endParaRPr lang="en-GB" dirty="0"/>
          </a:p>
        </p:txBody>
      </p:sp>
    </p:spTree>
    <p:extLst>
      <p:ext uri="{BB962C8B-B14F-4D97-AF65-F5344CB8AC3E}">
        <p14:creationId xmlns:p14="http://schemas.microsoft.com/office/powerpoint/2010/main" val="27280908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E345E4-2A35-C342-8098-0CF28DE776F0}"/>
              </a:ext>
            </a:extLst>
          </p:cNvPr>
          <p:cNvSpPr>
            <a:spLocks noGrp="1"/>
          </p:cNvSpPr>
          <p:nvPr>
            <p:ph type="title"/>
          </p:nvPr>
        </p:nvSpPr>
        <p:spPr/>
        <p:txBody>
          <a:bodyPr/>
          <a:lstStyle/>
          <a:p>
            <a:r>
              <a:rPr lang="en-US" sz="2800" dirty="0"/>
              <a:t>Information from the internal audit</a:t>
            </a:r>
            <a:endParaRPr lang="en-GB" dirty="0"/>
          </a:p>
        </p:txBody>
      </p:sp>
      <p:sp>
        <p:nvSpPr>
          <p:cNvPr id="3" name="Content Placeholder 2">
            <a:extLst>
              <a:ext uri="{FF2B5EF4-FFF2-40B4-BE49-F238E27FC236}">
                <a16:creationId xmlns:a16="http://schemas.microsoft.com/office/drawing/2014/main" id="{A3FE23C6-C5ED-0D4D-A7EB-AA1E5466A87A}"/>
              </a:ext>
            </a:extLst>
          </p:cNvPr>
          <p:cNvSpPr>
            <a:spLocks noGrp="1"/>
          </p:cNvSpPr>
          <p:nvPr>
            <p:ph idx="1"/>
          </p:nvPr>
        </p:nvSpPr>
        <p:spPr>
          <a:xfrm>
            <a:off x="976392" y="1813302"/>
            <a:ext cx="7578645" cy="4215539"/>
          </a:xfrm>
        </p:spPr>
        <p:txBody>
          <a:bodyPr>
            <a:normAutofit/>
          </a:bodyPr>
          <a:lstStyle/>
          <a:p>
            <a:pPr marL="342900" indent="-342900">
              <a:lnSpc>
                <a:spcPct val="200000"/>
              </a:lnSpc>
              <a:buFont typeface="Arial" panose="020B0604020202020204" pitchFamily="34" charset="0"/>
              <a:buChar char="•"/>
            </a:pPr>
            <a:r>
              <a:rPr lang="en-US" sz="1900" dirty="0"/>
              <a:t>Control over chemicals is good (routines, Klara). This applies in particular to the bar code system used to control chemicals.</a:t>
            </a:r>
          </a:p>
          <a:p>
            <a:pPr marL="342900" indent="-342900">
              <a:lnSpc>
                <a:spcPct val="200000"/>
              </a:lnSpc>
              <a:buFont typeface="Arial" panose="020B0604020202020204" pitchFamily="34" charset="0"/>
              <a:buChar char="•"/>
            </a:pPr>
            <a:r>
              <a:rPr lang="en-US" sz="1900" dirty="0"/>
              <a:t>The Department of Protein Science has good awareness of sustainability issues and good courses on these issues.</a:t>
            </a:r>
          </a:p>
          <a:p>
            <a:pPr marL="342900" indent="-342900">
              <a:lnSpc>
                <a:spcPct val="200000"/>
              </a:lnSpc>
              <a:buFont typeface="Arial" panose="020B0604020202020204" pitchFamily="34" charset="0"/>
              <a:buChar char="•"/>
            </a:pPr>
            <a:r>
              <a:rPr lang="en-US" sz="1900" dirty="0"/>
              <a:t>Video / telephone conferences are possible to use to reduce travel.</a:t>
            </a:r>
            <a:endParaRPr lang="en-GB" sz="1900" dirty="0"/>
          </a:p>
          <a:p>
            <a:pPr marL="698500" lvl="1" indent="-342900"/>
            <a:endParaRPr lang="en-GB" dirty="0"/>
          </a:p>
        </p:txBody>
      </p:sp>
    </p:spTree>
    <p:extLst>
      <p:ext uri="{BB962C8B-B14F-4D97-AF65-F5344CB8AC3E}">
        <p14:creationId xmlns:p14="http://schemas.microsoft.com/office/powerpoint/2010/main" val="20497413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E345E4-2A35-C342-8098-0CF28DE776F0}"/>
              </a:ext>
            </a:extLst>
          </p:cNvPr>
          <p:cNvSpPr>
            <a:spLocks noGrp="1"/>
          </p:cNvSpPr>
          <p:nvPr>
            <p:ph type="title"/>
          </p:nvPr>
        </p:nvSpPr>
        <p:spPr/>
        <p:txBody>
          <a:bodyPr/>
          <a:lstStyle/>
          <a:p>
            <a:r>
              <a:rPr lang="en-US" sz="2800" dirty="0"/>
              <a:t>Information from the internal audit</a:t>
            </a:r>
            <a:endParaRPr lang="en-GB" dirty="0"/>
          </a:p>
        </p:txBody>
      </p:sp>
      <p:sp>
        <p:nvSpPr>
          <p:cNvPr id="3" name="Content Placeholder 2">
            <a:extLst>
              <a:ext uri="{FF2B5EF4-FFF2-40B4-BE49-F238E27FC236}">
                <a16:creationId xmlns:a16="http://schemas.microsoft.com/office/drawing/2014/main" id="{A3FE23C6-C5ED-0D4D-A7EB-AA1E5466A87A}"/>
              </a:ext>
            </a:extLst>
          </p:cNvPr>
          <p:cNvSpPr>
            <a:spLocks noGrp="1"/>
          </p:cNvSpPr>
          <p:nvPr>
            <p:ph idx="1"/>
          </p:nvPr>
        </p:nvSpPr>
        <p:spPr>
          <a:xfrm>
            <a:off x="976392" y="1813302"/>
            <a:ext cx="7578645" cy="4215539"/>
          </a:xfrm>
        </p:spPr>
        <p:txBody>
          <a:bodyPr>
            <a:normAutofit/>
          </a:bodyPr>
          <a:lstStyle/>
          <a:p>
            <a:pPr marL="342900" indent="-342900">
              <a:lnSpc>
                <a:spcPct val="150000"/>
              </a:lnSpc>
              <a:buFont typeface="Arial" panose="020B0604020202020204" pitchFamily="34" charset="0"/>
              <a:buChar char="•"/>
            </a:pPr>
            <a:r>
              <a:rPr lang="en-US" b="1" dirty="0"/>
              <a:t>Recruitment</a:t>
            </a:r>
            <a:br>
              <a:rPr lang="en-US" dirty="0"/>
            </a:br>
            <a:r>
              <a:rPr lang="en-US" dirty="0"/>
              <a:t>The school has a process to include sustainability aspects in the recruitment of academic staff.</a:t>
            </a:r>
            <a:br>
              <a:rPr lang="en-US" dirty="0"/>
            </a:br>
            <a:r>
              <a:rPr lang="en-US" dirty="0"/>
              <a:t>When hiring T / A staff, sustainability is included in the introduction course for new employees.</a:t>
            </a:r>
            <a:r>
              <a:rPr lang="sv-SE" sz="1800" dirty="0"/>
              <a:t> </a:t>
            </a:r>
            <a:endParaRPr lang="en-GB" sz="1900" dirty="0"/>
          </a:p>
          <a:p>
            <a:pPr lvl="1" indent="0">
              <a:buNone/>
            </a:pPr>
            <a:endParaRPr lang="en-GB" dirty="0"/>
          </a:p>
        </p:txBody>
      </p:sp>
    </p:spTree>
    <p:extLst>
      <p:ext uri="{BB962C8B-B14F-4D97-AF65-F5344CB8AC3E}">
        <p14:creationId xmlns:p14="http://schemas.microsoft.com/office/powerpoint/2010/main" val="399426731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E345E4-2A35-C342-8098-0CF28DE776F0}"/>
              </a:ext>
            </a:extLst>
          </p:cNvPr>
          <p:cNvSpPr>
            <a:spLocks noGrp="1"/>
          </p:cNvSpPr>
          <p:nvPr>
            <p:ph type="title"/>
          </p:nvPr>
        </p:nvSpPr>
        <p:spPr/>
        <p:txBody>
          <a:bodyPr/>
          <a:lstStyle/>
          <a:p>
            <a:r>
              <a:rPr lang="en-US" sz="2800" dirty="0"/>
              <a:t>Information from the internal audit</a:t>
            </a:r>
            <a:endParaRPr lang="en-GB" dirty="0"/>
          </a:p>
        </p:txBody>
      </p:sp>
      <p:sp>
        <p:nvSpPr>
          <p:cNvPr id="3" name="Content Placeholder 2">
            <a:extLst>
              <a:ext uri="{FF2B5EF4-FFF2-40B4-BE49-F238E27FC236}">
                <a16:creationId xmlns:a16="http://schemas.microsoft.com/office/drawing/2014/main" id="{A3FE23C6-C5ED-0D4D-A7EB-AA1E5466A87A}"/>
              </a:ext>
            </a:extLst>
          </p:cNvPr>
          <p:cNvSpPr>
            <a:spLocks noGrp="1"/>
          </p:cNvSpPr>
          <p:nvPr>
            <p:ph idx="1"/>
          </p:nvPr>
        </p:nvSpPr>
        <p:spPr>
          <a:xfrm>
            <a:off x="976392" y="1813302"/>
            <a:ext cx="7578645" cy="4215539"/>
          </a:xfrm>
        </p:spPr>
        <p:txBody>
          <a:bodyPr>
            <a:normAutofit/>
          </a:bodyPr>
          <a:lstStyle/>
          <a:p>
            <a:pPr marL="342900" indent="-342900">
              <a:lnSpc>
                <a:spcPct val="150000"/>
              </a:lnSpc>
              <a:buFont typeface="Arial" panose="020B0604020202020204" pitchFamily="34" charset="0"/>
              <a:buChar char="•"/>
            </a:pPr>
            <a:endParaRPr lang="sv-SE" b="1" dirty="0"/>
          </a:p>
          <a:p>
            <a:pPr lvl="1" indent="0">
              <a:buNone/>
            </a:pPr>
            <a:endParaRPr lang="en-GB" dirty="0"/>
          </a:p>
        </p:txBody>
      </p:sp>
      <p:sp>
        <p:nvSpPr>
          <p:cNvPr id="4" name="TextBox 3">
            <a:extLst>
              <a:ext uri="{FF2B5EF4-FFF2-40B4-BE49-F238E27FC236}">
                <a16:creationId xmlns:a16="http://schemas.microsoft.com/office/drawing/2014/main" id="{3D157D23-3CDE-BF4A-9FE5-BC3A8A1F81B0}"/>
              </a:ext>
            </a:extLst>
          </p:cNvPr>
          <p:cNvSpPr txBox="1"/>
          <p:nvPr/>
        </p:nvSpPr>
        <p:spPr>
          <a:xfrm>
            <a:off x="836908" y="1813302"/>
            <a:ext cx="7067227" cy="3693319"/>
          </a:xfrm>
          <a:prstGeom prst="rect">
            <a:avLst/>
          </a:prstGeom>
          <a:noFill/>
        </p:spPr>
        <p:txBody>
          <a:bodyPr wrap="square" rtlCol="0">
            <a:spAutoFit/>
          </a:bodyPr>
          <a:lstStyle/>
          <a:p>
            <a:r>
              <a:rPr lang="en-US" b="1" dirty="0"/>
              <a:t>Education</a:t>
            </a:r>
            <a:br>
              <a:rPr lang="en-US" dirty="0"/>
            </a:br>
            <a:r>
              <a:rPr lang="en-US" dirty="0"/>
              <a:t>Program coordinators (PA) and basic education managers (GA) have work meetings to develop the teachers in sustainable development and discuss further development of the courses each year, where a program-responsible student also participates. </a:t>
            </a:r>
          </a:p>
          <a:p>
            <a:endParaRPr lang="en-US" dirty="0"/>
          </a:p>
          <a:p>
            <a:r>
              <a:rPr lang="en-US" dirty="0"/>
              <a:t>There is also a PA network where sustainability courses are discussed.</a:t>
            </a:r>
          </a:p>
          <a:p>
            <a:br>
              <a:rPr lang="en-US" dirty="0"/>
            </a:br>
            <a:r>
              <a:rPr lang="en-US" dirty="0"/>
              <a:t>According to the school's development plan, the UN's global sustainability goals should be part of KTH's environmental and sustainability work linked to KTH's mission.</a:t>
            </a:r>
            <a:endParaRPr lang="sv-SE" dirty="0"/>
          </a:p>
          <a:p>
            <a:endParaRPr lang="en-GB" dirty="0"/>
          </a:p>
        </p:txBody>
      </p:sp>
    </p:spTree>
    <p:extLst>
      <p:ext uri="{BB962C8B-B14F-4D97-AF65-F5344CB8AC3E}">
        <p14:creationId xmlns:p14="http://schemas.microsoft.com/office/powerpoint/2010/main" val="15650023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E345E4-2A35-C342-8098-0CF28DE776F0}"/>
              </a:ext>
            </a:extLst>
          </p:cNvPr>
          <p:cNvSpPr>
            <a:spLocks noGrp="1"/>
          </p:cNvSpPr>
          <p:nvPr>
            <p:ph type="title"/>
          </p:nvPr>
        </p:nvSpPr>
        <p:spPr>
          <a:xfrm>
            <a:off x="1297820" y="502008"/>
            <a:ext cx="6935788" cy="668338"/>
          </a:xfrm>
        </p:spPr>
        <p:txBody>
          <a:bodyPr/>
          <a:lstStyle/>
          <a:p>
            <a:r>
              <a:rPr lang="en-US" sz="2800" dirty="0"/>
              <a:t>Information from the internal audit</a:t>
            </a:r>
            <a:endParaRPr lang="en-GB" dirty="0"/>
          </a:p>
        </p:txBody>
      </p:sp>
      <p:sp>
        <p:nvSpPr>
          <p:cNvPr id="3" name="Content Placeholder 2">
            <a:extLst>
              <a:ext uri="{FF2B5EF4-FFF2-40B4-BE49-F238E27FC236}">
                <a16:creationId xmlns:a16="http://schemas.microsoft.com/office/drawing/2014/main" id="{A3FE23C6-C5ED-0D4D-A7EB-AA1E5466A87A}"/>
              </a:ext>
            </a:extLst>
          </p:cNvPr>
          <p:cNvSpPr>
            <a:spLocks noGrp="1"/>
          </p:cNvSpPr>
          <p:nvPr>
            <p:ph idx="1"/>
          </p:nvPr>
        </p:nvSpPr>
        <p:spPr>
          <a:xfrm>
            <a:off x="976392" y="1813302"/>
            <a:ext cx="7578645" cy="4215539"/>
          </a:xfrm>
        </p:spPr>
        <p:txBody>
          <a:bodyPr>
            <a:normAutofit/>
          </a:bodyPr>
          <a:lstStyle/>
          <a:p>
            <a:pPr marL="342900" indent="-342900">
              <a:lnSpc>
                <a:spcPct val="150000"/>
              </a:lnSpc>
              <a:buFont typeface="Arial" panose="020B0604020202020204" pitchFamily="34" charset="0"/>
              <a:buChar char="•"/>
            </a:pPr>
            <a:endParaRPr lang="sv-SE" b="1" dirty="0"/>
          </a:p>
          <a:p>
            <a:pPr lvl="1" indent="0">
              <a:buNone/>
            </a:pPr>
            <a:endParaRPr lang="en-GB" dirty="0"/>
          </a:p>
        </p:txBody>
      </p:sp>
      <p:sp>
        <p:nvSpPr>
          <p:cNvPr id="4" name="TextBox 3">
            <a:extLst>
              <a:ext uri="{FF2B5EF4-FFF2-40B4-BE49-F238E27FC236}">
                <a16:creationId xmlns:a16="http://schemas.microsoft.com/office/drawing/2014/main" id="{3D157D23-3CDE-BF4A-9FE5-BC3A8A1F81B0}"/>
              </a:ext>
            </a:extLst>
          </p:cNvPr>
          <p:cNvSpPr txBox="1"/>
          <p:nvPr/>
        </p:nvSpPr>
        <p:spPr>
          <a:xfrm>
            <a:off x="790414" y="1053237"/>
            <a:ext cx="7191214" cy="5355312"/>
          </a:xfrm>
          <a:prstGeom prst="rect">
            <a:avLst/>
          </a:prstGeom>
          <a:noFill/>
        </p:spPr>
        <p:txBody>
          <a:bodyPr wrap="square" rtlCol="0">
            <a:spAutoFit/>
          </a:bodyPr>
          <a:lstStyle/>
          <a:p>
            <a:pPr>
              <a:lnSpc>
                <a:spcPct val="150000"/>
              </a:lnSpc>
            </a:pPr>
            <a:r>
              <a:rPr lang="en-US" b="1" dirty="0"/>
              <a:t>Research</a:t>
            </a:r>
            <a:br>
              <a:rPr lang="en-US" dirty="0"/>
            </a:br>
            <a:r>
              <a:rPr lang="en-US" dirty="0"/>
              <a:t>According to the Higher Education Ordinance (1993: 100), in the general learning outcomes, it is explained that all doctoral degrees must, after graduation, contribute to sustainable development. This means that all doctoral student work at the school is aimed at a sustainable society. The research manager believes that in this learning goal there is some uncertainty, as it is unclear when the knowledge should be obtained.</a:t>
            </a:r>
            <a:br>
              <a:rPr lang="en-US" dirty="0"/>
            </a:br>
            <a:r>
              <a:rPr lang="en-US" dirty="0"/>
              <a:t>However, research training is governed financially by external parties, which means that it can be more difficult for CBH to steer the connection to sustainable development in the same way as the school does on basic education.</a:t>
            </a:r>
            <a:endParaRPr lang="sv-SE" dirty="0"/>
          </a:p>
          <a:p>
            <a:endParaRPr lang="en-GB" dirty="0"/>
          </a:p>
        </p:txBody>
      </p:sp>
    </p:spTree>
    <p:extLst>
      <p:ext uri="{BB962C8B-B14F-4D97-AF65-F5344CB8AC3E}">
        <p14:creationId xmlns:p14="http://schemas.microsoft.com/office/powerpoint/2010/main" val="196472616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E345E4-2A35-C342-8098-0CF28DE776F0}"/>
              </a:ext>
            </a:extLst>
          </p:cNvPr>
          <p:cNvSpPr>
            <a:spLocks noGrp="1"/>
          </p:cNvSpPr>
          <p:nvPr>
            <p:ph type="title"/>
          </p:nvPr>
        </p:nvSpPr>
        <p:spPr>
          <a:xfrm>
            <a:off x="1297820" y="502008"/>
            <a:ext cx="6935788" cy="668338"/>
          </a:xfrm>
        </p:spPr>
        <p:txBody>
          <a:bodyPr/>
          <a:lstStyle/>
          <a:p>
            <a:r>
              <a:rPr lang="en-US" sz="2800" dirty="0"/>
              <a:t>Information from the internal audit</a:t>
            </a:r>
            <a:endParaRPr lang="en-GB" dirty="0"/>
          </a:p>
        </p:txBody>
      </p:sp>
      <p:sp>
        <p:nvSpPr>
          <p:cNvPr id="3" name="Content Placeholder 2">
            <a:extLst>
              <a:ext uri="{FF2B5EF4-FFF2-40B4-BE49-F238E27FC236}">
                <a16:creationId xmlns:a16="http://schemas.microsoft.com/office/drawing/2014/main" id="{A3FE23C6-C5ED-0D4D-A7EB-AA1E5466A87A}"/>
              </a:ext>
            </a:extLst>
          </p:cNvPr>
          <p:cNvSpPr>
            <a:spLocks noGrp="1"/>
          </p:cNvSpPr>
          <p:nvPr>
            <p:ph idx="1"/>
          </p:nvPr>
        </p:nvSpPr>
        <p:spPr>
          <a:xfrm>
            <a:off x="976392" y="1813302"/>
            <a:ext cx="7578645" cy="4215539"/>
          </a:xfrm>
        </p:spPr>
        <p:txBody>
          <a:bodyPr>
            <a:normAutofit/>
          </a:bodyPr>
          <a:lstStyle/>
          <a:p>
            <a:pPr marL="342900" indent="-342900">
              <a:lnSpc>
                <a:spcPct val="150000"/>
              </a:lnSpc>
              <a:buFont typeface="Arial" panose="020B0604020202020204" pitchFamily="34" charset="0"/>
              <a:buChar char="•"/>
            </a:pPr>
            <a:endParaRPr lang="sv-SE" b="1" dirty="0"/>
          </a:p>
          <a:p>
            <a:pPr lvl="1" indent="0">
              <a:buNone/>
            </a:pPr>
            <a:endParaRPr lang="en-GB" dirty="0"/>
          </a:p>
        </p:txBody>
      </p:sp>
      <p:graphicFrame>
        <p:nvGraphicFramePr>
          <p:cNvPr id="7" name="Table 6">
            <a:extLst>
              <a:ext uri="{FF2B5EF4-FFF2-40B4-BE49-F238E27FC236}">
                <a16:creationId xmlns:a16="http://schemas.microsoft.com/office/drawing/2014/main" id="{570EB6C5-AD4F-7149-B385-18505B32D16C}"/>
              </a:ext>
            </a:extLst>
          </p:cNvPr>
          <p:cNvGraphicFramePr>
            <a:graphicFrameLocks noGrp="1"/>
          </p:cNvGraphicFramePr>
          <p:nvPr>
            <p:extLst>
              <p:ext uri="{D42A27DB-BD31-4B8C-83A1-F6EECF244321}">
                <p14:modId xmlns:p14="http://schemas.microsoft.com/office/powerpoint/2010/main" val="3645860943"/>
              </p:ext>
            </p:extLst>
          </p:nvPr>
        </p:nvGraphicFramePr>
        <p:xfrm>
          <a:off x="976392" y="1441343"/>
          <a:ext cx="7257216" cy="3874576"/>
        </p:xfrm>
        <a:graphic>
          <a:graphicData uri="http://schemas.openxmlformats.org/drawingml/2006/table">
            <a:tbl>
              <a:tblPr>
                <a:tableStyleId>{5C22544A-7EE6-4342-B048-85BDC9FD1C3A}</a:tableStyleId>
              </a:tblPr>
              <a:tblGrid>
                <a:gridCol w="1217377">
                  <a:extLst>
                    <a:ext uri="{9D8B030D-6E8A-4147-A177-3AD203B41FA5}">
                      <a16:colId xmlns:a16="http://schemas.microsoft.com/office/drawing/2014/main" val="2300574480"/>
                    </a:ext>
                  </a:extLst>
                </a:gridCol>
                <a:gridCol w="3028741">
                  <a:extLst>
                    <a:ext uri="{9D8B030D-6E8A-4147-A177-3AD203B41FA5}">
                      <a16:colId xmlns:a16="http://schemas.microsoft.com/office/drawing/2014/main" val="1659707427"/>
                    </a:ext>
                  </a:extLst>
                </a:gridCol>
                <a:gridCol w="3011098">
                  <a:extLst>
                    <a:ext uri="{9D8B030D-6E8A-4147-A177-3AD203B41FA5}">
                      <a16:colId xmlns:a16="http://schemas.microsoft.com/office/drawing/2014/main" val="1952236730"/>
                    </a:ext>
                  </a:extLst>
                </a:gridCol>
              </a:tblGrid>
              <a:tr h="231286">
                <a:tc>
                  <a:txBody>
                    <a:bodyPr/>
                    <a:lstStyle/>
                    <a:p>
                      <a:pPr algn="l" fontAlgn="ctr"/>
                      <a:r>
                        <a:rPr lang="sv-SE" sz="800" u="none" strike="noStrike">
                          <a:effectLst/>
                        </a:rPr>
                        <a:t>Number</a:t>
                      </a:r>
                      <a:endParaRPr lang="sv-SE" sz="800" b="1" i="0" u="none" strike="noStrike">
                        <a:solidFill>
                          <a:srgbClr val="000000"/>
                        </a:solidFill>
                        <a:effectLst/>
                        <a:latin typeface="Calibri" panose="020F0502020204030204" pitchFamily="34" charset="0"/>
                      </a:endParaRPr>
                    </a:p>
                  </a:txBody>
                  <a:tcPr marL="4040" marR="4040" marT="4040" marB="0" anchor="ctr"/>
                </a:tc>
                <a:tc>
                  <a:txBody>
                    <a:bodyPr/>
                    <a:lstStyle/>
                    <a:p>
                      <a:pPr algn="l" fontAlgn="ctr"/>
                      <a:r>
                        <a:rPr lang="sv-SE" sz="800" u="none" strike="noStrike">
                          <a:effectLst/>
                        </a:rPr>
                        <a:t> Improvement proposals</a:t>
                      </a:r>
                      <a:endParaRPr lang="sv-SE" sz="800" b="1" i="0" u="none" strike="noStrike">
                        <a:solidFill>
                          <a:srgbClr val="000000"/>
                        </a:solidFill>
                        <a:effectLst/>
                        <a:latin typeface="Calibri" panose="020F0502020204030204" pitchFamily="34" charset="0"/>
                      </a:endParaRPr>
                    </a:p>
                  </a:txBody>
                  <a:tcPr marL="4040" marR="4040" marT="4040" marB="0" anchor="ctr"/>
                </a:tc>
                <a:tc>
                  <a:txBody>
                    <a:bodyPr/>
                    <a:lstStyle/>
                    <a:p>
                      <a:pPr algn="l" fontAlgn="ctr"/>
                      <a:r>
                        <a:rPr lang="sv-SE" sz="800" u="none" strike="noStrike">
                          <a:effectLst/>
                        </a:rPr>
                        <a:t>Planned actions</a:t>
                      </a:r>
                      <a:endParaRPr lang="sv-SE" sz="800" b="1" i="0" u="none" strike="noStrike">
                        <a:solidFill>
                          <a:srgbClr val="000000"/>
                        </a:solidFill>
                        <a:effectLst/>
                        <a:latin typeface="Calibri" panose="020F0502020204030204" pitchFamily="34" charset="0"/>
                      </a:endParaRPr>
                    </a:p>
                  </a:txBody>
                  <a:tcPr marL="4040" marR="4040" marT="4040" marB="0" anchor="ctr"/>
                </a:tc>
                <a:extLst>
                  <a:ext uri="{0D108BD9-81ED-4DB2-BD59-A6C34878D82A}">
                    <a16:rowId xmlns:a16="http://schemas.microsoft.com/office/drawing/2014/main" val="3273060301"/>
                  </a:ext>
                </a:extLst>
              </a:tr>
              <a:tr h="873108">
                <a:tc>
                  <a:txBody>
                    <a:bodyPr/>
                    <a:lstStyle/>
                    <a:p>
                      <a:pPr algn="l" fontAlgn="t"/>
                      <a:r>
                        <a:rPr lang="sv-SE" sz="800" u="none" strike="noStrike">
                          <a:effectLst/>
                        </a:rPr>
                        <a:t>IR-FF-2018- CBH -001</a:t>
                      </a:r>
                      <a:endParaRPr lang="sv-SE" sz="800" b="0" i="0" u="none" strike="noStrike">
                        <a:solidFill>
                          <a:srgbClr val="000000"/>
                        </a:solidFill>
                        <a:effectLst/>
                        <a:latin typeface="Calibri" panose="020F0502020204030204" pitchFamily="34" charset="0"/>
                      </a:endParaRPr>
                    </a:p>
                  </a:txBody>
                  <a:tcPr marL="4040" marR="4040" marT="4040" marB="0"/>
                </a:tc>
                <a:tc>
                  <a:txBody>
                    <a:bodyPr/>
                    <a:lstStyle/>
                    <a:p>
                      <a:pPr algn="l" fontAlgn="t"/>
                      <a:r>
                        <a:rPr lang="en-US" sz="800" u="none" strike="noStrike">
                          <a:effectLst/>
                        </a:rPr>
                        <a:t>Continued review of the entire school's courses, which the MHU must be marked in accordance with established action programs.</a:t>
                      </a:r>
                      <a:endParaRPr lang="sv-SE" sz="800" b="0" i="0" u="none" strike="noStrike">
                        <a:solidFill>
                          <a:srgbClr val="000000"/>
                        </a:solidFill>
                        <a:effectLst/>
                        <a:latin typeface="Calibri" panose="020F0502020204030204" pitchFamily="34" charset="0"/>
                      </a:endParaRPr>
                    </a:p>
                  </a:txBody>
                  <a:tcPr marL="4040" marR="4040" marT="4040" marB="0"/>
                </a:tc>
                <a:tc>
                  <a:txBody>
                    <a:bodyPr/>
                    <a:lstStyle/>
                    <a:p>
                      <a:pPr algn="l" fontAlgn="t"/>
                      <a:r>
                        <a:rPr lang="en-US" sz="800" u="none" strike="noStrike">
                          <a:effectLst/>
                        </a:rPr>
                        <a:t>Course plans will be updated according to central KTH's routines and then the label will be part of this work.</a:t>
                      </a:r>
                      <a:endParaRPr lang="sv-SE" sz="800" b="0" i="0" u="none" strike="noStrike">
                        <a:solidFill>
                          <a:srgbClr val="000000"/>
                        </a:solidFill>
                        <a:effectLst/>
                        <a:latin typeface="Calibri" panose="020F0502020204030204" pitchFamily="34" charset="0"/>
                      </a:endParaRPr>
                    </a:p>
                  </a:txBody>
                  <a:tcPr marL="4040" marR="4040" marT="4040" marB="0"/>
                </a:tc>
                <a:extLst>
                  <a:ext uri="{0D108BD9-81ED-4DB2-BD59-A6C34878D82A}">
                    <a16:rowId xmlns:a16="http://schemas.microsoft.com/office/drawing/2014/main" val="2317052288"/>
                  </a:ext>
                </a:extLst>
              </a:tr>
              <a:tr h="728554">
                <a:tc>
                  <a:txBody>
                    <a:bodyPr/>
                    <a:lstStyle/>
                    <a:p>
                      <a:pPr algn="l" fontAlgn="t"/>
                      <a:r>
                        <a:rPr lang="sv-SE" sz="800" u="none" strike="noStrike">
                          <a:effectLst/>
                        </a:rPr>
                        <a:t>IR-FF-2018- CBH -002</a:t>
                      </a:r>
                      <a:endParaRPr lang="sv-SE" sz="800" b="0" i="0" u="none" strike="noStrike">
                        <a:solidFill>
                          <a:srgbClr val="000000"/>
                        </a:solidFill>
                        <a:effectLst/>
                        <a:latin typeface="Calibri" panose="020F0502020204030204" pitchFamily="34" charset="0"/>
                      </a:endParaRPr>
                    </a:p>
                  </a:txBody>
                  <a:tcPr marL="4040" marR="4040" marT="4040" marB="0"/>
                </a:tc>
                <a:tc>
                  <a:txBody>
                    <a:bodyPr/>
                    <a:lstStyle/>
                    <a:p>
                      <a:pPr algn="l" fontAlgn="t"/>
                      <a:r>
                        <a:rPr lang="en-US" sz="800" u="none" strike="noStrike">
                          <a:effectLst/>
                        </a:rPr>
                        <a:t>Continued work on video conferencing.</a:t>
                      </a:r>
                      <a:endParaRPr lang="sv-SE" sz="800" b="0" i="0" u="none" strike="noStrike">
                        <a:solidFill>
                          <a:srgbClr val="000000"/>
                        </a:solidFill>
                        <a:effectLst/>
                        <a:latin typeface="Calibri" panose="020F0502020204030204" pitchFamily="34" charset="0"/>
                      </a:endParaRPr>
                    </a:p>
                  </a:txBody>
                  <a:tcPr marL="4040" marR="4040" marT="4040" marB="0"/>
                </a:tc>
                <a:tc>
                  <a:txBody>
                    <a:bodyPr/>
                    <a:lstStyle/>
                    <a:p>
                      <a:pPr algn="l" fontAlgn="t"/>
                      <a:r>
                        <a:rPr lang="en-US" sz="800" u="none" strike="noStrike">
                          <a:effectLst/>
                        </a:rPr>
                        <a:t>Review and new acquisition is ongoing. We also do the project together with the EECS school to see what we can continue with.</a:t>
                      </a:r>
                      <a:endParaRPr lang="sv-SE" sz="800" b="0" i="0" u="none" strike="noStrike">
                        <a:solidFill>
                          <a:srgbClr val="000000"/>
                        </a:solidFill>
                        <a:effectLst/>
                        <a:latin typeface="Calibri" panose="020F0502020204030204" pitchFamily="34" charset="0"/>
                      </a:endParaRPr>
                    </a:p>
                  </a:txBody>
                  <a:tcPr marL="4040" marR="4040" marT="4040" marB="0"/>
                </a:tc>
                <a:extLst>
                  <a:ext uri="{0D108BD9-81ED-4DB2-BD59-A6C34878D82A}">
                    <a16:rowId xmlns:a16="http://schemas.microsoft.com/office/drawing/2014/main" val="4044984307"/>
                  </a:ext>
                </a:extLst>
              </a:tr>
              <a:tr h="728554">
                <a:tc>
                  <a:txBody>
                    <a:bodyPr/>
                    <a:lstStyle/>
                    <a:p>
                      <a:pPr algn="l" fontAlgn="t"/>
                      <a:r>
                        <a:rPr lang="sv-SE" sz="800" u="none" strike="noStrike">
                          <a:effectLst/>
                        </a:rPr>
                        <a:t>IR-FF-2018- CBH -003</a:t>
                      </a:r>
                      <a:endParaRPr lang="sv-SE" sz="800" b="0" i="0" u="none" strike="noStrike">
                        <a:solidFill>
                          <a:srgbClr val="000000"/>
                        </a:solidFill>
                        <a:effectLst/>
                        <a:latin typeface="Calibri" panose="020F0502020204030204" pitchFamily="34" charset="0"/>
                      </a:endParaRPr>
                    </a:p>
                  </a:txBody>
                  <a:tcPr marL="4040" marR="4040" marT="4040" marB="0"/>
                </a:tc>
                <a:tc>
                  <a:txBody>
                    <a:bodyPr/>
                    <a:lstStyle/>
                    <a:p>
                      <a:pPr algn="l" fontAlgn="t"/>
                      <a:r>
                        <a:rPr lang="en-US" sz="800" u="none" strike="noStrike">
                          <a:effectLst/>
                        </a:rPr>
                        <a:t>Only one person (chemical manager) has administrative competence in Klara. May cause problems during absence.</a:t>
                      </a:r>
                      <a:endParaRPr lang="sv-SE" sz="800" b="0" i="0" u="none" strike="noStrike">
                        <a:solidFill>
                          <a:srgbClr val="000000"/>
                        </a:solidFill>
                        <a:effectLst/>
                        <a:latin typeface="Calibri" panose="020F0502020204030204" pitchFamily="34" charset="0"/>
                      </a:endParaRPr>
                    </a:p>
                  </a:txBody>
                  <a:tcPr marL="4040" marR="4040" marT="4040" marB="0"/>
                </a:tc>
                <a:tc>
                  <a:txBody>
                    <a:bodyPr/>
                    <a:lstStyle/>
                    <a:p>
                      <a:pPr algn="l" fontAlgn="t"/>
                      <a:r>
                        <a:rPr lang="en-US" sz="800" u="none" strike="noStrike">
                          <a:effectLst/>
                        </a:rPr>
                        <a:t>Education takes place as needed. 4 more persons this autumn</a:t>
                      </a:r>
                      <a:endParaRPr lang="sv-SE" sz="800" b="0" i="0" u="none" strike="noStrike">
                        <a:solidFill>
                          <a:srgbClr val="000000"/>
                        </a:solidFill>
                        <a:effectLst/>
                        <a:latin typeface="Calibri" panose="020F0502020204030204" pitchFamily="34" charset="0"/>
                      </a:endParaRPr>
                    </a:p>
                  </a:txBody>
                  <a:tcPr marL="4040" marR="4040" marT="4040" marB="0"/>
                </a:tc>
                <a:extLst>
                  <a:ext uri="{0D108BD9-81ED-4DB2-BD59-A6C34878D82A}">
                    <a16:rowId xmlns:a16="http://schemas.microsoft.com/office/drawing/2014/main" val="3345947763"/>
                  </a:ext>
                </a:extLst>
              </a:tr>
              <a:tr h="1313074">
                <a:tc>
                  <a:txBody>
                    <a:bodyPr/>
                    <a:lstStyle/>
                    <a:p>
                      <a:pPr algn="l" fontAlgn="t"/>
                      <a:r>
                        <a:rPr lang="sv-SE" sz="800" u="none" strike="noStrike">
                          <a:effectLst/>
                        </a:rPr>
                        <a:t>IR-FF-2018- CBH -004</a:t>
                      </a:r>
                      <a:endParaRPr lang="sv-SE" sz="800" b="0" i="0" u="none" strike="noStrike">
                        <a:solidFill>
                          <a:srgbClr val="000000"/>
                        </a:solidFill>
                        <a:effectLst/>
                        <a:latin typeface="Calibri" panose="020F0502020204030204" pitchFamily="34" charset="0"/>
                      </a:endParaRPr>
                    </a:p>
                  </a:txBody>
                  <a:tcPr marL="4040" marR="4040" marT="4040" marB="0"/>
                </a:tc>
                <a:tc>
                  <a:txBody>
                    <a:bodyPr/>
                    <a:lstStyle/>
                    <a:p>
                      <a:pPr algn="l" fontAlgn="t"/>
                      <a:r>
                        <a:rPr lang="en-US" sz="800" u="none" strike="noStrike">
                          <a:effectLst/>
                        </a:rPr>
                        <a:t>According to KTH's development plan and operational plan, the UN's global sustainability goals should be the starting point for the work on sustainable development within the school. This also applies from the school's development plan. It is not clear from the work of integrating sustainable development into the school's programs, courses and research projects how this is taken into account.</a:t>
                      </a:r>
                      <a:endParaRPr lang="sv-SE" sz="800" b="0" i="0" u="none" strike="noStrike">
                        <a:solidFill>
                          <a:srgbClr val="000000"/>
                        </a:solidFill>
                        <a:effectLst/>
                        <a:latin typeface="Calibri" panose="020F0502020204030204" pitchFamily="34" charset="0"/>
                      </a:endParaRPr>
                    </a:p>
                  </a:txBody>
                  <a:tcPr marL="4040" marR="4040" marT="4040" marB="0"/>
                </a:tc>
                <a:tc>
                  <a:txBody>
                    <a:bodyPr/>
                    <a:lstStyle/>
                    <a:p>
                      <a:pPr algn="l" fontAlgn="t"/>
                      <a:r>
                        <a:rPr lang="sv-SE" sz="800" u="none" strike="noStrike" dirty="0">
                          <a:effectLst/>
                        </a:rPr>
                        <a:t>Make action plans</a:t>
                      </a:r>
                      <a:endParaRPr lang="sv-SE" sz="800" b="0" i="0" u="none" strike="noStrike" dirty="0">
                        <a:solidFill>
                          <a:srgbClr val="000000"/>
                        </a:solidFill>
                        <a:effectLst/>
                        <a:latin typeface="Calibri" panose="020F0502020204030204" pitchFamily="34" charset="0"/>
                      </a:endParaRPr>
                    </a:p>
                  </a:txBody>
                  <a:tcPr marL="4040" marR="4040" marT="4040" marB="0"/>
                </a:tc>
                <a:extLst>
                  <a:ext uri="{0D108BD9-81ED-4DB2-BD59-A6C34878D82A}">
                    <a16:rowId xmlns:a16="http://schemas.microsoft.com/office/drawing/2014/main" val="539345619"/>
                  </a:ext>
                </a:extLst>
              </a:tr>
            </a:tbl>
          </a:graphicData>
        </a:graphic>
      </p:graphicFrame>
    </p:spTree>
    <p:extLst>
      <p:ext uri="{BB962C8B-B14F-4D97-AF65-F5344CB8AC3E}">
        <p14:creationId xmlns:p14="http://schemas.microsoft.com/office/powerpoint/2010/main" val="161918059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en-US" dirty="0"/>
              <a:t>Other questions?</a:t>
            </a:r>
            <a:endParaRPr lang="sv-SE" dirty="0"/>
          </a:p>
        </p:txBody>
      </p:sp>
      <p:sp>
        <p:nvSpPr>
          <p:cNvPr id="3" name="Platshållare för innehåll 2"/>
          <p:cNvSpPr>
            <a:spLocks noGrp="1"/>
          </p:cNvSpPr>
          <p:nvPr>
            <p:ph idx="1"/>
          </p:nvPr>
        </p:nvSpPr>
        <p:spPr>
          <a:xfrm>
            <a:off x="1446634" y="1995754"/>
            <a:ext cx="6935788" cy="3603625"/>
          </a:xfrm>
        </p:spPr>
        <p:txBody>
          <a:bodyPr/>
          <a:lstStyle/>
          <a:p>
            <a:pPr marL="342900" indent="-342900">
              <a:buFont typeface="Arial"/>
              <a:buChar char="•"/>
            </a:pPr>
            <a:r>
              <a:rPr lang="sv-SE" dirty="0"/>
              <a:t>Suggestions</a:t>
            </a:r>
          </a:p>
        </p:txBody>
      </p:sp>
    </p:spTree>
    <p:extLst>
      <p:ext uri="{BB962C8B-B14F-4D97-AF65-F5344CB8AC3E}">
        <p14:creationId xmlns:p14="http://schemas.microsoft.com/office/powerpoint/2010/main" val="249263705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err="1"/>
              <a:t>Next</a:t>
            </a:r>
            <a:r>
              <a:rPr lang="sv-SE" dirty="0"/>
              <a:t> meeting</a:t>
            </a:r>
          </a:p>
        </p:txBody>
      </p:sp>
      <p:sp>
        <p:nvSpPr>
          <p:cNvPr id="3" name="Platshållare för innehåll 2"/>
          <p:cNvSpPr>
            <a:spLocks noGrp="1"/>
          </p:cNvSpPr>
          <p:nvPr>
            <p:ph idx="1"/>
          </p:nvPr>
        </p:nvSpPr>
        <p:spPr/>
        <p:txBody>
          <a:bodyPr>
            <a:normAutofit/>
          </a:bodyPr>
          <a:lstStyle/>
          <a:p>
            <a:pPr lvl="0"/>
            <a:r>
              <a:rPr lang="en-US" dirty="0"/>
              <a:t>We, April 3, 13.30-15.30 at Campus </a:t>
            </a:r>
            <a:r>
              <a:rPr lang="en-US" dirty="0" err="1"/>
              <a:t>Valhallavägen</a:t>
            </a:r>
            <a:endParaRPr lang="en-US" dirty="0"/>
          </a:p>
          <a:p>
            <a:pPr lvl="0"/>
            <a:r>
              <a:rPr lang="en-US" dirty="0" err="1"/>
              <a:t>Teknikringen</a:t>
            </a:r>
            <a:r>
              <a:rPr lang="en-US" dirty="0"/>
              <a:t> 28, </a:t>
            </a:r>
            <a:r>
              <a:rPr lang="en-US" dirty="0" err="1"/>
              <a:t>Treesearch</a:t>
            </a:r>
            <a:endParaRPr lang="sv-SE" dirty="0"/>
          </a:p>
          <a:p>
            <a:endParaRPr lang="sv-SE" dirty="0"/>
          </a:p>
        </p:txBody>
      </p:sp>
    </p:spTree>
    <p:extLst>
      <p:ext uri="{BB962C8B-B14F-4D97-AF65-F5344CB8AC3E}">
        <p14:creationId xmlns:p14="http://schemas.microsoft.com/office/powerpoint/2010/main" val="7622844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3D091D-1B5B-DA49-8998-F51AB1007CD9}"/>
              </a:ext>
            </a:extLst>
          </p:cNvPr>
          <p:cNvSpPr>
            <a:spLocks noGrp="1"/>
          </p:cNvSpPr>
          <p:nvPr>
            <p:ph type="title"/>
          </p:nvPr>
        </p:nvSpPr>
        <p:spPr/>
        <p:txBody>
          <a:bodyPr/>
          <a:lstStyle/>
          <a:p>
            <a:r>
              <a:rPr lang="en-GB" dirty="0"/>
              <a:t>Safety information</a:t>
            </a:r>
          </a:p>
        </p:txBody>
      </p:sp>
      <p:sp>
        <p:nvSpPr>
          <p:cNvPr id="3" name="Content Placeholder 2">
            <a:extLst>
              <a:ext uri="{FF2B5EF4-FFF2-40B4-BE49-F238E27FC236}">
                <a16:creationId xmlns:a16="http://schemas.microsoft.com/office/drawing/2014/main" id="{754455E9-B0EB-AD4F-93D7-7E1C956B2BB5}"/>
              </a:ext>
            </a:extLst>
          </p:cNvPr>
          <p:cNvSpPr>
            <a:spLocks noGrp="1"/>
          </p:cNvSpPr>
          <p:nvPr>
            <p:ph idx="1"/>
          </p:nvPr>
        </p:nvSpPr>
        <p:spPr/>
        <p:txBody>
          <a:bodyPr/>
          <a:lstStyle/>
          <a:p>
            <a:pPr marL="342900" indent="-342900">
              <a:buFont typeface="Arial" panose="020B0604020202020204" pitchFamily="34" charset="0"/>
              <a:buChar char="•"/>
            </a:pPr>
            <a:r>
              <a:rPr lang="en-GB" dirty="0"/>
              <a:t>Escape routes – safety stairs in each end of the corridor</a:t>
            </a:r>
          </a:p>
          <a:p>
            <a:pPr marL="342900" indent="-342900">
              <a:buFont typeface="Arial" panose="020B0604020202020204" pitchFamily="34" charset="0"/>
              <a:buChar char="•"/>
            </a:pPr>
            <a:r>
              <a:rPr lang="en-GB" dirty="0"/>
              <a:t>Assembly-point –</a:t>
            </a:r>
            <a:r>
              <a:rPr lang="sv-SE" dirty="0" err="1"/>
              <a:t>Roslagstullsbacken</a:t>
            </a:r>
            <a:r>
              <a:rPr lang="sv-SE" dirty="0"/>
              <a:t> 21, at the </a:t>
            </a:r>
            <a:r>
              <a:rPr lang="sv-SE" dirty="0" err="1"/>
              <a:t>busstop</a:t>
            </a:r>
            <a:endParaRPr lang="en-GB" dirty="0"/>
          </a:p>
          <a:p>
            <a:pPr marL="342900" indent="-342900">
              <a:buFont typeface="Arial" panose="020B0604020202020204" pitchFamily="34" charset="0"/>
              <a:buChar char="•"/>
            </a:pPr>
            <a:r>
              <a:rPr lang="en-GB" dirty="0"/>
              <a:t>In case of emergency call 112</a:t>
            </a:r>
          </a:p>
        </p:txBody>
      </p:sp>
    </p:spTree>
    <p:extLst>
      <p:ext uri="{BB962C8B-B14F-4D97-AF65-F5344CB8AC3E}">
        <p14:creationId xmlns:p14="http://schemas.microsoft.com/office/powerpoint/2010/main" val="23487443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Presentation</a:t>
            </a:r>
          </a:p>
        </p:txBody>
      </p:sp>
      <p:sp>
        <p:nvSpPr>
          <p:cNvPr id="3" name="Content Placeholder 2"/>
          <p:cNvSpPr>
            <a:spLocks noGrp="1"/>
          </p:cNvSpPr>
          <p:nvPr>
            <p:ph idx="1"/>
          </p:nvPr>
        </p:nvSpPr>
        <p:spPr>
          <a:xfrm>
            <a:off x="685800" y="1650795"/>
            <a:ext cx="7869238" cy="4010230"/>
          </a:xfrm>
        </p:spPr>
        <p:txBody>
          <a:bodyPr>
            <a:normAutofit/>
          </a:bodyPr>
          <a:lstStyle/>
          <a:p>
            <a:pPr marL="342900" lvl="0" indent="-342900">
              <a:buFont typeface="Arial" panose="020B0604020202020204" pitchFamily="34" charset="0"/>
              <a:buChar char="•"/>
            </a:pPr>
            <a:r>
              <a:rPr lang="sv-SE" dirty="0" err="1"/>
              <a:t>Secretary</a:t>
            </a:r>
            <a:r>
              <a:rPr lang="sv-SE" dirty="0"/>
              <a:t> for the meeting.</a:t>
            </a:r>
          </a:p>
          <a:p>
            <a:pPr marL="342900" lvl="0" indent="-342900">
              <a:buFont typeface="Arial" panose="020B0604020202020204" pitchFamily="34" charset="0"/>
              <a:buChar char="•"/>
            </a:pPr>
            <a:r>
              <a:rPr lang="sv-SE" dirty="0"/>
              <a:t>CBH </a:t>
            </a:r>
            <a:r>
              <a:rPr lang="sv-SE" dirty="0" err="1"/>
              <a:t>Intranet</a:t>
            </a:r>
            <a:r>
              <a:rPr lang="sv-SE" dirty="0"/>
              <a:t> </a:t>
            </a:r>
            <a:r>
              <a:rPr lang="sv-SE" dirty="0" err="1"/>
              <a:t>https</a:t>
            </a:r>
            <a:r>
              <a:rPr lang="sv-SE" dirty="0"/>
              <a:t>://</a:t>
            </a:r>
            <a:r>
              <a:rPr lang="sv-SE" dirty="0" err="1"/>
              <a:t>intra.kth.se</a:t>
            </a:r>
            <a:r>
              <a:rPr lang="sv-SE" dirty="0"/>
              <a:t>/</a:t>
            </a:r>
            <a:r>
              <a:rPr lang="sv-SE" dirty="0" err="1"/>
              <a:t>cbh</a:t>
            </a:r>
            <a:r>
              <a:rPr lang="sv-SE" dirty="0"/>
              <a:t>/</a:t>
            </a:r>
            <a:r>
              <a:rPr lang="sv-SE" dirty="0" err="1"/>
              <a:t>miljoarbete</a:t>
            </a:r>
            <a:r>
              <a:rPr lang="sv-SE" dirty="0"/>
              <a:t>/miljoorganisationen-vid-cbh-skolan-1.817335</a:t>
            </a:r>
          </a:p>
          <a:p>
            <a:endParaRPr lang="en-GB" dirty="0"/>
          </a:p>
        </p:txBody>
      </p:sp>
    </p:spTree>
    <p:extLst>
      <p:ext uri="{BB962C8B-B14F-4D97-AF65-F5344CB8AC3E}">
        <p14:creationId xmlns:p14="http://schemas.microsoft.com/office/powerpoint/2010/main" val="31917174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a:t>
            </a:r>
          </a:p>
        </p:txBody>
      </p:sp>
      <p:sp>
        <p:nvSpPr>
          <p:cNvPr id="3" name="Content Placeholder 2"/>
          <p:cNvSpPr>
            <a:spLocks noGrp="1"/>
          </p:cNvSpPr>
          <p:nvPr>
            <p:ph idx="1"/>
          </p:nvPr>
        </p:nvSpPr>
        <p:spPr>
          <a:xfrm>
            <a:off x="685800" y="1650795"/>
            <a:ext cx="7869238" cy="4010230"/>
          </a:xfrm>
        </p:spPr>
        <p:txBody>
          <a:bodyPr>
            <a:normAutofit/>
          </a:bodyPr>
          <a:lstStyle/>
          <a:p>
            <a:pPr marL="342900" lvl="0" indent="-342900">
              <a:buFont typeface="Arial" panose="020B0604020202020204" pitchFamily="34" charset="0"/>
              <a:buChar char="•"/>
            </a:pPr>
            <a:r>
              <a:rPr lang="en-US" dirty="0"/>
              <a:t>Presentation</a:t>
            </a:r>
            <a:endParaRPr lang="sv-SE" dirty="0"/>
          </a:p>
          <a:p>
            <a:pPr marL="342900" lvl="0" indent="-342900">
              <a:buFont typeface="Arial" panose="020B0604020202020204" pitchFamily="34" charset="0"/>
              <a:buChar char="•"/>
            </a:pPr>
            <a:r>
              <a:rPr lang="sv-SE" dirty="0" err="1"/>
              <a:t>Purpose</a:t>
            </a:r>
            <a:r>
              <a:rPr lang="sv-SE" dirty="0"/>
              <a:t> </a:t>
            </a:r>
            <a:r>
              <a:rPr lang="sv-SE" dirty="0" err="1"/>
              <a:t>of</a:t>
            </a:r>
            <a:r>
              <a:rPr lang="sv-SE" dirty="0"/>
              <a:t> </a:t>
            </a:r>
            <a:r>
              <a:rPr lang="sv-SE" dirty="0" err="1"/>
              <a:t>this</a:t>
            </a:r>
            <a:r>
              <a:rPr lang="sv-SE" dirty="0"/>
              <a:t> meeting</a:t>
            </a:r>
          </a:p>
          <a:p>
            <a:pPr marL="342900" lvl="0" indent="-342900">
              <a:buFont typeface="Arial" panose="020B0604020202020204" pitchFamily="34" charset="0"/>
              <a:buChar char="•"/>
            </a:pPr>
            <a:r>
              <a:rPr lang="en-US" dirty="0"/>
              <a:t>Follow up from last meeting</a:t>
            </a:r>
          </a:p>
          <a:p>
            <a:pPr marL="342900" lvl="0" indent="-342900">
              <a:buFont typeface="Arial" panose="020B0604020202020204" pitchFamily="34" charset="0"/>
              <a:buChar char="•"/>
            </a:pPr>
            <a:r>
              <a:rPr lang="en-US" dirty="0"/>
              <a:t>Status actions environmental goals CBH</a:t>
            </a:r>
            <a:r>
              <a:rPr lang="sv-SE" dirty="0"/>
              <a:t> </a:t>
            </a:r>
          </a:p>
          <a:p>
            <a:pPr marL="342900" lvl="0" indent="-342900">
              <a:buFont typeface="Arial" panose="020B0604020202020204" pitchFamily="34" charset="0"/>
              <a:buChar char="•"/>
            </a:pPr>
            <a:r>
              <a:rPr lang="en-US" dirty="0"/>
              <a:t>Information from the management</a:t>
            </a:r>
            <a:r>
              <a:rPr lang="sv-SE" dirty="0"/>
              <a:t> </a:t>
            </a:r>
          </a:p>
          <a:p>
            <a:pPr marL="342900" indent="-342900">
              <a:buFont typeface="Arial" panose="020B0604020202020204" pitchFamily="34" charset="0"/>
              <a:buChar char="•"/>
            </a:pPr>
            <a:r>
              <a:rPr lang="en-US" dirty="0"/>
              <a:t>Nonconformities and suggestions for improvement</a:t>
            </a:r>
            <a:endParaRPr lang="sv-SE" dirty="0"/>
          </a:p>
          <a:p>
            <a:pPr marL="342900" lvl="0" indent="-342900">
              <a:buFont typeface="Arial" panose="020B0604020202020204" pitchFamily="34" charset="0"/>
              <a:buChar char="•"/>
            </a:pPr>
            <a:r>
              <a:rPr lang="en-US" dirty="0"/>
              <a:t>Information from the internal audit</a:t>
            </a:r>
          </a:p>
          <a:p>
            <a:pPr marL="342900" lvl="0" indent="-342900">
              <a:buFont typeface="Arial" panose="020B0604020202020204" pitchFamily="34" charset="0"/>
              <a:buChar char="•"/>
            </a:pPr>
            <a:r>
              <a:rPr lang="en-US" dirty="0"/>
              <a:t>Other questions</a:t>
            </a:r>
            <a:endParaRPr lang="sv-SE" dirty="0"/>
          </a:p>
          <a:p>
            <a:pPr marL="342900" lvl="0" indent="-342900">
              <a:buFont typeface="Arial" panose="020B0604020202020204" pitchFamily="34" charset="0"/>
              <a:buChar char="•"/>
            </a:pPr>
            <a:r>
              <a:rPr lang="sv-SE" dirty="0" err="1"/>
              <a:t>Next</a:t>
            </a:r>
            <a:r>
              <a:rPr lang="sv-SE" dirty="0"/>
              <a:t> meeting</a:t>
            </a:r>
          </a:p>
          <a:p>
            <a:endParaRPr lang="en-US" dirty="0"/>
          </a:p>
          <a:p>
            <a:endParaRPr lang="en-US" dirty="0"/>
          </a:p>
        </p:txBody>
      </p:sp>
    </p:spTree>
    <p:extLst>
      <p:ext uri="{BB962C8B-B14F-4D97-AF65-F5344CB8AC3E}">
        <p14:creationId xmlns:p14="http://schemas.microsoft.com/office/powerpoint/2010/main" val="4730734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flipV="1">
            <a:off x="3248169" y="1501256"/>
            <a:ext cx="1924335" cy="81485"/>
          </a:xfrm>
        </p:spPr>
        <p:txBody>
          <a:bodyPr>
            <a:normAutofit fontScale="25000" lnSpcReduction="20000"/>
          </a:bodyPr>
          <a:lstStyle/>
          <a:p>
            <a:endParaRPr lang="sv-SE" dirty="0"/>
          </a:p>
        </p:txBody>
      </p:sp>
      <p:sp>
        <p:nvSpPr>
          <p:cNvPr id="33796" name="Titre 1"/>
          <p:cNvSpPr>
            <a:spLocks noGrp="1"/>
          </p:cNvSpPr>
          <p:nvPr>
            <p:ph type="title"/>
          </p:nvPr>
        </p:nvSpPr>
        <p:spPr>
          <a:xfrm>
            <a:off x="1619252" y="404871"/>
            <a:ext cx="4135439" cy="118269"/>
          </a:xfrm>
        </p:spPr>
        <p:txBody>
          <a:bodyPr>
            <a:normAutofit fontScale="90000"/>
          </a:bodyPr>
          <a:lstStyle/>
          <a:p>
            <a:pPr eaLnBrk="1" hangingPunct="1"/>
            <a:r>
              <a:rPr lang="en-GB" sz="2400" b="1" dirty="0"/>
              <a:t>	</a:t>
            </a:r>
            <a:endParaRPr lang="en-GB" sz="2400" dirty="0"/>
          </a:p>
        </p:txBody>
      </p:sp>
      <p:sp>
        <p:nvSpPr>
          <p:cNvPr id="33797" name="Text Box 4"/>
          <p:cNvSpPr txBox="1">
            <a:spLocks noChangeArrowheads="1"/>
          </p:cNvSpPr>
          <p:nvPr/>
        </p:nvSpPr>
        <p:spPr bwMode="auto">
          <a:xfrm>
            <a:off x="122238" y="3663951"/>
            <a:ext cx="2492375" cy="738664"/>
          </a:xfrm>
          <a:prstGeom prst="rect">
            <a:avLst/>
          </a:prstGeom>
          <a:noFill/>
          <a:ln w="9525">
            <a:noFill/>
            <a:miter lim="800000"/>
            <a:headEnd/>
            <a:tailEnd/>
          </a:ln>
        </p:spPr>
        <p:txBody>
          <a:bodyPr>
            <a:spAutoFit/>
          </a:bodyPr>
          <a:lstStyle/>
          <a:p>
            <a:pPr algn="ctr">
              <a:spcBef>
                <a:spcPct val="50000"/>
              </a:spcBef>
            </a:pPr>
            <a:r>
              <a:rPr lang="en-US" b="1" dirty="0">
                <a:solidFill>
                  <a:srgbClr val="FFFFFF"/>
                </a:solidFill>
                <a:latin typeface="Calibri" pitchFamily="34" charset="0"/>
              </a:rPr>
              <a:t>Mission or Camp</a:t>
            </a:r>
            <a:r>
              <a:rPr lang="en-US" sz="2400" b="1" dirty="0">
                <a:solidFill>
                  <a:srgbClr val="FFFFFF"/>
                </a:solidFill>
                <a:latin typeface="Calibri" pitchFamily="34" charset="0"/>
              </a:rPr>
              <a:t> </a:t>
            </a:r>
            <a:br>
              <a:rPr lang="en-US" sz="2400" b="1" dirty="0">
                <a:solidFill>
                  <a:srgbClr val="FFFFFF"/>
                </a:solidFill>
                <a:latin typeface="Calibri" pitchFamily="34" charset="0"/>
              </a:rPr>
            </a:br>
            <a:r>
              <a:rPr lang="en-US" b="1" dirty="0">
                <a:solidFill>
                  <a:srgbClr val="FFFFFF"/>
                </a:solidFill>
                <a:latin typeface="Calibri" pitchFamily="34" charset="0"/>
              </a:rPr>
              <a:t>life-cycle</a:t>
            </a:r>
          </a:p>
        </p:txBody>
      </p:sp>
      <p:sp>
        <p:nvSpPr>
          <p:cNvPr id="33798" name="Espace réservé du contenu 2"/>
          <p:cNvSpPr>
            <a:spLocks/>
          </p:cNvSpPr>
          <p:nvPr/>
        </p:nvSpPr>
        <p:spPr bwMode="auto">
          <a:xfrm>
            <a:off x="899592" y="1885160"/>
            <a:ext cx="7583487" cy="4289425"/>
          </a:xfrm>
          <a:prstGeom prst="rect">
            <a:avLst/>
          </a:prstGeom>
          <a:noFill/>
          <a:ln w="9525">
            <a:noFill/>
            <a:miter lim="800000"/>
            <a:headEnd/>
            <a:tailEnd/>
          </a:ln>
        </p:spPr>
        <p:txBody>
          <a:bodyPr/>
          <a:lstStyle/>
          <a:p>
            <a:pPr marL="342900" indent="-342900">
              <a:lnSpc>
                <a:spcPct val="80000"/>
              </a:lnSpc>
              <a:spcBef>
                <a:spcPts val="2000"/>
              </a:spcBef>
              <a:buClr>
                <a:srgbClr val="FF7F01"/>
              </a:buClr>
              <a:buSzPct val="90000"/>
              <a:buFont typeface="Wingdings 2" pitchFamily="18" charset="2"/>
              <a:buChar char=""/>
            </a:pPr>
            <a:endParaRPr lang="en-GB" sz="2500" dirty="0">
              <a:solidFill>
                <a:srgbClr val="174576"/>
              </a:solidFill>
              <a:latin typeface="Corbel" pitchFamily="34" charset="0"/>
            </a:endParaRPr>
          </a:p>
          <a:p>
            <a:pPr marL="342900" indent="-342900">
              <a:lnSpc>
                <a:spcPct val="80000"/>
              </a:lnSpc>
              <a:spcBef>
                <a:spcPts val="2000"/>
              </a:spcBef>
              <a:buClr>
                <a:srgbClr val="FF7F01"/>
              </a:buClr>
              <a:buSzPct val="90000"/>
              <a:buFont typeface="Wingdings 2" pitchFamily="18" charset="2"/>
              <a:buNone/>
            </a:pPr>
            <a:endParaRPr lang="en-GB" sz="2500" dirty="0">
              <a:solidFill>
                <a:srgbClr val="174576"/>
              </a:solidFill>
              <a:latin typeface="Corbel" pitchFamily="34" charset="0"/>
            </a:endParaRPr>
          </a:p>
          <a:p>
            <a:pPr marL="342900" indent="-342900">
              <a:lnSpc>
                <a:spcPct val="80000"/>
              </a:lnSpc>
              <a:spcBef>
                <a:spcPts val="2000"/>
              </a:spcBef>
              <a:buClr>
                <a:srgbClr val="FF7F01"/>
              </a:buClr>
              <a:buSzPct val="90000"/>
              <a:buFont typeface="Wingdings 2" pitchFamily="18" charset="2"/>
              <a:buChar char=""/>
            </a:pPr>
            <a:endParaRPr lang="en-GB" sz="2500" dirty="0">
              <a:solidFill>
                <a:srgbClr val="174576"/>
              </a:solidFill>
              <a:latin typeface="Corbel" pitchFamily="34" charset="0"/>
            </a:endParaRPr>
          </a:p>
        </p:txBody>
      </p:sp>
      <p:sp>
        <p:nvSpPr>
          <p:cNvPr id="33815" name="Text Box 43"/>
          <p:cNvSpPr txBox="1">
            <a:spLocks noChangeArrowheads="1"/>
          </p:cNvSpPr>
          <p:nvPr/>
        </p:nvSpPr>
        <p:spPr bwMode="auto">
          <a:xfrm>
            <a:off x="3367089" y="1949452"/>
            <a:ext cx="2387600" cy="369332"/>
          </a:xfrm>
          <a:prstGeom prst="rect">
            <a:avLst/>
          </a:prstGeom>
          <a:noFill/>
          <a:ln w="9525">
            <a:noFill/>
            <a:miter lim="800000"/>
            <a:headEnd/>
            <a:tailEnd/>
          </a:ln>
        </p:spPr>
        <p:txBody>
          <a:bodyPr>
            <a:spAutoFit/>
          </a:bodyPr>
          <a:lstStyle/>
          <a:p>
            <a:pPr algn="ctr">
              <a:spcBef>
                <a:spcPct val="50000"/>
              </a:spcBef>
            </a:pPr>
            <a:r>
              <a:rPr lang="en-US" sz="1600" b="1" dirty="0">
                <a:solidFill>
                  <a:srgbClr val="FFFFFF"/>
                </a:solidFill>
              </a:rPr>
              <a:t>Overall Objectives</a:t>
            </a:r>
            <a:r>
              <a:rPr lang="en-US" b="1" dirty="0">
                <a:solidFill>
                  <a:srgbClr val="000000"/>
                </a:solidFill>
              </a:rPr>
              <a:t> </a:t>
            </a:r>
          </a:p>
        </p:txBody>
      </p:sp>
      <p:graphicFrame>
        <p:nvGraphicFramePr>
          <p:cNvPr id="3" name="Diagram 2"/>
          <p:cNvGraphicFramePr/>
          <p:nvPr>
            <p:extLst/>
          </p:nvPr>
        </p:nvGraphicFramePr>
        <p:xfrm>
          <a:off x="287024" y="1949455"/>
          <a:ext cx="8224588" cy="502691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pSp>
        <p:nvGrpSpPr>
          <p:cNvPr id="9" name="Grupp 8"/>
          <p:cNvGrpSpPr/>
          <p:nvPr/>
        </p:nvGrpSpPr>
        <p:grpSpPr>
          <a:xfrm>
            <a:off x="1148949" y="142423"/>
            <a:ext cx="7717244" cy="798349"/>
            <a:chOff x="344570" y="-5223848"/>
            <a:chExt cx="5036342" cy="4159476"/>
          </a:xfrm>
        </p:grpSpPr>
        <p:sp>
          <p:nvSpPr>
            <p:cNvPr id="10" name="Rektangel med rundade hörn 9"/>
            <p:cNvSpPr/>
            <p:nvPr/>
          </p:nvSpPr>
          <p:spPr>
            <a:xfrm>
              <a:off x="344570" y="-5223848"/>
              <a:ext cx="5036342" cy="4159476"/>
            </a:xfrm>
            <a:prstGeom prst="roundRect">
              <a:avLst>
                <a:gd name="adj" fmla="val 10000"/>
              </a:avLst>
            </a:prstGeom>
          </p:spPr>
          <p:style>
            <a:lnRef idx="1">
              <a:schemeClr val="accent2">
                <a:hueOff val="0"/>
                <a:satOff val="0"/>
                <a:lumOff val="0"/>
                <a:alphaOff val="0"/>
              </a:schemeClr>
            </a:lnRef>
            <a:fillRef idx="1">
              <a:schemeClr val="lt1">
                <a:alpha val="90000"/>
                <a:hueOff val="0"/>
                <a:satOff val="0"/>
                <a:lumOff val="0"/>
                <a:alphaOff val="0"/>
              </a:schemeClr>
            </a:fillRef>
            <a:effectRef idx="2">
              <a:schemeClr val="lt1">
                <a:alpha val="90000"/>
                <a:hueOff val="0"/>
                <a:satOff val="0"/>
                <a:lumOff val="0"/>
                <a:alphaOff val="0"/>
              </a:schemeClr>
            </a:effectRef>
            <a:fontRef idx="minor">
              <a:schemeClr val="dk1">
                <a:hueOff val="0"/>
                <a:satOff val="0"/>
                <a:lumOff val="0"/>
                <a:alphaOff val="0"/>
              </a:schemeClr>
            </a:fontRef>
          </p:style>
        </p:sp>
        <p:sp>
          <p:nvSpPr>
            <p:cNvPr id="11" name="Rektangel 10"/>
            <p:cNvSpPr/>
            <p:nvPr/>
          </p:nvSpPr>
          <p:spPr>
            <a:xfrm>
              <a:off x="417772" y="-5031526"/>
              <a:ext cx="4735217" cy="3967154"/>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53340" tIns="53340" rIns="53340" bIns="53340" numCol="1" spcCol="1270" anchor="t" anchorCtr="0">
              <a:noAutofit/>
            </a:bodyPr>
            <a:lstStyle/>
            <a:p>
              <a:pPr marL="0" lvl="1" defTabSz="622300">
                <a:lnSpc>
                  <a:spcPct val="90000"/>
                </a:lnSpc>
                <a:spcBef>
                  <a:spcPct val="0"/>
                </a:spcBef>
                <a:spcAft>
                  <a:spcPct val="15000"/>
                </a:spcAft>
              </a:pPr>
              <a:r>
                <a:rPr lang="en-GB" sz="1600" b="1" dirty="0">
                  <a:solidFill>
                    <a:prstClr val="black"/>
                  </a:solidFill>
                </a:rPr>
                <a:t>	</a:t>
              </a:r>
            </a:p>
            <a:p>
              <a:pPr marL="0" lvl="1" defTabSz="622300">
                <a:lnSpc>
                  <a:spcPct val="90000"/>
                </a:lnSpc>
                <a:spcBef>
                  <a:spcPct val="0"/>
                </a:spcBef>
                <a:spcAft>
                  <a:spcPct val="15000"/>
                </a:spcAft>
              </a:pPr>
              <a:r>
                <a:rPr lang="en-GB" sz="1600" b="1" dirty="0">
                  <a:solidFill>
                    <a:prstClr val="black"/>
                  </a:solidFill>
                </a:rPr>
                <a:t>	External factors, demands and expectations from stakeholders</a:t>
              </a:r>
            </a:p>
          </p:txBody>
        </p:sp>
      </p:grpSp>
      <p:grpSp>
        <p:nvGrpSpPr>
          <p:cNvPr id="15" name="Grupp 14"/>
          <p:cNvGrpSpPr/>
          <p:nvPr/>
        </p:nvGrpSpPr>
        <p:grpSpPr>
          <a:xfrm>
            <a:off x="1935875" y="1241428"/>
            <a:ext cx="5629263" cy="708024"/>
            <a:chOff x="-20338" y="-3220196"/>
            <a:chExt cx="3286157" cy="6761977"/>
          </a:xfrm>
        </p:grpSpPr>
        <p:sp>
          <p:nvSpPr>
            <p:cNvPr id="16" name="Rektangel med rundade hörn 15"/>
            <p:cNvSpPr/>
            <p:nvPr/>
          </p:nvSpPr>
          <p:spPr>
            <a:xfrm>
              <a:off x="-20338" y="-3220196"/>
              <a:ext cx="3254100" cy="6761977"/>
            </a:xfrm>
            <a:prstGeom prst="roundRect">
              <a:avLst>
                <a:gd name="adj" fmla="val 10000"/>
              </a:avLst>
            </a:prstGeom>
          </p:spPr>
          <p:style>
            <a:lnRef idx="1">
              <a:schemeClr val="accent2">
                <a:hueOff val="0"/>
                <a:satOff val="0"/>
                <a:lumOff val="0"/>
                <a:alphaOff val="0"/>
              </a:schemeClr>
            </a:lnRef>
            <a:fillRef idx="1">
              <a:schemeClr val="lt1">
                <a:alpha val="90000"/>
                <a:hueOff val="0"/>
                <a:satOff val="0"/>
                <a:lumOff val="0"/>
                <a:alphaOff val="0"/>
              </a:schemeClr>
            </a:fillRef>
            <a:effectRef idx="2">
              <a:schemeClr val="lt1">
                <a:alpha val="90000"/>
                <a:hueOff val="0"/>
                <a:satOff val="0"/>
                <a:lumOff val="0"/>
                <a:alphaOff val="0"/>
              </a:schemeClr>
            </a:effectRef>
            <a:fontRef idx="minor">
              <a:schemeClr val="dk1">
                <a:hueOff val="0"/>
                <a:satOff val="0"/>
                <a:lumOff val="0"/>
                <a:alphaOff val="0"/>
              </a:schemeClr>
            </a:fontRef>
          </p:style>
          <p:txBody>
            <a:bodyPr/>
            <a:lstStyle/>
            <a:p>
              <a:pPr algn="ctr"/>
              <a:r>
                <a:rPr lang="en-US" sz="1400" b="1" dirty="0">
                  <a:solidFill>
                    <a:prstClr val="black"/>
                  </a:solidFill>
                </a:rPr>
                <a:t>Leadership and their commitment</a:t>
              </a:r>
            </a:p>
            <a:p>
              <a:pPr algn="ctr"/>
              <a:r>
                <a:rPr lang="en-US" sz="1400" dirty="0">
                  <a:solidFill>
                    <a:prstClr val="black">
                      <a:hueOff val="0"/>
                      <a:satOff val="0"/>
                      <a:lumOff val="0"/>
                      <a:alphaOff val="0"/>
                    </a:prstClr>
                  </a:solidFill>
                </a:rPr>
                <a:t>Vision, sustainability Policy, roles, responsibility and authority</a:t>
              </a:r>
            </a:p>
          </p:txBody>
        </p:sp>
        <p:sp>
          <p:nvSpPr>
            <p:cNvPr id="17" name="Rektangel 16"/>
            <p:cNvSpPr/>
            <p:nvPr/>
          </p:nvSpPr>
          <p:spPr>
            <a:xfrm>
              <a:off x="347654" y="-1372634"/>
              <a:ext cx="2918165" cy="2364364"/>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53340" tIns="53340" rIns="53340" bIns="53340" numCol="1" spcCol="1270" anchor="t" anchorCtr="0">
              <a:noAutofit/>
            </a:bodyPr>
            <a:lstStyle/>
            <a:p>
              <a:pPr marL="0" lvl="1" defTabSz="622300">
                <a:lnSpc>
                  <a:spcPct val="90000"/>
                </a:lnSpc>
                <a:spcBef>
                  <a:spcPct val="0"/>
                </a:spcBef>
                <a:spcAft>
                  <a:spcPct val="15000"/>
                </a:spcAft>
              </a:pPr>
              <a:endParaRPr lang="en-GB" sz="1400" b="1" dirty="0">
                <a:solidFill>
                  <a:prstClr val="black">
                    <a:hueOff val="0"/>
                    <a:satOff val="0"/>
                    <a:lumOff val="0"/>
                    <a:alphaOff val="0"/>
                  </a:prstClr>
                </a:solidFill>
              </a:endParaRPr>
            </a:p>
          </p:txBody>
        </p:sp>
      </p:grpSp>
      <p:sp>
        <p:nvSpPr>
          <p:cNvPr id="18" name="textruta 17"/>
          <p:cNvSpPr txBox="1"/>
          <p:nvPr/>
        </p:nvSpPr>
        <p:spPr>
          <a:xfrm>
            <a:off x="6732240" y="4509122"/>
            <a:ext cx="2411760" cy="3447098"/>
          </a:xfrm>
          <a:prstGeom prst="rect">
            <a:avLst/>
          </a:prstGeom>
          <a:noFill/>
        </p:spPr>
        <p:txBody>
          <a:bodyPr wrap="square" rtlCol="0">
            <a:spAutoFit/>
          </a:bodyPr>
          <a:lstStyle/>
          <a:p>
            <a:r>
              <a:rPr lang="en-US" sz="1400" b="1" dirty="0"/>
              <a:t>Support and activities</a:t>
            </a:r>
          </a:p>
          <a:p>
            <a:pPr marL="285750" indent="-285750">
              <a:buFont typeface="Arial" charset="0"/>
              <a:buChar char="•"/>
            </a:pPr>
            <a:r>
              <a:rPr lang="en-US" sz="1400" dirty="0"/>
              <a:t>Resources</a:t>
            </a:r>
            <a:r>
              <a:rPr lang="en-GB" sz="1400" dirty="0">
                <a:solidFill>
                  <a:prstClr val="black"/>
                </a:solidFill>
              </a:rPr>
              <a:t> </a:t>
            </a:r>
          </a:p>
          <a:p>
            <a:pPr marL="285750" indent="-285750">
              <a:buFont typeface="Arial" panose="020B0604020202020204" pitchFamily="34" charset="0"/>
              <a:buChar char="•"/>
            </a:pPr>
            <a:r>
              <a:rPr lang="en-GB" sz="1400" dirty="0">
                <a:solidFill>
                  <a:prstClr val="black"/>
                </a:solidFill>
              </a:rPr>
              <a:t>Competence and awareness</a:t>
            </a:r>
          </a:p>
          <a:p>
            <a:pPr marL="285750" indent="-285750">
              <a:buFont typeface="Arial" panose="020B0604020202020204" pitchFamily="34" charset="0"/>
              <a:buChar char="•"/>
            </a:pPr>
            <a:r>
              <a:rPr lang="sv-SE" sz="1400" dirty="0">
                <a:solidFill>
                  <a:prstClr val="black"/>
                </a:solidFill>
              </a:rPr>
              <a:t>Communication</a:t>
            </a:r>
            <a:endParaRPr lang="en-GB" sz="1400" dirty="0">
              <a:solidFill>
                <a:prstClr val="black"/>
              </a:solidFill>
            </a:endParaRPr>
          </a:p>
          <a:p>
            <a:pPr marL="285750" indent="-285750">
              <a:buFont typeface="Arial" panose="020B0604020202020204" pitchFamily="34" charset="0"/>
              <a:buChar char="•"/>
            </a:pPr>
            <a:r>
              <a:rPr lang="en-US" sz="1400" dirty="0">
                <a:solidFill>
                  <a:prstClr val="black"/>
                </a:solidFill>
              </a:rPr>
              <a:t>Documentation</a:t>
            </a:r>
            <a:endParaRPr lang="en-GB" sz="1400" dirty="0">
              <a:solidFill>
                <a:prstClr val="black"/>
              </a:solidFill>
            </a:endParaRPr>
          </a:p>
          <a:p>
            <a:pPr marL="285750" indent="-285750">
              <a:buFont typeface="Arial" panose="020B0604020202020204" pitchFamily="34" charset="0"/>
              <a:buChar char="•"/>
            </a:pPr>
            <a:r>
              <a:rPr lang="sv-SE" sz="1400" dirty="0" err="1">
                <a:solidFill>
                  <a:prstClr val="black"/>
                </a:solidFill>
              </a:rPr>
              <a:t>Processes</a:t>
            </a:r>
            <a:endParaRPr lang="en-GB" sz="1400" dirty="0">
              <a:solidFill>
                <a:prstClr val="black"/>
              </a:solidFill>
            </a:endParaRPr>
          </a:p>
          <a:p>
            <a:pPr marL="285750" indent="-285750">
              <a:buFont typeface="Arial" panose="020B0604020202020204" pitchFamily="34" charset="0"/>
              <a:buChar char="•"/>
            </a:pPr>
            <a:endParaRPr lang="en-GB" sz="1400" dirty="0">
              <a:solidFill>
                <a:prstClr val="black"/>
              </a:solidFill>
            </a:endParaRPr>
          </a:p>
          <a:p>
            <a:endParaRPr lang="en-US" sz="1400" b="1" dirty="0">
              <a:solidFill>
                <a:prstClr val="black"/>
              </a:solidFill>
            </a:endParaRPr>
          </a:p>
          <a:p>
            <a:endParaRPr lang="en-US" sz="1400" b="1" dirty="0">
              <a:solidFill>
                <a:prstClr val="black"/>
              </a:solidFill>
            </a:endParaRPr>
          </a:p>
          <a:p>
            <a:endParaRPr lang="en-US" sz="1400" b="1" dirty="0">
              <a:solidFill>
                <a:prstClr val="black"/>
              </a:solidFill>
            </a:endParaRPr>
          </a:p>
          <a:p>
            <a:endParaRPr lang="en-US" sz="1400" b="1" dirty="0">
              <a:solidFill>
                <a:prstClr val="black"/>
              </a:solidFill>
            </a:endParaRPr>
          </a:p>
          <a:p>
            <a:endParaRPr lang="en-US" sz="1400" b="1" dirty="0">
              <a:solidFill>
                <a:prstClr val="black"/>
              </a:solidFill>
            </a:endParaRPr>
          </a:p>
          <a:p>
            <a:endParaRPr lang="en-US" sz="1400" b="1" dirty="0">
              <a:solidFill>
                <a:prstClr val="black"/>
              </a:solidFill>
            </a:endParaRPr>
          </a:p>
          <a:p>
            <a:endParaRPr lang="en-US" sz="1400" b="1" dirty="0">
              <a:solidFill>
                <a:prstClr val="black"/>
              </a:solidFill>
            </a:endParaRPr>
          </a:p>
        </p:txBody>
      </p:sp>
      <p:sp>
        <p:nvSpPr>
          <p:cNvPr id="28" name="Rektangel 27"/>
          <p:cNvSpPr/>
          <p:nvPr/>
        </p:nvSpPr>
        <p:spPr>
          <a:xfrm>
            <a:off x="6782940" y="2193925"/>
            <a:ext cx="2037535" cy="2008779"/>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53340" tIns="53340" rIns="53340" bIns="53340" numCol="1" spcCol="1270" anchor="t" anchorCtr="0">
            <a:noAutofit/>
          </a:bodyPr>
          <a:lstStyle/>
          <a:p>
            <a:pPr marL="0" lvl="1" defTabSz="622300">
              <a:lnSpc>
                <a:spcPct val="90000"/>
              </a:lnSpc>
              <a:spcBef>
                <a:spcPct val="0"/>
              </a:spcBef>
              <a:spcAft>
                <a:spcPct val="15000"/>
              </a:spcAft>
            </a:pPr>
            <a:r>
              <a:rPr lang="en-GB" sz="1400" b="1" dirty="0">
                <a:solidFill>
                  <a:prstClr val="black">
                    <a:hueOff val="0"/>
                    <a:satOff val="0"/>
                    <a:lumOff val="0"/>
                    <a:alphaOff val="0"/>
                  </a:prstClr>
                </a:solidFill>
              </a:rPr>
              <a:t>Plan</a:t>
            </a:r>
          </a:p>
          <a:p>
            <a:pPr marL="285750" lvl="1" indent="-285750" defTabSz="622300">
              <a:lnSpc>
                <a:spcPct val="90000"/>
              </a:lnSpc>
              <a:spcBef>
                <a:spcPct val="0"/>
              </a:spcBef>
              <a:spcAft>
                <a:spcPct val="15000"/>
              </a:spcAft>
              <a:buFont typeface="Arial" panose="020B0604020202020204" pitchFamily="34" charset="0"/>
              <a:buChar char="•"/>
            </a:pPr>
            <a:r>
              <a:rPr lang="en-GB" sz="1400" dirty="0">
                <a:solidFill>
                  <a:prstClr val="black"/>
                </a:solidFill>
              </a:rPr>
              <a:t>Risk and opportunities</a:t>
            </a:r>
          </a:p>
          <a:p>
            <a:pPr marL="285750" lvl="1" indent="-285750" defTabSz="622300">
              <a:lnSpc>
                <a:spcPct val="90000"/>
              </a:lnSpc>
              <a:spcBef>
                <a:spcPct val="0"/>
              </a:spcBef>
              <a:spcAft>
                <a:spcPct val="15000"/>
              </a:spcAft>
              <a:buFont typeface="Arial" panose="020B0604020202020204" pitchFamily="34" charset="0"/>
              <a:buChar char="•"/>
            </a:pPr>
            <a:r>
              <a:rPr lang="en-GB" sz="1400" dirty="0"/>
              <a:t>Significant environmental aspects</a:t>
            </a:r>
          </a:p>
          <a:p>
            <a:pPr marL="285750" lvl="1" indent="-285750" defTabSz="622300">
              <a:lnSpc>
                <a:spcPct val="90000"/>
              </a:lnSpc>
              <a:spcBef>
                <a:spcPct val="0"/>
              </a:spcBef>
              <a:spcAft>
                <a:spcPct val="15000"/>
              </a:spcAft>
              <a:buFont typeface="Arial" panose="020B0604020202020204" pitchFamily="34" charset="0"/>
              <a:buChar char="•"/>
            </a:pPr>
            <a:r>
              <a:rPr lang="en-GB" sz="1400" dirty="0"/>
              <a:t>Laws and other requirements</a:t>
            </a:r>
          </a:p>
          <a:p>
            <a:pPr marL="285750" lvl="1" indent="-285750" defTabSz="622300">
              <a:lnSpc>
                <a:spcPct val="90000"/>
              </a:lnSpc>
              <a:spcBef>
                <a:spcPct val="0"/>
              </a:spcBef>
              <a:spcAft>
                <a:spcPct val="15000"/>
              </a:spcAft>
              <a:buFont typeface="Arial" panose="020B0604020202020204" pitchFamily="34" charset="0"/>
              <a:buChar char="•"/>
            </a:pPr>
            <a:r>
              <a:rPr lang="en-GB" sz="1400" dirty="0">
                <a:solidFill>
                  <a:prstClr val="black">
                    <a:hueOff val="0"/>
                    <a:satOff val="0"/>
                    <a:lumOff val="0"/>
                    <a:alphaOff val="0"/>
                  </a:prstClr>
                </a:solidFill>
              </a:rPr>
              <a:t>Goals and actions</a:t>
            </a:r>
          </a:p>
        </p:txBody>
      </p:sp>
      <p:sp>
        <p:nvSpPr>
          <p:cNvPr id="23" name="textruta 22"/>
          <p:cNvSpPr txBox="1"/>
          <p:nvPr/>
        </p:nvSpPr>
        <p:spPr>
          <a:xfrm>
            <a:off x="539553" y="2274986"/>
            <a:ext cx="1799340" cy="1169551"/>
          </a:xfrm>
          <a:prstGeom prst="rect">
            <a:avLst/>
          </a:prstGeom>
          <a:noFill/>
        </p:spPr>
        <p:txBody>
          <a:bodyPr wrap="square" rtlCol="0">
            <a:spAutoFit/>
          </a:bodyPr>
          <a:lstStyle/>
          <a:p>
            <a:r>
              <a:rPr lang="en-GB" sz="1400" b="1" dirty="0">
                <a:solidFill>
                  <a:prstClr val="black"/>
                </a:solidFill>
              </a:rPr>
              <a:t>Improvements</a:t>
            </a:r>
          </a:p>
          <a:p>
            <a:pPr marL="285750" indent="-285750">
              <a:buFont typeface="Arial" panose="020B0604020202020204" pitchFamily="34" charset="0"/>
              <a:buChar char="•"/>
            </a:pPr>
            <a:r>
              <a:rPr lang="en-GB" sz="1400" dirty="0">
                <a:solidFill>
                  <a:prstClr val="black"/>
                </a:solidFill>
              </a:rPr>
              <a:t>Deviations</a:t>
            </a:r>
          </a:p>
          <a:p>
            <a:pPr marL="285750" indent="-285750">
              <a:buFont typeface="Arial" panose="020B0604020202020204" pitchFamily="34" charset="0"/>
              <a:buChar char="•"/>
            </a:pPr>
            <a:r>
              <a:rPr lang="en-GB" sz="1400" dirty="0">
                <a:solidFill>
                  <a:prstClr val="black"/>
                </a:solidFill>
              </a:rPr>
              <a:t>Corrective action</a:t>
            </a:r>
          </a:p>
          <a:p>
            <a:pPr marL="285750" indent="-285750">
              <a:buFont typeface="Arial" panose="020B0604020202020204" pitchFamily="34" charset="0"/>
              <a:buChar char="•"/>
            </a:pPr>
            <a:r>
              <a:rPr lang="en-GB" sz="1400" dirty="0"/>
              <a:t>Constant improvement</a:t>
            </a:r>
            <a:endParaRPr lang="en-GB" sz="1400" dirty="0">
              <a:solidFill>
                <a:prstClr val="black"/>
              </a:solidFill>
            </a:endParaRPr>
          </a:p>
        </p:txBody>
      </p:sp>
      <p:sp>
        <p:nvSpPr>
          <p:cNvPr id="25" name="textruta 24"/>
          <p:cNvSpPr txBox="1"/>
          <p:nvPr/>
        </p:nvSpPr>
        <p:spPr>
          <a:xfrm>
            <a:off x="467116" y="4281457"/>
            <a:ext cx="2248789" cy="2246769"/>
          </a:xfrm>
          <a:prstGeom prst="rect">
            <a:avLst/>
          </a:prstGeom>
          <a:noFill/>
        </p:spPr>
        <p:txBody>
          <a:bodyPr wrap="square" rtlCol="0">
            <a:spAutoFit/>
          </a:bodyPr>
          <a:lstStyle/>
          <a:p>
            <a:br>
              <a:rPr lang="en-US" sz="1400" dirty="0"/>
            </a:br>
            <a:r>
              <a:rPr lang="en-US" sz="1400" b="1" dirty="0"/>
              <a:t>Evaluation environmental performance</a:t>
            </a:r>
            <a:endParaRPr lang="en-US" sz="1400" b="1" dirty="0">
              <a:solidFill>
                <a:prstClr val="black"/>
              </a:solidFill>
            </a:endParaRPr>
          </a:p>
          <a:p>
            <a:pPr marL="285750" indent="-285750">
              <a:buFont typeface="Arial" charset="0"/>
              <a:buChar char="•"/>
            </a:pPr>
            <a:r>
              <a:rPr lang="en-US" sz="1400" dirty="0"/>
              <a:t>Monitoring</a:t>
            </a:r>
            <a:r>
              <a:rPr lang="en-US" sz="1400" dirty="0">
                <a:solidFill>
                  <a:prstClr val="black"/>
                </a:solidFill>
              </a:rPr>
              <a:t> </a:t>
            </a:r>
          </a:p>
          <a:p>
            <a:pPr marL="285750" indent="-285750">
              <a:buFont typeface="Arial" charset="0"/>
              <a:buChar char="•"/>
            </a:pPr>
            <a:r>
              <a:rPr lang="en-US" sz="1400" dirty="0"/>
              <a:t>Measurement</a:t>
            </a:r>
            <a:endParaRPr lang="en-US" sz="1400" dirty="0">
              <a:solidFill>
                <a:prstClr val="black"/>
              </a:solidFill>
            </a:endParaRPr>
          </a:p>
          <a:p>
            <a:pPr marL="285750" indent="-285750">
              <a:buFont typeface="Arial" panose="020B0604020202020204" pitchFamily="34" charset="0"/>
              <a:buChar char="•"/>
            </a:pPr>
            <a:r>
              <a:rPr lang="en-US" sz="1400" dirty="0">
                <a:solidFill>
                  <a:prstClr val="black"/>
                </a:solidFill>
              </a:rPr>
              <a:t>Evaluation</a:t>
            </a:r>
          </a:p>
          <a:p>
            <a:pPr marL="285750" indent="-285750">
              <a:buFont typeface="Arial" panose="020B0604020202020204" pitchFamily="34" charset="0"/>
              <a:buChar char="•"/>
            </a:pPr>
            <a:r>
              <a:rPr lang="en-US" sz="1400" dirty="0">
                <a:solidFill>
                  <a:prstClr val="black"/>
                </a:solidFill>
              </a:rPr>
              <a:t>Internal revision </a:t>
            </a:r>
          </a:p>
          <a:p>
            <a:pPr marL="285750" indent="-285750">
              <a:buFont typeface="Arial" panose="020B0604020202020204" pitchFamily="34" charset="0"/>
              <a:buChar char="•"/>
            </a:pPr>
            <a:r>
              <a:rPr lang="en-US" sz="1400" dirty="0">
                <a:solidFill>
                  <a:prstClr val="black"/>
                </a:solidFill>
              </a:rPr>
              <a:t>Management review</a:t>
            </a:r>
          </a:p>
          <a:p>
            <a:endParaRPr lang="en-US" sz="1400" dirty="0">
              <a:solidFill>
                <a:prstClr val="black"/>
              </a:solidFill>
            </a:endParaRPr>
          </a:p>
        </p:txBody>
      </p:sp>
      <p:cxnSp>
        <p:nvCxnSpPr>
          <p:cNvPr id="7" name="Straight Arrow Connector 6"/>
          <p:cNvCxnSpPr>
            <a:endCxn id="16" idx="1"/>
          </p:cNvCxnSpPr>
          <p:nvPr/>
        </p:nvCxnSpPr>
        <p:spPr>
          <a:xfrm>
            <a:off x="1375252" y="940772"/>
            <a:ext cx="560623" cy="654668"/>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a:endCxn id="17" idx="3"/>
          </p:cNvCxnSpPr>
          <p:nvPr/>
        </p:nvCxnSpPr>
        <p:spPr>
          <a:xfrm>
            <a:off x="7500519" y="1020915"/>
            <a:ext cx="64619" cy="537748"/>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pic>
        <p:nvPicPr>
          <p:cNvPr id="30" name="Picture 4" descr="https://intra.kth.se/polopoly_fs/1.589842!/image/ISO%2014001%20jpeg.jpg"/>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7874002" y="1198507"/>
            <a:ext cx="992191" cy="104372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623400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Purpose of this meeting/ group</a:t>
            </a:r>
          </a:p>
        </p:txBody>
      </p:sp>
      <p:sp>
        <p:nvSpPr>
          <p:cNvPr id="3" name="Content Placeholder 2"/>
          <p:cNvSpPr>
            <a:spLocks noGrp="1"/>
          </p:cNvSpPr>
          <p:nvPr>
            <p:ph idx="1"/>
          </p:nvPr>
        </p:nvSpPr>
        <p:spPr>
          <a:xfrm>
            <a:off x="685800" y="1650795"/>
            <a:ext cx="7869238" cy="4010230"/>
          </a:xfrm>
        </p:spPr>
        <p:txBody>
          <a:bodyPr vert="horz" lIns="0" tIns="0" rIns="0" bIns="0" rtlCol="0" anchor="t">
            <a:normAutofit/>
          </a:bodyPr>
          <a:lstStyle/>
          <a:p>
            <a:pPr marL="342900" lvl="0" indent="-342900">
              <a:buFont typeface="Arial" panose="020B0604020202020204" pitchFamily="34" charset="0"/>
              <a:buChar char="•"/>
            </a:pPr>
            <a:r>
              <a:rPr lang="sv-SE" dirty="0" err="1"/>
              <a:t>Have</a:t>
            </a:r>
            <a:r>
              <a:rPr lang="sv-SE" dirty="0"/>
              <a:t> </a:t>
            </a:r>
            <a:r>
              <a:rPr lang="sv-SE" dirty="0" err="1"/>
              <a:t>regular</a:t>
            </a:r>
            <a:r>
              <a:rPr lang="sv-SE" dirty="0"/>
              <a:t> meetings </a:t>
            </a:r>
            <a:r>
              <a:rPr lang="sv-SE" dirty="0" err="1"/>
              <a:t>regarding</a:t>
            </a:r>
            <a:r>
              <a:rPr lang="sv-SE" dirty="0"/>
              <a:t> </a:t>
            </a:r>
            <a:r>
              <a:rPr lang="sv-SE" dirty="0" err="1"/>
              <a:t>environmental</a:t>
            </a:r>
            <a:r>
              <a:rPr lang="sv-SE" dirty="0"/>
              <a:t> </a:t>
            </a:r>
            <a:r>
              <a:rPr lang="sv-SE" dirty="0" err="1"/>
              <a:t>work</a:t>
            </a:r>
            <a:r>
              <a:rPr lang="sv-SE" dirty="0"/>
              <a:t>.</a:t>
            </a:r>
          </a:p>
          <a:p>
            <a:pPr marL="342900" lvl="0" indent="-342900">
              <a:buFont typeface="Arial" panose="020B0604020202020204" pitchFamily="34" charset="0"/>
              <a:buChar char="•"/>
            </a:pPr>
            <a:r>
              <a:rPr lang="sv-SE" dirty="0" err="1"/>
              <a:t>Communicate</a:t>
            </a:r>
            <a:r>
              <a:rPr lang="sv-SE" dirty="0"/>
              <a:t> </a:t>
            </a:r>
            <a:r>
              <a:rPr lang="sv-SE" dirty="0" err="1"/>
              <a:t>environmental</a:t>
            </a:r>
            <a:r>
              <a:rPr lang="sv-SE" dirty="0"/>
              <a:t> </a:t>
            </a:r>
            <a:r>
              <a:rPr lang="sv-SE" dirty="0" err="1"/>
              <a:t>work</a:t>
            </a:r>
            <a:r>
              <a:rPr lang="sv-SE" dirty="0"/>
              <a:t> to the </a:t>
            </a:r>
            <a:r>
              <a:rPr lang="sv-SE" dirty="0" err="1"/>
              <a:t>department's</a:t>
            </a:r>
            <a:r>
              <a:rPr lang="sv-SE" dirty="0"/>
              <a:t> </a:t>
            </a:r>
            <a:r>
              <a:rPr lang="sv-SE" dirty="0" err="1"/>
              <a:t>employees</a:t>
            </a:r>
            <a:r>
              <a:rPr lang="sv-SE" dirty="0"/>
              <a:t>.</a:t>
            </a:r>
          </a:p>
          <a:p>
            <a:pPr marL="342900" indent="-342900">
              <a:buFont typeface="Arial" panose="020B0604020202020204" pitchFamily="34" charset="0"/>
              <a:buChar char="•"/>
            </a:pPr>
            <a:r>
              <a:rPr lang="sv-SE" dirty="0" err="1"/>
              <a:t>Communicate</a:t>
            </a:r>
            <a:r>
              <a:rPr lang="sv-SE" dirty="0"/>
              <a:t> </a:t>
            </a:r>
            <a:r>
              <a:rPr lang="sv-SE" dirty="0" err="1"/>
              <a:t>issues</a:t>
            </a:r>
            <a:r>
              <a:rPr lang="sv-SE" dirty="0"/>
              <a:t> and suggestions for </a:t>
            </a:r>
            <a:r>
              <a:rPr lang="sv-SE" dirty="0" err="1"/>
              <a:t>improvements</a:t>
            </a:r>
            <a:r>
              <a:rPr lang="sv-SE" dirty="0"/>
              <a:t> from operations to </a:t>
            </a:r>
            <a:r>
              <a:rPr lang="sv-SE" dirty="0" err="1"/>
              <a:t>environmental</a:t>
            </a:r>
            <a:r>
              <a:rPr lang="sv-SE" dirty="0"/>
              <a:t> representatives</a:t>
            </a:r>
            <a:endParaRPr lang="sv-SE" dirty="0">
              <a:cs typeface="Arial"/>
            </a:endParaRPr>
          </a:p>
          <a:p>
            <a:pPr marL="342900" indent="-342900">
              <a:buChar char="•"/>
            </a:pPr>
            <a:r>
              <a:rPr lang="sv-SE" dirty="0" err="1"/>
              <a:t>Report</a:t>
            </a:r>
            <a:r>
              <a:rPr lang="sv-SE" dirty="0"/>
              <a:t> the status </a:t>
            </a:r>
            <a:r>
              <a:rPr lang="sv-SE" dirty="0" err="1"/>
              <a:t>of</a:t>
            </a:r>
            <a:r>
              <a:rPr lang="sv-SE" dirty="0"/>
              <a:t> the </a:t>
            </a:r>
            <a:r>
              <a:rPr lang="sv-SE" dirty="0" err="1"/>
              <a:t>environmental</a:t>
            </a:r>
            <a:r>
              <a:rPr lang="sv-SE" dirty="0"/>
              <a:t> </a:t>
            </a:r>
            <a:r>
              <a:rPr lang="sv-SE" dirty="0" err="1"/>
              <a:t>workat</a:t>
            </a:r>
            <a:r>
              <a:rPr lang="sv-SE" dirty="0"/>
              <a:t> the </a:t>
            </a:r>
            <a:r>
              <a:rPr lang="sv-SE" dirty="0" err="1"/>
              <a:t>workplace</a:t>
            </a:r>
            <a:r>
              <a:rPr lang="sv-SE" dirty="0"/>
              <a:t> to </a:t>
            </a:r>
            <a:r>
              <a:rPr lang="sv-SE" dirty="0" err="1"/>
              <a:t>environmental</a:t>
            </a:r>
            <a:r>
              <a:rPr lang="sv-SE" dirty="0"/>
              <a:t> representatives.</a:t>
            </a:r>
            <a:endParaRPr lang="sv-SE" dirty="0">
              <a:cs typeface="Arial"/>
            </a:endParaRPr>
          </a:p>
          <a:p>
            <a:pPr marL="342900" indent="-342900">
              <a:buFont typeface="Arial" panose="020B0604020202020204" pitchFamily="34" charset="0"/>
              <a:buChar char="•"/>
            </a:pPr>
            <a:r>
              <a:rPr lang="sv-SE" dirty="0" err="1"/>
              <a:t>Contribute</a:t>
            </a:r>
            <a:r>
              <a:rPr lang="sv-SE" dirty="0"/>
              <a:t> </a:t>
            </a:r>
            <a:r>
              <a:rPr lang="sv-SE" dirty="0" err="1"/>
              <a:t>with</a:t>
            </a:r>
            <a:r>
              <a:rPr lang="sv-SE" dirty="0"/>
              <a:t> the </a:t>
            </a:r>
            <a:r>
              <a:rPr lang="sv-SE" dirty="0" err="1"/>
              <a:t>department's</a:t>
            </a:r>
            <a:r>
              <a:rPr lang="sv-SE" dirty="0"/>
              <a:t> </a:t>
            </a:r>
            <a:r>
              <a:rPr lang="sv-SE" dirty="0" err="1"/>
              <a:t>specific</a:t>
            </a:r>
            <a:r>
              <a:rPr lang="sv-SE" dirty="0"/>
              <a:t> information to the </a:t>
            </a:r>
            <a:r>
              <a:rPr lang="sv-SE" dirty="0" err="1"/>
              <a:t>environmental</a:t>
            </a:r>
            <a:r>
              <a:rPr lang="sv-SE" dirty="0"/>
              <a:t> management system </a:t>
            </a:r>
            <a:r>
              <a:rPr lang="sv-SE" dirty="0" err="1"/>
              <a:t>routines</a:t>
            </a:r>
            <a:r>
              <a:rPr lang="sv-SE" dirty="0"/>
              <a:t>.</a:t>
            </a:r>
            <a:endParaRPr lang="sv-SE" dirty="0">
              <a:cs typeface="Arial"/>
            </a:endParaRPr>
          </a:p>
          <a:p>
            <a:pPr marL="342900" lvl="0" indent="-342900">
              <a:buFont typeface="Arial" panose="020B0604020202020204" pitchFamily="34" charset="0"/>
              <a:buChar char="•"/>
            </a:pPr>
            <a:r>
              <a:rPr lang="sv-SE" dirty="0" err="1"/>
              <a:t>Contribute</a:t>
            </a:r>
            <a:r>
              <a:rPr lang="sv-SE" dirty="0"/>
              <a:t> to the </a:t>
            </a:r>
            <a:r>
              <a:rPr lang="sv-SE" dirty="0" err="1"/>
              <a:t>work</a:t>
            </a:r>
            <a:r>
              <a:rPr lang="sv-SE" dirty="0"/>
              <a:t> on </a:t>
            </a:r>
            <a:r>
              <a:rPr lang="sv-SE" dirty="0" err="1"/>
              <a:t>drafting</a:t>
            </a:r>
            <a:r>
              <a:rPr lang="sv-SE" dirty="0"/>
              <a:t> </a:t>
            </a:r>
            <a:r>
              <a:rPr lang="sv-SE" dirty="0" err="1"/>
              <a:t>proposals</a:t>
            </a:r>
            <a:r>
              <a:rPr lang="sv-SE" dirty="0"/>
              <a:t>, as </a:t>
            </a:r>
            <a:r>
              <a:rPr lang="sv-SE" dirty="0" err="1"/>
              <a:t>well</a:t>
            </a:r>
            <a:r>
              <a:rPr lang="sv-SE" dirty="0"/>
              <a:t> as </a:t>
            </a:r>
            <a:r>
              <a:rPr lang="sv-SE" dirty="0" err="1"/>
              <a:t>following</a:t>
            </a:r>
            <a:r>
              <a:rPr lang="sv-SE" dirty="0"/>
              <a:t> </a:t>
            </a:r>
            <a:r>
              <a:rPr lang="sv-SE" dirty="0" err="1"/>
              <a:t>up</a:t>
            </a:r>
            <a:r>
              <a:rPr lang="sv-SE" dirty="0"/>
              <a:t> the CBH </a:t>
            </a:r>
            <a:r>
              <a:rPr lang="sv-SE" dirty="0" err="1"/>
              <a:t>School's</a:t>
            </a:r>
            <a:r>
              <a:rPr lang="sv-SE" dirty="0"/>
              <a:t> </a:t>
            </a:r>
            <a:r>
              <a:rPr lang="sv-SE" dirty="0" err="1"/>
              <a:t>environmental</a:t>
            </a:r>
            <a:r>
              <a:rPr lang="sv-SE" dirty="0"/>
              <a:t> </a:t>
            </a:r>
            <a:r>
              <a:rPr lang="sv-SE" dirty="0" err="1"/>
              <a:t>objectives</a:t>
            </a:r>
            <a:r>
              <a:rPr lang="sv-SE" dirty="0"/>
              <a:t>.</a:t>
            </a:r>
          </a:p>
          <a:p>
            <a:pPr marL="342900" lvl="0" indent="-342900">
              <a:buFont typeface="Arial" panose="020B0604020202020204" pitchFamily="34" charset="0"/>
              <a:buChar char="•"/>
            </a:pPr>
            <a:r>
              <a:rPr lang="sv-SE" dirty="0"/>
              <a:t>The </a:t>
            </a:r>
            <a:r>
              <a:rPr lang="sv-SE" dirty="0" err="1"/>
              <a:t>group</a:t>
            </a:r>
            <a:r>
              <a:rPr lang="sv-SE" dirty="0"/>
              <a:t> </a:t>
            </a:r>
            <a:r>
              <a:rPr lang="sv-SE" dirty="0" err="1"/>
              <a:t>will</a:t>
            </a:r>
            <a:r>
              <a:rPr lang="sv-SE" dirty="0"/>
              <a:t> </a:t>
            </a:r>
            <a:r>
              <a:rPr lang="sv-SE" dirty="0" err="1"/>
              <a:t>three</a:t>
            </a:r>
            <a:r>
              <a:rPr lang="sv-SE" dirty="0"/>
              <a:t> </a:t>
            </a:r>
            <a:r>
              <a:rPr lang="sv-SE" dirty="0" err="1"/>
              <a:t>times</a:t>
            </a:r>
            <a:r>
              <a:rPr lang="sv-SE" dirty="0"/>
              <a:t> </a:t>
            </a:r>
            <a:r>
              <a:rPr lang="sv-SE" dirty="0" err="1"/>
              <a:t>this</a:t>
            </a:r>
            <a:r>
              <a:rPr lang="sv-SE" dirty="0"/>
              <a:t> spring.</a:t>
            </a:r>
            <a:endParaRPr lang="en-US" dirty="0"/>
          </a:p>
          <a:p>
            <a:endParaRPr lang="en-GB" dirty="0"/>
          </a:p>
        </p:txBody>
      </p:sp>
    </p:spTree>
    <p:extLst>
      <p:ext uri="{BB962C8B-B14F-4D97-AF65-F5344CB8AC3E}">
        <p14:creationId xmlns:p14="http://schemas.microsoft.com/office/powerpoint/2010/main" val="24311978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1441E0-D103-A947-BC9F-CBC3D4C24B5A}"/>
              </a:ext>
            </a:extLst>
          </p:cNvPr>
          <p:cNvSpPr>
            <a:spLocks noGrp="1"/>
          </p:cNvSpPr>
          <p:nvPr>
            <p:ph type="title"/>
          </p:nvPr>
        </p:nvSpPr>
        <p:spPr/>
        <p:txBody>
          <a:bodyPr/>
          <a:lstStyle/>
          <a:p>
            <a:r>
              <a:rPr lang="en-US" dirty="0"/>
              <a:t>Follow up from last meeting</a:t>
            </a:r>
            <a:br>
              <a:rPr lang="sv-SE" dirty="0"/>
            </a:br>
            <a:endParaRPr lang="en-GB" dirty="0"/>
          </a:p>
        </p:txBody>
      </p:sp>
      <p:sp>
        <p:nvSpPr>
          <p:cNvPr id="3" name="Content Placeholder 2">
            <a:extLst>
              <a:ext uri="{FF2B5EF4-FFF2-40B4-BE49-F238E27FC236}">
                <a16:creationId xmlns:a16="http://schemas.microsoft.com/office/drawing/2014/main" id="{C596B143-AA44-DB42-AC7D-F5DC38F78BF5}"/>
              </a:ext>
            </a:extLst>
          </p:cNvPr>
          <p:cNvSpPr>
            <a:spLocks noGrp="1"/>
          </p:cNvSpPr>
          <p:nvPr>
            <p:ph idx="1"/>
          </p:nvPr>
        </p:nvSpPr>
        <p:spPr/>
        <p:txBody>
          <a:bodyPr>
            <a:normAutofit/>
          </a:bodyPr>
          <a:lstStyle/>
          <a:p>
            <a:r>
              <a:rPr lang="en-GB" dirty="0"/>
              <a:t>New routine</a:t>
            </a:r>
          </a:p>
          <a:p>
            <a:pPr marL="342900" indent="-342900">
              <a:buFont typeface="Arial" panose="020B0604020202020204" pitchFamily="34" charset="0"/>
              <a:buChar char="•"/>
            </a:pPr>
            <a:r>
              <a:rPr lang="en-GB" dirty="0"/>
              <a:t>CMR – the investigation document should be sent to </a:t>
            </a:r>
            <a:r>
              <a:rPr lang="en-GB" b="1" dirty="0" err="1"/>
              <a:t>infrastruktur</a:t>
            </a:r>
            <a:r>
              <a:rPr lang="sv-SE" b="1" dirty="0"/>
              <a:t>@</a:t>
            </a:r>
            <a:r>
              <a:rPr lang="sv-SE" b="1" dirty="0" err="1"/>
              <a:t>cbh.kth.se</a:t>
            </a:r>
            <a:r>
              <a:rPr lang="sv-SE" dirty="0"/>
              <a:t> – </a:t>
            </a:r>
            <a:r>
              <a:rPr lang="sv-SE" dirty="0" err="1"/>
              <a:t>this</a:t>
            </a:r>
            <a:r>
              <a:rPr lang="sv-SE" dirty="0"/>
              <a:t> start later </a:t>
            </a:r>
            <a:r>
              <a:rPr lang="sv-SE" dirty="0" err="1"/>
              <a:t>during</a:t>
            </a:r>
            <a:r>
              <a:rPr lang="sv-SE" dirty="0"/>
              <a:t> the spring </a:t>
            </a:r>
            <a:r>
              <a:rPr lang="sv-SE" dirty="0" err="1"/>
              <a:t>when</a:t>
            </a:r>
            <a:r>
              <a:rPr lang="sv-SE" dirty="0"/>
              <a:t> all </a:t>
            </a:r>
            <a:r>
              <a:rPr lang="sv-SE" dirty="0" err="1"/>
              <a:t>documentation</a:t>
            </a:r>
            <a:r>
              <a:rPr lang="sv-SE" dirty="0"/>
              <a:t> has </a:t>
            </a:r>
            <a:r>
              <a:rPr lang="sv-SE" dirty="0" err="1"/>
              <a:t>been</a:t>
            </a:r>
            <a:r>
              <a:rPr lang="sv-SE" dirty="0"/>
              <a:t> </a:t>
            </a:r>
            <a:r>
              <a:rPr lang="sv-SE" dirty="0" err="1"/>
              <a:t>updated</a:t>
            </a:r>
            <a:r>
              <a:rPr lang="sv-SE" dirty="0"/>
              <a:t>.</a:t>
            </a:r>
          </a:p>
          <a:p>
            <a:pPr marL="342900" indent="-342900">
              <a:buFont typeface="Arial" panose="020B0604020202020204" pitchFamily="34" charset="0"/>
              <a:buChar char="•"/>
            </a:pPr>
            <a:r>
              <a:rPr lang="sv-SE" dirty="0" err="1"/>
              <a:t>Anything</a:t>
            </a:r>
            <a:r>
              <a:rPr lang="sv-SE" dirty="0"/>
              <a:t> </a:t>
            </a:r>
            <a:r>
              <a:rPr lang="sv-SE" dirty="0" err="1"/>
              <a:t>else</a:t>
            </a:r>
            <a:r>
              <a:rPr lang="sv-SE" dirty="0"/>
              <a:t>?</a:t>
            </a:r>
          </a:p>
          <a:p>
            <a:pPr marL="342900" indent="-342900">
              <a:buFont typeface="Arial" panose="020B0604020202020204" pitchFamily="34" charset="0"/>
              <a:buChar char="•"/>
            </a:pPr>
            <a:endParaRPr lang="en-GB" dirty="0"/>
          </a:p>
          <a:p>
            <a:pPr marL="342900" indent="-342900">
              <a:buFont typeface="Arial" panose="020B0604020202020204" pitchFamily="34" charset="0"/>
              <a:buChar char="•"/>
            </a:pPr>
            <a:endParaRPr lang="en-GB" dirty="0"/>
          </a:p>
          <a:p>
            <a:pPr lvl="1" indent="0">
              <a:buNone/>
            </a:pPr>
            <a:endParaRPr lang="en-GB" dirty="0"/>
          </a:p>
          <a:p>
            <a:pPr lvl="2" indent="0">
              <a:buNone/>
            </a:pPr>
            <a:endParaRPr lang="en-GB" dirty="0"/>
          </a:p>
        </p:txBody>
      </p:sp>
    </p:spTree>
    <p:extLst>
      <p:ext uri="{BB962C8B-B14F-4D97-AF65-F5344CB8AC3E}">
        <p14:creationId xmlns:p14="http://schemas.microsoft.com/office/powerpoint/2010/main" val="34787986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1619250" y="865472"/>
            <a:ext cx="6935788" cy="668338"/>
          </a:xfrm>
        </p:spPr>
        <p:txBody>
          <a:bodyPr/>
          <a:lstStyle/>
          <a:p>
            <a:r>
              <a:rPr lang="en-US" dirty="0"/>
              <a:t>Status actions environmental goals CBH</a:t>
            </a:r>
            <a:r>
              <a:rPr lang="sv-SE" dirty="0"/>
              <a:t> </a:t>
            </a:r>
          </a:p>
        </p:txBody>
      </p:sp>
      <p:sp>
        <p:nvSpPr>
          <p:cNvPr id="3" name="TextBox 2">
            <a:extLst>
              <a:ext uri="{FF2B5EF4-FFF2-40B4-BE49-F238E27FC236}">
                <a16:creationId xmlns:a16="http://schemas.microsoft.com/office/drawing/2014/main" id="{2C6A6433-D2BC-C647-B923-E9D2F8001ECC}"/>
              </a:ext>
            </a:extLst>
          </p:cNvPr>
          <p:cNvSpPr txBox="1"/>
          <p:nvPr/>
        </p:nvSpPr>
        <p:spPr>
          <a:xfrm>
            <a:off x="294468" y="2030278"/>
            <a:ext cx="8105613" cy="923330"/>
          </a:xfrm>
          <a:prstGeom prst="rect">
            <a:avLst/>
          </a:prstGeom>
          <a:noFill/>
        </p:spPr>
        <p:txBody>
          <a:bodyPr wrap="square" rtlCol="0">
            <a:spAutoFit/>
          </a:bodyPr>
          <a:lstStyle/>
          <a:p>
            <a:pPr marL="285750" indent="-285750">
              <a:buFont typeface="Arial" panose="020B0604020202020204" pitchFamily="34" charset="0"/>
              <a:buChar char="•"/>
            </a:pPr>
            <a:r>
              <a:rPr lang="en-GB" dirty="0"/>
              <a:t>No news</a:t>
            </a:r>
          </a:p>
          <a:p>
            <a:endParaRPr lang="en-GB" dirty="0"/>
          </a:p>
          <a:p>
            <a:pPr marL="285750" indent="-285750">
              <a:buFont typeface="Arial" panose="020B0604020202020204" pitchFamily="34" charset="0"/>
              <a:buChar char="•"/>
            </a:pPr>
            <a:endParaRPr lang="en-GB" dirty="0"/>
          </a:p>
        </p:txBody>
      </p:sp>
    </p:spTree>
    <p:extLst>
      <p:ext uri="{BB962C8B-B14F-4D97-AF65-F5344CB8AC3E}">
        <p14:creationId xmlns:p14="http://schemas.microsoft.com/office/powerpoint/2010/main" val="30849726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1600200" y="372856"/>
            <a:ext cx="6935788" cy="668338"/>
          </a:xfrm>
        </p:spPr>
        <p:txBody>
          <a:bodyPr/>
          <a:lstStyle/>
          <a:p>
            <a:r>
              <a:rPr lang="en-US" sz="2400" dirty="0"/>
              <a:t>Information management</a:t>
            </a:r>
            <a:br>
              <a:rPr lang="sv-SE" sz="2400" dirty="0"/>
            </a:br>
            <a:endParaRPr lang="sv-SE" sz="2400" dirty="0"/>
          </a:p>
        </p:txBody>
      </p:sp>
      <p:sp>
        <p:nvSpPr>
          <p:cNvPr id="5" name="Content Placeholder 4">
            <a:extLst>
              <a:ext uri="{FF2B5EF4-FFF2-40B4-BE49-F238E27FC236}">
                <a16:creationId xmlns:a16="http://schemas.microsoft.com/office/drawing/2014/main" id="{BAEA6A1D-5BF9-A84A-AC8C-A5E45A389AC6}"/>
              </a:ext>
            </a:extLst>
          </p:cNvPr>
          <p:cNvSpPr>
            <a:spLocks noGrp="1"/>
          </p:cNvSpPr>
          <p:nvPr>
            <p:ph idx="1"/>
          </p:nvPr>
        </p:nvSpPr>
        <p:spPr>
          <a:xfrm>
            <a:off x="1014816" y="1235989"/>
            <a:ext cx="6935788" cy="3603625"/>
          </a:xfrm>
        </p:spPr>
        <p:txBody>
          <a:bodyPr/>
          <a:lstStyle/>
          <a:p>
            <a:pPr marL="342900" indent="-342900">
              <a:buFont typeface="Arial" panose="020B0604020202020204" pitchFamily="34" charset="0"/>
              <a:buChar char="•"/>
            </a:pPr>
            <a:r>
              <a:rPr lang="en-GB" dirty="0"/>
              <a:t>Information </a:t>
            </a:r>
            <a:r>
              <a:rPr lang="en-GB" dirty="0" err="1"/>
              <a:t>ledningensuppföljning</a:t>
            </a:r>
            <a:endParaRPr lang="en-GB" dirty="0"/>
          </a:p>
          <a:p>
            <a:pPr marL="1066800" lvl="2" indent="-342900"/>
            <a:r>
              <a:rPr lang="en-GB" dirty="0"/>
              <a:t>No information regarding when, participant will be the management group.</a:t>
            </a:r>
          </a:p>
          <a:p>
            <a:pPr marL="698500" lvl="1" indent="-342900"/>
            <a:endParaRPr lang="en-GB" dirty="0"/>
          </a:p>
        </p:txBody>
      </p:sp>
    </p:spTree>
    <p:extLst>
      <p:ext uri="{BB962C8B-B14F-4D97-AF65-F5344CB8AC3E}">
        <p14:creationId xmlns:p14="http://schemas.microsoft.com/office/powerpoint/2010/main" val="550968480"/>
      </p:ext>
    </p:extLst>
  </p:cSld>
  <p:clrMapOvr>
    <a:masterClrMapping/>
  </p:clrMapOvr>
</p:sld>
</file>

<file path=ppt/theme/theme1.xml><?xml version="1.0" encoding="utf-8"?>
<a:theme xmlns:a="http://schemas.openxmlformats.org/drawingml/2006/main" name="KTH_PPT template grey">
  <a:themeElements>
    <a:clrScheme name="Anpassat 88">
      <a:dk1>
        <a:sysClr val="windowText" lastClr="000000"/>
      </a:dk1>
      <a:lt1>
        <a:sysClr val="window" lastClr="FFFFFF"/>
      </a:lt1>
      <a:dk2>
        <a:srgbClr val="1F497D"/>
      </a:dk2>
      <a:lt2>
        <a:srgbClr val="EEECE1"/>
      </a:lt2>
      <a:accent1>
        <a:srgbClr val="1954A6"/>
      </a:accent1>
      <a:accent2>
        <a:srgbClr val="5E87C1"/>
      </a:accent2>
      <a:accent3>
        <a:srgbClr val="A3BBDB"/>
      </a:accent3>
      <a:accent4>
        <a:srgbClr val="65656C"/>
      </a:accent4>
      <a:accent5>
        <a:srgbClr val="939398"/>
      </a:accent5>
      <a:accent6>
        <a:srgbClr val="C2C2C4"/>
      </a:accent6>
      <a:hlink>
        <a:srgbClr val="C2C2C4"/>
      </a:hlink>
      <a:folHlink>
        <a:srgbClr val="800080"/>
      </a:folHlink>
    </a:clrScheme>
    <a:fontScheme name="Anpassat 25">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KTH_PPT template grey</Template>
  <TotalTime>12143</TotalTime>
  <Words>755</Words>
  <Application>Microsoft Macintosh PowerPoint</Application>
  <PresentationFormat>On-screen Show (4:3)</PresentationFormat>
  <Paragraphs>145</Paragraphs>
  <Slides>18</Slides>
  <Notes>13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18</vt:i4>
      </vt:variant>
    </vt:vector>
  </HeadingPairs>
  <TitlesOfParts>
    <vt:vector size="24" baseType="lpstr">
      <vt:lpstr>Arial</vt:lpstr>
      <vt:lpstr>Calibri</vt:lpstr>
      <vt:lpstr>Corbel</vt:lpstr>
      <vt:lpstr>Verdana</vt:lpstr>
      <vt:lpstr>Wingdings 2</vt:lpstr>
      <vt:lpstr>KTH_PPT template grey</vt:lpstr>
      <vt:lpstr>CBH environmental and labsafety group meeting</vt:lpstr>
      <vt:lpstr>Safety information</vt:lpstr>
      <vt:lpstr>Presentation</vt:lpstr>
      <vt:lpstr>Agenda</vt:lpstr>
      <vt:lpstr> </vt:lpstr>
      <vt:lpstr>Purpose of this meeting/ group</vt:lpstr>
      <vt:lpstr>Follow up from last meeting </vt:lpstr>
      <vt:lpstr>Status actions environmental goals CBH </vt:lpstr>
      <vt:lpstr>Information management </vt:lpstr>
      <vt:lpstr>Nonconformities and suggestions for improvement</vt:lpstr>
      <vt:lpstr>Information from the internal audit</vt:lpstr>
      <vt:lpstr>Information from the internal audit</vt:lpstr>
      <vt:lpstr>Information from the internal audit</vt:lpstr>
      <vt:lpstr>Information from the internal audit</vt:lpstr>
      <vt:lpstr>Information from the internal audit</vt:lpstr>
      <vt:lpstr>Information from the internal audit</vt:lpstr>
      <vt:lpstr>Other questions?</vt:lpstr>
      <vt:lpstr>Next meeting</vt:lpstr>
    </vt:vector>
  </TitlesOfParts>
  <Company>Kungliga Tekniska Högskolan</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PowerPoint-presentation</dc:title>
  <dc:creator>Birgitta Westin</dc:creator>
  <cp:lastModifiedBy>Kicki Holmberg</cp:lastModifiedBy>
  <cp:revision>326</cp:revision>
  <cp:lastPrinted>2017-04-11T15:35:02Z</cp:lastPrinted>
  <dcterms:created xsi:type="dcterms:W3CDTF">2013-11-28T19:49:52Z</dcterms:created>
  <dcterms:modified xsi:type="dcterms:W3CDTF">2019-02-06T14:11:25Z</dcterms:modified>
</cp:coreProperties>
</file>