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5"/>
  </p:notesMasterIdLst>
  <p:sldIdLst>
    <p:sldId id="261" r:id="rId2"/>
    <p:sldId id="256" r:id="rId3"/>
    <p:sldId id="260" r:id="rId4"/>
  </p:sldIdLst>
  <p:sldSz cx="12192000" cy="6858000"/>
  <p:notesSz cx="6858000" cy="9144000"/>
  <p:embeddedFontLst>
    <p:embeddedFont>
      <p:font typeface="Figtree" pitchFamily="2" charset="0"/>
      <p:regular r:id="rId6"/>
      <p:bold r:id="rId7"/>
      <p:italic r:id="rId8"/>
      <p:boldItalic r:id="rId9"/>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4" autoAdjust="0"/>
    <p:restoredTop sz="96327"/>
  </p:normalViewPr>
  <p:slideViewPr>
    <p:cSldViewPr snapToGrid="0">
      <p:cViewPr varScale="1">
        <p:scale>
          <a:sx n="78" d="100"/>
          <a:sy n="78" d="100"/>
        </p:scale>
        <p:origin x="52" y="1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font" Target="fonts/font2.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viewProps" Target="viewProps.xml"/><Relationship Id="rId5" Type="http://schemas.openxmlformats.org/officeDocument/2006/relationships/notesMaster" Target="notesMasters/notesMaster1.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ACA97-DCC5-D741-8303-D68B06D997A0}" type="datetimeFigureOut">
              <a:rPr lang="sv-SE" smtClean="0"/>
              <a:t>2025-12-03</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fld id="{369C0258-E083-684F-B81E-2491FB4EFBD1}" type="datetime1">
              <a:rPr lang="sv-SE" smtClean="0"/>
              <a:t>2025-12-03</a:t>
            </a:fld>
            <a:endParaRPr lang="sv-SE"/>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Presentation footer</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fld id="{D7F93862-881E-DF46-AD81-FDB1501BAD48}" type="datetime1">
              <a:rPr lang="sv-SE" smtClean="0"/>
              <a:t>2025-12-03</a:t>
            </a:fld>
            <a:endParaRPr lang="sv-SE"/>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Presentation footer</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fld id="{A1A0D637-CC39-0F47-97F1-76AAE59A5700}" type="datetime1">
              <a:rPr lang="sv-SE" smtClean="0"/>
              <a:t>2025-12-03</a:t>
            </a:fld>
            <a:endParaRPr lang="sv-SE"/>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Presentation footer</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fld id="{FC84D86F-77A2-B649-9DAB-4D28280CD96F}"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fld id="{275DBF22-A5DA-3B43-92C3-F6BCD51A4216}"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fld id="{230F5ACA-7455-4642-BFE0-35A3360E2D3F}"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fld id="{237029E1-9B44-DE43-98B9-EBAFD8B9E3F1}"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Presentation footer</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fld id="{EECCBBAF-5C49-D145-9814-61A8103632A9}"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Presentation footer</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fld id="{823D8581-A4D9-BE4A-AEA5-9282CF05EB42}"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Presentation footer</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fld id="{08C894E9-0885-714C-A367-BDC2DC59BB91}"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fld id="{E926FF3D-704F-D246-9E92-4739AF4BF32C}" type="datetime1">
              <a:rPr lang="sv-SE" smtClean="0"/>
              <a:t>2025-12-03</a:t>
            </a:fld>
            <a:endParaRPr lang="sv-SE"/>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Presentation footer</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en-US"/>
              <a:t>Click to edit Master title style</a:t>
            </a:r>
            <a:endParaRPr lang="sv-SE"/>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31CF0965-93C0-9548-8879-5851BCBC049F}"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en-US"/>
              <a:t>Click to edit Master title style</a:t>
            </a:r>
            <a:endParaRPr lang="sv-SE"/>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E2AD36EE-D7EC-624A-BB6C-F8DADCB0E6B6}"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en-US"/>
              <a:t>Click to edit Master title style</a:t>
            </a:r>
            <a:endParaRPr lang="sv-SE"/>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CEEB1428-F34F-9743-B7C9-0212F6B23615}"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en-US"/>
              <a:t>Click to edit Master title style</a:t>
            </a:r>
            <a:endParaRPr lang="sv-SE"/>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117AD585-73D1-4C4C-9D7C-030D27625895}"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en-US"/>
              <a:t>Click to edit Master title style</a:t>
            </a:r>
            <a:endParaRPr lang="sv-SE"/>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07E8514D-D455-9E46-BC18-4265F6A85EC5}"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en-US"/>
              <a:t>Click to edit Master title style</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fld id="{A67A58AE-A0B6-FF4E-B30B-64917FEAC316}" type="datetime1">
              <a:rPr lang="sv-SE" smtClean="0"/>
              <a:t>2025-12-03</a:t>
            </a:fld>
            <a:endParaRPr lang="sv-SE"/>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Presentation footer</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en-US"/>
              <a:t>Click to edit Master title style</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fld id="{3626A2DA-BD88-784C-A132-57FFB928491A}" type="datetime1">
              <a:rPr lang="sv-SE" smtClean="0"/>
              <a:t>2025-12-03</a:t>
            </a:fld>
            <a:endParaRPr lang="sv-SE"/>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Presentation footer</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AC15C714-122B-4048-9D2D-1F5A3BEA504A}"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EE5E874D-60F8-8B45-B36B-3029A6FA7FCB}"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7FE3A002-8AA0-194E-81B1-1ADE5B52840E}"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B003E109-5503-A446-83DE-4F0349794E27}"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1F9706F9-3770-3C47-9C0E-E405B1F87DBD}"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8E503FC7-D8F6-4243-8CCB-9A739180F56A}"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9719EDF7-C24A-7E4C-9EBB-98C778ECC35A}"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6DB96772-CADE-B345-804B-3DF93A11AE0A}"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en-US"/>
              <a:t>Click to edit Master title style</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en-US"/>
              <a:t>Edit Master text styles</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fld id="{669F8B43-28B6-0949-93DC-6B291391CFD4}" type="datetime1">
              <a:rPr lang="sv-SE" smtClean="0"/>
              <a:t>2025-12-03</a:t>
            </a:fld>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3450A6BD-1EFB-BD42-9DC0-F0A6BEB4C27D}"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ADBDFCF2-2839-8D4F-B5E5-9B488CE2E4EE}"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47A9746E-62D8-944D-99B0-D98695592DCF}"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EC42A3C6-0141-7544-8502-44E44E5AD51F}"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5A8E03F6-2D99-9C4F-8DF5-D169CFDD1A0C}"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8AF63115-71BE-3E46-BB5A-A4600F1506C7}"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en-US"/>
              <a:t>Click to edit Master title style</a:t>
            </a:r>
            <a:endParaRPr lang="sv-SE"/>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fld id="{309FED66-59CE-6445-BA05-B37954B8CE47}" type="datetime1">
              <a:rPr lang="sv-SE" smtClean="0"/>
              <a:t>2025-12-03</a:t>
            </a:fld>
            <a:endParaRPr lang="sv-SE"/>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Presentation footer</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en-US"/>
              <a:t>Click to edit Master title style</a:t>
            </a:r>
            <a:endParaRPr lang="sv-SE"/>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fld id="{8C332B6B-9A86-944B-B689-8453757791DF}" type="datetime1">
              <a:rPr lang="sv-SE" smtClean="0"/>
              <a:t>2025-12-03</a:t>
            </a:fld>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en-US"/>
              <a:t>Click to edit Master title style</a:t>
            </a:r>
            <a:endParaRPr lang="sv-SE"/>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fld id="{1957E16A-1246-F744-BDA8-D5896FB385F8}" type="datetime1">
              <a:rPr lang="sv-SE" smtClean="0"/>
              <a:t>2025-12-03</a:t>
            </a:fld>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en-US"/>
              <a:t>Click to edit Master title style</a:t>
            </a:r>
            <a:endParaRPr lang="sv-SE"/>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fld id="{68888E78-A3E8-2E47-A37C-B0DACC4AC38C}" type="datetime1">
              <a:rPr lang="sv-SE" smtClean="0"/>
              <a:t>2025-12-03</a:t>
            </a:fld>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en-US"/>
              <a:t>Click to edit Master title style</a:t>
            </a:r>
            <a:endParaRPr lang="sv-SE"/>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fld id="{AC1801B8-2ABD-E645-B0F3-2F4D3FFFF5AE}" type="datetime1">
              <a:rPr lang="sv-SE" smtClean="0"/>
              <a:t>2025-12-03</a:t>
            </a:fld>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en-US"/>
              <a:t>Click to edit Master title style</a:t>
            </a:r>
            <a:endParaRPr lang="sv-SE"/>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fld id="{164FA935-6078-184F-946C-D8B2130A7BC4}" type="datetime1">
              <a:rPr lang="sv-SE" smtClean="0"/>
              <a:t>2025-12-03</a:t>
            </a:fld>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fld id="{878DDE6C-6786-8C48-9317-AF0776715ACF}" type="datetime1">
              <a:rPr lang="sv-SE" smtClean="0"/>
              <a:t>2025-12-03</a:t>
            </a:fld>
            <a:endParaRPr lang="sv-SE"/>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Presentation footer</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en-US"/>
              <a:t>Click to edit Master title style</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31CF0965-93C0-9548-8879-5851BCBC049F}"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en-US"/>
              <a:t>Click to edit Master title style</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31CF0965-93C0-9548-8879-5851BCBC049F}" type="datetime1">
              <a:rPr lang="sv-SE" smtClean="0"/>
              <a:t>2025-12-03</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fld id="{3A3328FD-6257-AC43-9CE4-2903A4D2BB9D}" type="datetime1">
              <a:rPr lang="sv-SE" smtClean="0"/>
              <a:t>2025-12-03</a:t>
            </a:fld>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Presentation footer</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fld id="{32BABC24-2A82-014C-9256-A51302708EE4}" type="datetime1">
              <a:rPr lang="sv-SE" smtClean="0"/>
              <a:t>2025-12-03</a:t>
            </a:fld>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Presentation footer</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fld id="{77AA192B-9140-F746-B429-ACF197DC5439}" type="datetime1">
              <a:rPr lang="sv-SE" smtClean="0"/>
              <a:t>2025-12-03</a:t>
            </a:fld>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fld id="{120FD48D-1F42-B341-AF85-AE480DB64991}" type="datetime1">
              <a:rPr lang="sv-SE" smtClean="0"/>
              <a:t>2025-12-03</a:t>
            </a:fld>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fld id="{45830D3C-297D-AF4B-BF84-42155CB091D6}" type="datetime1">
              <a:rPr lang="sv-SE" smtClean="0"/>
              <a:t>2025-12-03</a:t>
            </a:fld>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fld id="{888E4D63-BE2C-4D4B-BBD2-256262659A9F}" type="datetime1">
              <a:rPr lang="sv-SE" smtClean="0"/>
              <a:t>2025-12-03</a:t>
            </a:fld>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Presentation footer</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sldNum="0"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9594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endParaRPr lang="sv-SE" dirty="0"/>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p:txBody>
          <a:bodyPr/>
          <a:lstStyle/>
          <a:p>
            <a:endParaRPr lang="sv-SE"/>
          </a:p>
        </p:txBody>
      </p:sp>
    </p:spTree>
    <p:extLst>
      <p:ext uri="{BB962C8B-B14F-4D97-AF65-F5344CB8AC3E}">
        <p14:creationId xmlns:p14="http://schemas.microsoft.com/office/powerpoint/2010/main" val="208122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14614124"/>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KTH PPT template 251203.potx" id="{B9D87BD4-659E-40F0-9595-7EDEBA7F7B08}" vid="{8372EC08-571E-42EA-AAF5-CEC4489AF2D9}"/>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TotalTime>
  <Words>0</Words>
  <Application>Microsoft Office PowerPoint</Application>
  <PresentationFormat>Widescreen</PresentationFormat>
  <Paragraphs>0</Paragraphs>
  <Slides>3</Slides>
  <Notes>0</Notes>
  <HiddenSlides>1</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Calibri</vt:lpstr>
      <vt:lpstr>Arial</vt:lpstr>
      <vt:lpstr>Figtree</vt:lpstr>
      <vt:lpstr>Office-tema</vt:lpstr>
      <vt:lpstr>PowerPoint Presentation</vt:lpstr>
      <vt:lpstr>PowerPoint Presentation</vt:lpstr>
      <vt:lpstr>PowerPoint Presentation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Malin Modig</dc:creator>
  <cp:lastModifiedBy>Tove Guldbrand</cp:lastModifiedBy>
  <cp:revision>7</cp:revision>
  <dcterms:created xsi:type="dcterms:W3CDTF">2025-11-27T14:16:18Z</dcterms:created>
  <dcterms:modified xsi:type="dcterms:W3CDTF">2025-12-03T08:33:26Z</dcterms:modified>
</cp:coreProperties>
</file>