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6858000" cy="51435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in Söderkvist" initials="MS" lastIdx="9" clrIdx="0">
    <p:extLst>
      <p:ext uri="{19B8F6BF-5375-455C-9EA6-DF929625EA0E}">
        <p15:presenceInfo xmlns:p15="http://schemas.microsoft.com/office/powerpoint/2012/main" userId="S-1-5-21-1948194976-2510558922-1916008050-10773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489"/>
    <a:srgbClr val="65656C"/>
    <a:srgbClr val="D02F80"/>
    <a:srgbClr val="1954A6"/>
    <a:srgbClr val="5E87C0"/>
    <a:srgbClr val="2191C4"/>
    <a:srgbClr val="D95999"/>
    <a:srgbClr val="62922E"/>
    <a:srgbClr val="AFC92B"/>
    <a:srgbClr val="D85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30" autoAdjust="0"/>
    <p:restoredTop sz="97843" autoAdjust="0"/>
  </p:normalViewPr>
  <p:slideViewPr>
    <p:cSldViewPr snapToGrid="0">
      <p:cViewPr varScale="1">
        <p:scale>
          <a:sx n="114" d="100"/>
          <a:sy n="114" d="100"/>
        </p:scale>
        <p:origin x="200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960A68EE-FC1D-154D-B0B2-8F10538CA1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4D638D7-DEA4-1247-A9EB-8982C7537D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82C1D7-B25D-44E6-A2D0-D10D1D9E6077}" type="datetimeFigureOut">
              <a:rPr lang="en-GB"/>
              <a:pPr>
                <a:defRPr/>
              </a:pPr>
              <a:t>09/04/2019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D4AEC7E-9E0A-F348-8BEB-360ABEA852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38CD8-B67A-DE4B-9D64-CF9FD9C9A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3538062-B7CA-4502-88E7-928089303C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53AAA87-6F70-2F43-9A3C-FA3D36237E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5F49FED-13B4-B74A-AF1E-0B5D3706DE1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D4C97F-02FF-434B-8EAA-0F723077CD05}" type="datetimeFigureOut">
              <a:rPr lang="sv-SE"/>
              <a:pPr>
                <a:defRPr/>
              </a:pPr>
              <a:t>2019-04-09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4730BF3B-6153-7140-AD57-ECE26CA8AB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5D978D40-EB87-4440-802D-12F96A066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429AAB-B1EE-6F47-B4D7-E30F7E497A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43AB95-16A5-8F4F-9927-6A8C0839FD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E811775-299A-4959-BF5A-5DFB3E75F6A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811775-299A-4959-BF5A-5DFB3E75F6AC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071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>
            <a:extLst>
              <a:ext uri="{FF2B5EF4-FFF2-40B4-BE49-F238E27FC236}">
                <a16:creationId xmlns:a16="http://schemas.microsoft.com/office/drawing/2014/main" id="{C2E0D84A-3EC1-DD40-8DA6-147FB563C3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2400" y="1090799"/>
            <a:ext cx="6120675" cy="648000"/>
          </a:xfrm>
        </p:spPr>
        <p:txBody>
          <a:bodyPr lIns="90000" anchor="t">
            <a:noAutofit/>
          </a:bodyPr>
          <a:lstStyle>
            <a:lvl1pPr algn="l">
              <a:lnSpc>
                <a:spcPct val="90000"/>
              </a:lnSpc>
              <a:defRPr sz="2700"/>
            </a:lvl1pPr>
          </a:lstStyle>
          <a:p>
            <a:r>
              <a:rPr lang="sv-SE" dirty="0"/>
              <a:t>Klicka för att ändra rubrikformat</a:t>
            </a:r>
            <a:endParaRPr lang="en-GB" dirty="0"/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D9708450-9178-2141-98CC-ED5077AF0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401" y="1767600"/>
            <a:ext cx="6120000" cy="702000"/>
          </a:xfrm>
        </p:spPr>
        <p:txBody>
          <a:bodyPr lIns="108000" rIns="90000">
            <a:noAutofit/>
          </a:bodyPr>
          <a:lstStyle>
            <a:lvl1pPr marL="0" indent="0" algn="l">
              <a:lnSpc>
                <a:spcPct val="90000"/>
              </a:lnSpc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 dirty="0"/>
              <a:t>Klicka här för att ändra mall för underrubrikformat</a:t>
            </a:r>
            <a:endParaRPr lang="en-GB" dirty="0"/>
          </a:p>
        </p:txBody>
      </p:sp>
      <p:pic>
        <p:nvPicPr>
          <p:cNvPr id="61" name="Bildobjekt 18">
            <a:extLst>
              <a:ext uri="{FF2B5EF4-FFF2-40B4-BE49-F238E27FC236}">
                <a16:creationId xmlns:a16="http://schemas.microsoft.com/office/drawing/2014/main" id="{CCC468BF-EC5E-4C4A-AA00-F235F198090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7231" t="40906" r="20988" b="17529"/>
          <a:stretch>
            <a:fillRect/>
          </a:stretch>
        </p:blipFill>
        <p:spPr bwMode="auto">
          <a:xfrm>
            <a:off x="250825" y="3112202"/>
            <a:ext cx="6356058" cy="180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2" name="Rak 61">
            <a:extLst>
              <a:ext uri="{FF2B5EF4-FFF2-40B4-BE49-F238E27FC236}">
                <a16:creationId xmlns:a16="http://schemas.microsoft.com/office/drawing/2014/main" id="{79B3FEC4-6431-3F4C-9B2E-02910FEE53B4}"/>
              </a:ext>
            </a:extLst>
          </p:cNvPr>
          <p:cNvCxnSpPr>
            <a:cxnSpLocks/>
          </p:cNvCxnSpPr>
          <p:nvPr userDrawn="1"/>
        </p:nvCxnSpPr>
        <p:spPr>
          <a:xfrm>
            <a:off x="250825" y="4891747"/>
            <a:ext cx="63579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upp 62">
            <a:extLst>
              <a:ext uri="{FF2B5EF4-FFF2-40B4-BE49-F238E27FC236}">
                <a16:creationId xmlns:a16="http://schemas.microsoft.com/office/drawing/2014/main" id="{C4E690C1-C50E-054C-894F-07613F892BCE}"/>
              </a:ext>
            </a:extLst>
          </p:cNvPr>
          <p:cNvGrpSpPr/>
          <p:nvPr userDrawn="1"/>
        </p:nvGrpSpPr>
        <p:grpSpPr>
          <a:xfrm>
            <a:off x="0" y="0"/>
            <a:ext cx="1172780" cy="1181100"/>
            <a:chOff x="0" y="0"/>
            <a:chExt cx="1118774" cy="1126711"/>
          </a:xfrm>
          <a:noFill/>
        </p:grpSpPr>
        <p:pic>
          <p:nvPicPr>
            <p:cNvPr id="64" name="Picture 2">
              <a:extLst>
                <a:ext uri="{FF2B5EF4-FFF2-40B4-BE49-F238E27FC236}">
                  <a16:creationId xmlns:a16="http://schemas.microsoft.com/office/drawing/2014/main" id="{B357976C-F915-A342-9EDA-4915D5C1A7F7}"/>
                </a:ext>
              </a:extLst>
            </p:cNvPr>
            <p:cNvPicPr>
              <a:picLocks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74" y="237964"/>
              <a:ext cx="641393" cy="64978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5" name="Grupp 64">
              <a:extLst>
                <a:ext uri="{FF2B5EF4-FFF2-40B4-BE49-F238E27FC236}">
                  <a16:creationId xmlns:a16="http://schemas.microsoft.com/office/drawing/2014/main" id="{2578851C-B821-6341-9567-86FE4C0ED77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40017" y="0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96" name="Rektangel 95">
                <a:extLst>
                  <a:ext uri="{FF2B5EF4-FFF2-40B4-BE49-F238E27FC236}">
                    <a16:creationId xmlns:a16="http://schemas.microsoft.com/office/drawing/2014/main" id="{7CB09031-6949-9F40-A311-8B6B7481DA63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7" name="Rektangel 96">
                <a:extLst>
                  <a:ext uri="{FF2B5EF4-FFF2-40B4-BE49-F238E27FC236}">
                    <a16:creationId xmlns:a16="http://schemas.microsoft.com/office/drawing/2014/main" id="{7C3DDCFD-349C-4A4A-A612-B8C03462CE1C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8" name="Rektangel 97">
                <a:extLst>
                  <a:ext uri="{FF2B5EF4-FFF2-40B4-BE49-F238E27FC236}">
                    <a16:creationId xmlns:a16="http://schemas.microsoft.com/office/drawing/2014/main" id="{9EA16661-9A2C-484C-8C42-B6BF843FC363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9" name="Rektangel 98">
                <a:extLst>
                  <a:ext uri="{FF2B5EF4-FFF2-40B4-BE49-F238E27FC236}">
                    <a16:creationId xmlns:a16="http://schemas.microsoft.com/office/drawing/2014/main" id="{329FCC49-683F-5C49-B2C9-C8784BFD778F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0" name="Rektangel 99">
                <a:extLst>
                  <a:ext uri="{FF2B5EF4-FFF2-40B4-BE49-F238E27FC236}">
                    <a16:creationId xmlns:a16="http://schemas.microsoft.com/office/drawing/2014/main" id="{A998801F-B9A6-0C41-9CD5-AE578183B42A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1" name="Rektangel 100">
                <a:extLst>
                  <a:ext uri="{FF2B5EF4-FFF2-40B4-BE49-F238E27FC236}">
                    <a16:creationId xmlns:a16="http://schemas.microsoft.com/office/drawing/2014/main" id="{9088368C-F190-F04E-8A1D-701F220A8504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2" name="Rektangel 101">
                <a:extLst>
                  <a:ext uri="{FF2B5EF4-FFF2-40B4-BE49-F238E27FC236}">
                    <a16:creationId xmlns:a16="http://schemas.microsoft.com/office/drawing/2014/main" id="{16399322-2E6E-144F-86F9-CB000D56B35F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3" name="Rektangel 102">
                <a:extLst>
                  <a:ext uri="{FF2B5EF4-FFF2-40B4-BE49-F238E27FC236}">
                    <a16:creationId xmlns:a16="http://schemas.microsoft.com/office/drawing/2014/main" id="{6E963605-BD63-0B49-BFBB-455D734C85AB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4" name="Rektangel 103">
                <a:extLst>
                  <a:ext uri="{FF2B5EF4-FFF2-40B4-BE49-F238E27FC236}">
                    <a16:creationId xmlns:a16="http://schemas.microsoft.com/office/drawing/2014/main" id="{3C2C1827-4F42-2444-89C8-79FD7DBFA015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66" name="Grupp 65">
              <a:extLst>
                <a:ext uri="{FF2B5EF4-FFF2-40B4-BE49-F238E27FC236}">
                  <a16:creationId xmlns:a16="http://schemas.microsoft.com/office/drawing/2014/main" id="{7E12C242-50E5-8E44-854C-F52376497C6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40017" y="887930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87" name="Rektangel 86">
                <a:extLst>
                  <a:ext uri="{FF2B5EF4-FFF2-40B4-BE49-F238E27FC236}">
                    <a16:creationId xmlns:a16="http://schemas.microsoft.com/office/drawing/2014/main" id="{F894C048-E837-EE4C-A4A1-68437B12AB66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8" name="Rektangel 87">
                <a:extLst>
                  <a:ext uri="{FF2B5EF4-FFF2-40B4-BE49-F238E27FC236}">
                    <a16:creationId xmlns:a16="http://schemas.microsoft.com/office/drawing/2014/main" id="{27436F8C-BCF8-254B-B12C-9F450809CA97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9" name="Rektangel 88">
                <a:extLst>
                  <a:ext uri="{FF2B5EF4-FFF2-40B4-BE49-F238E27FC236}">
                    <a16:creationId xmlns:a16="http://schemas.microsoft.com/office/drawing/2014/main" id="{36794080-D70D-A94F-BC0C-B6A624514402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0" name="Rektangel 89">
                <a:extLst>
                  <a:ext uri="{FF2B5EF4-FFF2-40B4-BE49-F238E27FC236}">
                    <a16:creationId xmlns:a16="http://schemas.microsoft.com/office/drawing/2014/main" id="{CABE9D47-13AF-6347-94AF-90E92FDA69C8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1" name="Rektangel 90">
                <a:extLst>
                  <a:ext uri="{FF2B5EF4-FFF2-40B4-BE49-F238E27FC236}">
                    <a16:creationId xmlns:a16="http://schemas.microsoft.com/office/drawing/2014/main" id="{965E626C-0EB0-184E-8BB8-BECDD64B6FAA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2" name="Rektangel 91">
                <a:extLst>
                  <a:ext uri="{FF2B5EF4-FFF2-40B4-BE49-F238E27FC236}">
                    <a16:creationId xmlns:a16="http://schemas.microsoft.com/office/drawing/2014/main" id="{2E90AD8B-4F0B-9241-86A8-7CC2429B4E1D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3" name="Rektangel 92">
                <a:extLst>
                  <a:ext uri="{FF2B5EF4-FFF2-40B4-BE49-F238E27FC236}">
                    <a16:creationId xmlns:a16="http://schemas.microsoft.com/office/drawing/2014/main" id="{878381B8-2E48-C848-ADBC-C2A5E7003642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4" name="Rektangel 93">
                <a:extLst>
                  <a:ext uri="{FF2B5EF4-FFF2-40B4-BE49-F238E27FC236}">
                    <a16:creationId xmlns:a16="http://schemas.microsoft.com/office/drawing/2014/main" id="{72CDCAD6-A344-4E43-BF43-4F83BF350C0B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5" name="Rektangel 94">
                <a:extLst>
                  <a:ext uri="{FF2B5EF4-FFF2-40B4-BE49-F238E27FC236}">
                    <a16:creationId xmlns:a16="http://schemas.microsoft.com/office/drawing/2014/main" id="{822401B8-67BD-2442-B01B-3840F7D661C7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67" name="Grupp 66">
              <a:extLst>
                <a:ext uri="{FF2B5EF4-FFF2-40B4-BE49-F238E27FC236}">
                  <a16:creationId xmlns:a16="http://schemas.microsoft.com/office/drawing/2014/main" id="{6698FD9F-8615-8243-8BBB-F1152DE2845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443465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78" name="Rektangel 77">
                <a:extLst>
                  <a:ext uri="{FF2B5EF4-FFF2-40B4-BE49-F238E27FC236}">
                    <a16:creationId xmlns:a16="http://schemas.microsoft.com/office/drawing/2014/main" id="{32746AB2-8B13-D74A-8AB8-1F6EB65A6FFC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9" name="Rektangel 78">
                <a:extLst>
                  <a:ext uri="{FF2B5EF4-FFF2-40B4-BE49-F238E27FC236}">
                    <a16:creationId xmlns:a16="http://schemas.microsoft.com/office/drawing/2014/main" id="{E15313CB-3335-6643-91AA-1EA059462BD5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0" name="Rektangel 79">
                <a:extLst>
                  <a:ext uri="{FF2B5EF4-FFF2-40B4-BE49-F238E27FC236}">
                    <a16:creationId xmlns:a16="http://schemas.microsoft.com/office/drawing/2014/main" id="{F890B21E-F49D-E045-AD1A-3C31648C4F7C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1" name="Rektangel 80">
                <a:extLst>
                  <a:ext uri="{FF2B5EF4-FFF2-40B4-BE49-F238E27FC236}">
                    <a16:creationId xmlns:a16="http://schemas.microsoft.com/office/drawing/2014/main" id="{24405577-E787-924D-AF26-74D26B202274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2" name="Rektangel 81">
                <a:extLst>
                  <a:ext uri="{FF2B5EF4-FFF2-40B4-BE49-F238E27FC236}">
                    <a16:creationId xmlns:a16="http://schemas.microsoft.com/office/drawing/2014/main" id="{A7FEE0E5-6FCF-A34E-A774-026AB1211104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3" name="Rektangel 82">
                <a:extLst>
                  <a:ext uri="{FF2B5EF4-FFF2-40B4-BE49-F238E27FC236}">
                    <a16:creationId xmlns:a16="http://schemas.microsoft.com/office/drawing/2014/main" id="{FAC9E2D0-71BE-4448-B66C-8AB18519CA53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4" name="Rektangel 83">
                <a:extLst>
                  <a:ext uri="{FF2B5EF4-FFF2-40B4-BE49-F238E27FC236}">
                    <a16:creationId xmlns:a16="http://schemas.microsoft.com/office/drawing/2014/main" id="{96F5F271-905D-9142-B55D-36CB61D3A9F4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5" name="Rektangel 84">
                <a:extLst>
                  <a:ext uri="{FF2B5EF4-FFF2-40B4-BE49-F238E27FC236}">
                    <a16:creationId xmlns:a16="http://schemas.microsoft.com/office/drawing/2014/main" id="{DD58B151-ABE7-AB48-97A6-A48C13ECC806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6" name="Rektangel 85">
                <a:extLst>
                  <a:ext uri="{FF2B5EF4-FFF2-40B4-BE49-F238E27FC236}">
                    <a16:creationId xmlns:a16="http://schemas.microsoft.com/office/drawing/2014/main" id="{14FE3B21-F12C-AF42-9E87-769D6C08552E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68" name="Grupp 67">
              <a:extLst>
                <a:ext uri="{FF2B5EF4-FFF2-40B4-BE49-F238E27FC236}">
                  <a16:creationId xmlns:a16="http://schemas.microsoft.com/office/drawing/2014/main" id="{BF61A716-9FAF-684A-9E29-35676E5B84C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80067" y="443465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69" name="Rektangel 68">
                <a:extLst>
                  <a:ext uri="{FF2B5EF4-FFF2-40B4-BE49-F238E27FC236}">
                    <a16:creationId xmlns:a16="http://schemas.microsoft.com/office/drawing/2014/main" id="{76258F85-3BC3-284A-B5B1-3FD1345CAF88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0" name="Rektangel 69">
                <a:extLst>
                  <a:ext uri="{FF2B5EF4-FFF2-40B4-BE49-F238E27FC236}">
                    <a16:creationId xmlns:a16="http://schemas.microsoft.com/office/drawing/2014/main" id="{70837263-DE7E-844A-8E3E-31BFF1FF6F10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1" name="Rektangel 70">
                <a:extLst>
                  <a:ext uri="{FF2B5EF4-FFF2-40B4-BE49-F238E27FC236}">
                    <a16:creationId xmlns:a16="http://schemas.microsoft.com/office/drawing/2014/main" id="{5A0FC659-C326-A54B-89DB-BA36948043B4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2" name="Rektangel 71">
                <a:extLst>
                  <a:ext uri="{FF2B5EF4-FFF2-40B4-BE49-F238E27FC236}">
                    <a16:creationId xmlns:a16="http://schemas.microsoft.com/office/drawing/2014/main" id="{30EC5692-5E7B-994D-B8CB-112CFD5980D0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3" name="Rektangel 72">
                <a:extLst>
                  <a:ext uri="{FF2B5EF4-FFF2-40B4-BE49-F238E27FC236}">
                    <a16:creationId xmlns:a16="http://schemas.microsoft.com/office/drawing/2014/main" id="{BD2541A0-A035-7441-9EEA-E1D5E03E1957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4" name="Rektangel 73">
                <a:extLst>
                  <a:ext uri="{FF2B5EF4-FFF2-40B4-BE49-F238E27FC236}">
                    <a16:creationId xmlns:a16="http://schemas.microsoft.com/office/drawing/2014/main" id="{6DDD1C24-637A-D046-AB8E-9B837F1BC2F2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5" name="Rektangel 74">
                <a:extLst>
                  <a:ext uri="{FF2B5EF4-FFF2-40B4-BE49-F238E27FC236}">
                    <a16:creationId xmlns:a16="http://schemas.microsoft.com/office/drawing/2014/main" id="{D81E7607-8746-9B40-9D02-70EDC64DECB9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6" name="Rektangel 75">
                <a:extLst>
                  <a:ext uri="{FF2B5EF4-FFF2-40B4-BE49-F238E27FC236}">
                    <a16:creationId xmlns:a16="http://schemas.microsoft.com/office/drawing/2014/main" id="{2D09C6A8-77DD-BA46-B98F-EE0DDF828167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7" name="Rektangel 76">
                <a:extLst>
                  <a:ext uri="{FF2B5EF4-FFF2-40B4-BE49-F238E27FC236}">
                    <a16:creationId xmlns:a16="http://schemas.microsoft.com/office/drawing/2014/main" id="{10350ADB-8729-3848-92E2-AAC900D6EF4D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757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6"/>
          <p:cNvSpPr>
            <a:spLocks noChangeShapeType="1"/>
          </p:cNvSpPr>
          <p:nvPr/>
        </p:nvSpPr>
        <p:spPr bwMode="gray">
          <a:xfrm>
            <a:off x="-1032272" y="4197350"/>
            <a:ext cx="0" cy="0"/>
          </a:xfrm>
          <a:prstGeom prst="line">
            <a:avLst/>
          </a:prstGeom>
          <a:noFill/>
          <a:ln w="3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" name="AutoShape 14"/>
          <p:cNvSpPr>
            <a:spLocks noChangeAspect="1" noChangeArrowheads="1" noTextEdit="1"/>
          </p:cNvSpPr>
          <p:nvPr/>
        </p:nvSpPr>
        <p:spPr bwMode="auto">
          <a:xfrm>
            <a:off x="-2687241" y="3049588"/>
            <a:ext cx="10881122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330C176A-2B54-A34F-B018-97AA7C88A8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482508" y="1091711"/>
            <a:ext cx="6120000" cy="64659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2700" b="1"/>
            </a:lvl1pPr>
          </a:lstStyle>
          <a:p>
            <a:r>
              <a:rPr lang="sv-SE" dirty="0"/>
              <a:t>Klicka för att ändra rubrikformat</a:t>
            </a:r>
            <a:endParaRPr lang="en-GB" dirty="0"/>
          </a:p>
        </p:txBody>
      </p:sp>
      <p:sp>
        <p:nvSpPr>
          <p:cNvPr id="14" name="Underrubrik 2">
            <a:extLst>
              <a:ext uri="{FF2B5EF4-FFF2-40B4-BE49-F238E27FC236}">
                <a16:creationId xmlns:a16="http://schemas.microsoft.com/office/drawing/2014/main" id="{4296E36D-F6F9-B947-9EC6-BE37B64C22E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482371" y="1768394"/>
            <a:ext cx="6120000" cy="7020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pic>
        <p:nvPicPr>
          <p:cNvPr id="24" name="Bildobjekt 18">
            <a:extLst>
              <a:ext uri="{FF2B5EF4-FFF2-40B4-BE49-F238E27FC236}">
                <a16:creationId xmlns:a16="http://schemas.microsoft.com/office/drawing/2014/main" id="{9818D67E-72BB-EF4D-8650-DA1146FF8B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7231" t="40906" r="20988" b="17529"/>
          <a:stretch>
            <a:fillRect/>
          </a:stretch>
        </p:blipFill>
        <p:spPr bwMode="auto">
          <a:xfrm>
            <a:off x="250825" y="3112202"/>
            <a:ext cx="6356058" cy="180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9" name="Rak 108">
            <a:extLst>
              <a:ext uri="{FF2B5EF4-FFF2-40B4-BE49-F238E27FC236}">
                <a16:creationId xmlns:a16="http://schemas.microsoft.com/office/drawing/2014/main" id="{8FA23BAF-9931-E94C-B51F-C319B8DD0BEF}"/>
              </a:ext>
            </a:extLst>
          </p:cNvPr>
          <p:cNvCxnSpPr>
            <a:cxnSpLocks/>
          </p:cNvCxnSpPr>
          <p:nvPr userDrawn="1"/>
        </p:nvCxnSpPr>
        <p:spPr>
          <a:xfrm>
            <a:off x="250825" y="4891747"/>
            <a:ext cx="63579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upp 109">
            <a:extLst>
              <a:ext uri="{FF2B5EF4-FFF2-40B4-BE49-F238E27FC236}">
                <a16:creationId xmlns:a16="http://schemas.microsoft.com/office/drawing/2014/main" id="{E46977FF-5C22-554C-8EFB-5E543023C5DC}"/>
              </a:ext>
            </a:extLst>
          </p:cNvPr>
          <p:cNvGrpSpPr/>
          <p:nvPr userDrawn="1"/>
        </p:nvGrpSpPr>
        <p:grpSpPr>
          <a:xfrm>
            <a:off x="1970" y="0"/>
            <a:ext cx="1172780" cy="1181100"/>
            <a:chOff x="0" y="0"/>
            <a:chExt cx="1118774" cy="1126711"/>
          </a:xfrm>
          <a:noFill/>
        </p:grpSpPr>
        <p:pic>
          <p:nvPicPr>
            <p:cNvPr id="111" name="Picture 2">
              <a:extLst>
                <a:ext uri="{FF2B5EF4-FFF2-40B4-BE49-F238E27FC236}">
                  <a16:creationId xmlns:a16="http://schemas.microsoft.com/office/drawing/2014/main" id="{89AADFDE-DAF3-6B4A-9C1F-1309FCCFE30C}"/>
                </a:ext>
              </a:extLst>
            </p:cNvPr>
            <p:cNvPicPr>
              <a:picLocks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74" y="237964"/>
              <a:ext cx="641393" cy="64978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2" name="Grupp 111">
              <a:extLst>
                <a:ext uri="{FF2B5EF4-FFF2-40B4-BE49-F238E27FC236}">
                  <a16:creationId xmlns:a16="http://schemas.microsoft.com/office/drawing/2014/main" id="{2E6646FC-6632-2E41-B614-72B7FC5F7C4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40017" y="0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143" name="Rektangel 142">
                <a:extLst>
                  <a:ext uri="{FF2B5EF4-FFF2-40B4-BE49-F238E27FC236}">
                    <a16:creationId xmlns:a16="http://schemas.microsoft.com/office/drawing/2014/main" id="{ECC81432-BB1F-D14A-9A81-6DBA00C45799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4" name="Rektangel 143">
                <a:extLst>
                  <a:ext uri="{FF2B5EF4-FFF2-40B4-BE49-F238E27FC236}">
                    <a16:creationId xmlns:a16="http://schemas.microsoft.com/office/drawing/2014/main" id="{094778A8-A5C2-A347-8094-31DDE4092535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5" name="Rektangel 144">
                <a:extLst>
                  <a:ext uri="{FF2B5EF4-FFF2-40B4-BE49-F238E27FC236}">
                    <a16:creationId xmlns:a16="http://schemas.microsoft.com/office/drawing/2014/main" id="{A4E0D036-27F3-6B45-9B64-1B992A6ABA89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6" name="Rektangel 145">
                <a:extLst>
                  <a:ext uri="{FF2B5EF4-FFF2-40B4-BE49-F238E27FC236}">
                    <a16:creationId xmlns:a16="http://schemas.microsoft.com/office/drawing/2014/main" id="{CC73A668-CB7F-1D4F-A218-22F0BBB338B2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7" name="Rektangel 146">
                <a:extLst>
                  <a:ext uri="{FF2B5EF4-FFF2-40B4-BE49-F238E27FC236}">
                    <a16:creationId xmlns:a16="http://schemas.microsoft.com/office/drawing/2014/main" id="{A266CE5E-FB0C-494A-8889-650009E1955B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8" name="Rektangel 147">
                <a:extLst>
                  <a:ext uri="{FF2B5EF4-FFF2-40B4-BE49-F238E27FC236}">
                    <a16:creationId xmlns:a16="http://schemas.microsoft.com/office/drawing/2014/main" id="{C556314E-80E2-9C4B-A886-0F9B876D13CF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9" name="Rektangel 148">
                <a:extLst>
                  <a:ext uri="{FF2B5EF4-FFF2-40B4-BE49-F238E27FC236}">
                    <a16:creationId xmlns:a16="http://schemas.microsoft.com/office/drawing/2014/main" id="{B0822784-6BDB-504B-B3D0-7151D607A922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0" name="Rektangel 149">
                <a:extLst>
                  <a:ext uri="{FF2B5EF4-FFF2-40B4-BE49-F238E27FC236}">
                    <a16:creationId xmlns:a16="http://schemas.microsoft.com/office/drawing/2014/main" id="{2791E35C-BB0E-104B-92CA-6F890F80D033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1" name="Rektangel 150">
                <a:extLst>
                  <a:ext uri="{FF2B5EF4-FFF2-40B4-BE49-F238E27FC236}">
                    <a16:creationId xmlns:a16="http://schemas.microsoft.com/office/drawing/2014/main" id="{EECA5396-8522-414C-B808-3663DD4E49AE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13" name="Grupp 112">
              <a:extLst>
                <a:ext uri="{FF2B5EF4-FFF2-40B4-BE49-F238E27FC236}">
                  <a16:creationId xmlns:a16="http://schemas.microsoft.com/office/drawing/2014/main" id="{AEDA8504-52A0-584F-94EE-EAF3E2004B4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40017" y="887930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134" name="Rektangel 133">
                <a:extLst>
                  <a:ext uri="{FF2B5EF4-FFF2-40B4-BE49-F238E27FC236}">
                    <a16:creationId xmlns:a16="http://schemas.microsoft.com/office/drawing/2014/main" id="{0E0334F8-46AD-A44D-A437-CE41B4BCF765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5" name="Rektangel 134">
                <a:extLst>
                  <a:ext uri="{FF2B5EF4-FFF2-40B4-BE49-F238E27FC236}">
                    <a16:creationId xmlns:a16="http://schemas.microsoft.com/office/drawing/2014/main" id="{ED61DA5C-8815-D54D-94D5-B5F529EF6D81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6" name="Rektangel 135">
                <a:extLst>
                  <a:ext uri="{FF2B5EF4-FFF2-40B4-BE49-F238E27FC236}">
                    <a16:creationId xmlns:a16="http://schemas.microsoft.com/office/drawing/2014/main" id="{5AE20C2F-379B-5B4C-99E0-8B34FFD41B19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7" name="Rektangel 136">
                <a:extLst>
                  <a:ext uri="{FF2B5EF4-FFF2-40B4-BE49-F238E27FC236}">
                    <a16:creationId xmlns:a16="http://schemas.microsoft.com/office/drawing/2014/main" id="{55AFB553-56FC-274E-B9FF-77751968CF01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8" name="Rektangel 137">
                <a:extLst>
                  <a:ext uri="{FF2B5EF4-FFF2-40B4-BE49-F238E27FC236}">
                    <a16:creationId xmlns:a16="http://schemas.microsoft.com/office/drawing/2014/main" id="{AB1B7EAE-7433-4147-8D87-722011A712B8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9" name="Rektangel 138">
                <a:extLst>
                  <a:ext uri="{FF2B5EF4-FFF2-40B4-BE49-F238E27FC236}">
                    <a16:creationId xmlns:a16="http://schemas.microsoft.com/office/drawing/2014/main" id="{027AD41B-C5F5-2F49-B375-AADA5CF253E5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0" name="Rektangel 139">
                <a:extLst>
                  <a:ext uri="{FF2B5EF4-FFF2-40B4-BE49-F238E27FC236}">
                    <a16:creationId xmlns:a16="http://schemas.microsoft.com/office/drawing/2014/main" id="{8265BC89-E642-974F-9B80-60BF33E82AE0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1" name="Rektangel 140">
                <a:extLst>
                  <a:ext uri="{FF2B5EF4-FFF2-40B4-BE49-F238E27FC236}">
                    <a16:creationId xmlns:a16="http://schemas.microsoft.com/office/drawing/2014/main" id="{D780AF75-35EE-774E-87C5-8D8DA2FC4920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2" name="Rektangel 141">
                <a:extLst>
                  <a:ext uri="{FF2B5EF4-FFF2-40B4-BE49-F238E27FC236}">
                    <a16:creationId xmlns:a16="http://schemas.microsoft.com/office/drawing/2014/main" id="{EBF3CE79-2969-FF44-8F8D-76031C1F5E1F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14" name="Grupp 113">
              <a:extLst>
                <a:ext uri="{FF2B5EF4-FFF2-40B4-BE49-F238E27FC236}">
                  <a16:creationId xmlns:a16="http://schemas.microsoft.com/office/drawing/2014/main" id="{1FF9FB31-1617-5644-95A8-6B21116C3EF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443465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125" name="Rektangel 124">
                <a:extLst>
                  <a:ext uri="{FF2B5EF4-FFF2-40B4-BE49-F238E27FC236}">
                    <a16:creationId xmlns:a16="http://schemas.microsoft.com/office/drawing/2014/main" id="{87510AFE-A91A-D348-AE42-224E380674B9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6" name="Rektangel 125">
                <a:extLst>
                  <a:ext uri="{FF2B5EF4-FFF2-40B4-BE49-F238E27FC236}">
                    <a16:creationId xmlns:a16="http://schemas.microsoft.com/office/drawing/2014/main" id="{D51EFC79-FB97-AE4D-8402-5277A6CBA893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7" name="Rektangel 126">
                <a:extLst>
                  <a:ext uri="{FF2B5EF4-FFF2-40B4-BE49-F238E27FC236}">
                    <a16:creationId xmlns:a16="http://schemas.microsoft.com/office/drawing/2014/main" id="{79512F55-5473-624B-B7B5-2C3518241635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8" name="Rektangel 127">
                <a:extLst>
                  <a:ext uri="{FF2B5EF4-FFF2-40B4-BE49-F238E27FC236}">
                    <a16:creationId xmlns:a16="http://schemas.microsoft.com/office/drawing/2014/main" id="{C79C30F2-4E42-7946-A08F-6B5CB9DC4F3D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9" name="Rektangel 128">
                <a:extLst>
                  <a:ext uri="{FF2B5EF4-FFF2-40B4-BE49-F238E27FC236}">
                    <a16:creationId xmlns:a16="http://schemas.microsoft.com/office/drawing/2014/main" id="{59BAC2D6-8068-F947-86A4-A0627684ED24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0" name="Rektangel 129">
                <a:extLst>
                  <a:ext uri="{FF2B5EF4-FFF2-40B4-BE49-F238E27FC236}">
                    <a16:creationId xmlns:a16="http://schemas.microsoft.com/office/drawing/2014/main" id="{DE85DF8C-6853-974E-B211-8F4B6B6EF1AA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1" name="Rektangel 130">
                <a:extLst>
                  <a:ext uri="{FF2B5EF4-FFF2-40B4-BE49-F238E27FC236}">
                    <a16:creationId xmlns:a16="http://schemas.microsoft.com/office/drawing/2014/main" id="{C4D41A71-A308-864C-B100-1019756DDD54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2" name="Rektangel 131">
                <a:extLst>
                  <a:ext uri="{FF2B5EF4-FFF2-40B4-BE49-F238E27FC236}">
                    <a16:creationId xmlns:a16="http://schemas.microsoft.com/office/drawing/2014/main" id="{0AF0736D-8C00-FA44-8EFE-3C1D76061779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3" name="Rektangel 132">
                <a:extLst>
                  <a:ext uri="{FF2B5EF4-FFF2-40B4-BE49-F238E27FC236}">
                    <a16:creationId xmlns:a16="http://schemas.microsoft.com/office/drawing/2014/main" id="{A3300A6E-F32D-1847-BFED-B52D88C45B73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15" name="Grupp 114">
              <a:extLst>
                <a:ext uri="{FF2B5EF4-FFF2-40B4-BE49-F238E27FC236}">
                  <a16:creationId xmlns:a16="http://schemas.microsoft.com/office/drawing/2014/main" id="{FB95587D-789F-A14F-AAE7-733EDE17EC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80067" y="443465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116" name="Rektangel 115">
                <a:extLst>
                  <a:ext uri="{FF2B5EF4-FFF2-40B4-BE49-F238E27FC236}">
                    <a16:creationId xmlns:a16="http://schemas.microsoft.com/office/drawing/2014/main" id="{8CCC32BA-B951-B44E-994E-2100A9FF4758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7" name="Rektangel 116">
                <a:extLst>
                  <a:ext uri="{FF2B5EF4-FFF2-40B4-BE49-F238E27FC236}">
                    <a16:creationId xmlns:a16="http://schemas.microsoft.com/office/drawing/2014/main" id="{D97F1B39-48A4-2E46-9768-0B90E568C4EE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8" name="Rektangel 117">
                <a:extLst>
                  <a:ext uri="{FF2B5EF4-FFF2-40B4-BE49-F238E27FC236}">
                    <a16:creationId xmlns:a16="http://schemas.microsoft.com/office/drawing/2014/main" id="{12A3FD9E-35FB-BD49-A860-BB81655E1ECC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9" name="Rektangel 118">
                <a:extLst>
                  <a:ext uri="{FF2B5EF4-FFF2-40B4-BE49-F238E27FC236}">
                    <a16:creationId xmlns:a16="http://schemas.microsoft.com/office/drawing/2014/main" id="{FBEFEA70-3766-B348-8721-C2B44FDBF487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0" name="Rektangel 119">
                <a:extLst>
                  <a:ext uri="{FF2B5EF4-FFF2-40B4-BE49-F238E27FC236}">
                    <a16:creationId xmlns:a16="http://schemas.microsoft.com/office/drawing/2014/main" id="{62B08844-0712-184E-886A-F01154F6EC58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1" name="Rektangel 120">
                <a:extLst>
                  <a:ext uri="{FF2B5EF4-FFF2-40B4-BE49-F238E27FC236}">
                    <a16:creationId xmlns:a16="http://schemas.microsoft.com/office/drawing/2014/main" id="{A995AD32-2192-1F4F-AE0B-7E6F521EA5B5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2" name="Rektangel 121">
                <a:extLst>
                  <a:ext uri="{FF2B5EF4-FFF2-40B4-BE49-F238E27FC236}">
                    <a16:creationId xmlns:a16="http://schemas.microsoft.com/office/drawing/2014/main" id="{5C438DEE-09C9-D944-88B0-B487A30B6441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3" name="Rektangel 122">
                <a:extLst>
                  <a:ext uri="{FF2B5EF4-FFF2-40B4-BE49-F238E27FC236}">
                    <a16:creationId xmlns:a16="http://schemas.microsoft.com/office/drawing/2014/main" id="{E6CE2605-A78A-4F41-9E5A-22D332C7A2C9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4" name="Rektangel 123">
                <a:extLst>
                  <a:ext uri="{FF2B5EF4-FFF2-40B4-BE49-F238E27FC236}">
                    <a16:creationId xmlns:a16="http://schemas.microsoft.com/office/drawing/2014/main" id="{0C830144-9FA8-B84E-974A-F8677E4FD8BA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pic>
        <p:nvPicPr>
          <p:cNvPr id="152" name="Bildobjekt 19">
            <a:extLst>
              <a:ext uri="{FF2B5EF4-FFF2-40B4-BE49-F238E27FC236}">
                <a16:creationId xmlns:a16="http://schemas.microsoft.com/office/drawing/2014/main" id="{824DB9BD-A298-6442-B174-7EC707EC32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5758" y="333780"/>
            <a:ext cx="1381125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85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2C2D5F-EA7C-6946-8E8C-7B84A7CCE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199" y="251752"/>
            <a:ext cx="5539563" cy="673874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2A2319-CD13-BE4D-9C63-5A9EBFDCEC1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B2CF90B-63BC-6544-9FB4-A72410329261}" type="datetime1">
              <a:rPr lang="sv-SE" smtClean="0"/>
              <a:t>2019-04-09</a:t>
            </a:fld>
            <a:endParaRPr lang="en-GB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7540BA4-CF98-2846-8D40-8EA647BC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C55E1E5B-E1F9-C645-91AF-7753BF8D8E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69200" y="1112400"/>
            <a:ext cx="5540400" cy="3621600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00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EF5597-77F0-434A-A2AB-0ACCE1CD79E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069199" y="252000"/>
            <a:ext cx="5539563" cy="673874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9E2E86-DCB5-5D40-AAC1-7A916712E6F4}"/>
              </a:ext>
            </a:extLst>
          </p:cNvPr>
          <p:cNvSpPr>
            <a:spLocks noGrp="1"/>
          </p:cNvSpPr>
          <p:nvPr userDrawn="1">
            <p:ph type="dt" sz="half" idx="11"/>
          </p:nvPr>
        </p:nvSpPr>
        <p:spPr/>
        <p:txBody>
          <a:bodyPr/>
          <a:lstStyle/>
          <a:p>
            <a:fld id="{BAD82F0C-0E2A-5546-8972-AA94798A63F5}" type="datetime1">
              <a:rPr lang="sv-SE" smtClean="0"/>
              <a:t>2019-04-09</a:t>
            </a:fld>
            <a:endParaRPr lang="en-GB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C89D1DA-CF8E-0D44-9D15-51F737427C7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AD6011F-45DB-6648-8334-1B4DC6E8EA92}"/>
              </a:ext>
            </a:extLst>
          </p:cNvPr>
          <p:cNvSpPr>
            <a:spLocks noGrp="1"/>
          </p:cNvSpPr>
          <p:nvPr userDrawn="1">
            <p:ph sz="quarter" idx="13"/>
          </p:nvPr>
        </p:nvSpPr>
        <p:spPr>
          <a:xfrm>
            <a:off x="1080000" y="1116000"/>
            <a:ext cx="2718000" cy="3781438"/>
          </a:xfrm>
        </p:spPr>
        <p:txBody>
          <a:bodyPr/>
          <a:lstStyle>
            <a:lvl1pPr>
              <a:spcBef>
                <a:spcPts val="450"/>
              </a:spcBef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8" name="Platshållare för innehåll 6">
            <a:extLst>
              <a:ext uri="{FF2B5EF4-FFF2-40B4-BE49-F238E27FC236}">
                <a16:creationId xmlns:a16="http://schemas.microsoft.com/office/drawing/2014/main" id="{E71BD36F-2D19-AD42-B3D6-3BC155EE33A5}"/>
              </a:ext>
            </a:extLst>
          </p:cNvPr>
          <p:cNvSpPr>
            <a:spLocks noGrp="1"/>
          </p:cNvSpPr>
          <p:nvPr userDrawn="1">
            <p:ph sz="quarter" idx="14"/>
          </p:nvPr>
        </p:nvSpPr>
        <p:spPr>
          <a:xfrm>
            <a:off x="3890762" y="1116000"/>
            <a:ext cx="2718000" cy="3781438"/>
          </a:xfrm>
        </p:spPr>
        <p:txBody>
          <a:bodyPr/>
          <a:lstStyle>
            <a:lvl1pPr>
              <a:spcBef>
                <a:spcPts val="450"/>
              </a:spcBef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533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er och 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EF5597-77F0-434A-A2AB-0ACCE1CD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200" y="251752"/>
            <a:ext cx="5540400" cy="673874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9E2E86-DCB5-5D40-AAC1-7A916712E6F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7A7FA62-242B-154F-BDED-F228A40489AE}" type="datetime1">
              <a:rPr lang="sv-SE" smtClean="0"/>
              <a:t>2019-04-09</a:t>
            </a:fld>
            <a:endParaRPr lang="en-GB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C89D1DA-CF8E-0D44-9D15-51F73742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AD6011F-45DB-6648-8334-1B4DC6E8EA9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80000" y="1458000"/>
            <a:ext cx="2718000" cy="3266400"/>
          </a:xfrm>
        </p:spPr>
        <p:txBody>
          <a:bodyPr/>
          <a:lstStyle>
            <a:lvl1pPr>
              <a:spcBef>
                <a:spcPts val="450"/>
              </a:spcBef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8" name="Platshållare för innehåll 6">
            <a:extLst>
              <a:ext uri="{FF2B5EF4-FFF2-40B4-BE49-F238E27FC236}">
                <a16:creationId xmlns:a16="http://schemas.microsoft.com/office/drawing/2014/main" id="{E71BD36F-2D19-AD42-B3D6-3BC155EE33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90762" y="1458000"/>
            <a:ext cx="2718000" cy="3266400"/>
          </a:xfrm>
        </p:spPr>
        <p:txBody>
          <a:bodyPr/>
          <a:lstStyle>
            <a:lvl1pPr>
              <a:spcBef>
                <a:spcPts val="450"/>
              </a:spcBef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5036AF80-4CD2-454D-A2BD-8376F1D80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0000" y="1051200"/>
            <a:ext cx="2718000" cy="327722"/>
          </a:xfrm>
        </p:spPr>
        <p:txBody>
          <a:bodyPr anchor="b">
            <a:no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10" name="Platshållare för text 4">
            <a:extLst>
              <a:ext uri="{FF2B5EF4-FFF2-40B4-BE49-F238E27FC236}">
                <a16:creationId xmlns:a16="http://schemas.microsoft.com/office/drawing/2014/main" id="{BD1EFFC8-506E-5A4A-B12B-1ED4D1958F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90762" y="1051200"/>
            <a:ext cx="2718000" cy="327722"/>
          </a:xfrm>
        </p:spPr>
        <p:txBody>
          <a:bodyPr anchor="b">
            <a:no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55955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9213F7-29AE-3348-BA14-276452F17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200" y="251752"/>
            <a:ext cx="5540400" cy="673874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E58744-88EE-9F48-B53F-195692071B8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D45677C-6021-4B4B-8D00-4AA6DB0D4902}" type="datetime1">
              <a:rPr lang="sv-SE" smtClean="0"/>
              <a:t>2019-04-09</a:t>
            </a:fld>
            <a:endParaRPr lang="en-GB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2052B00-675E-0049-A5DB-D785D6290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4CD2FD66-7FAA-AE47-8A10-92EF24064E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0826" y="1182688"/>
            <a:ext cx="6356350" cy="35417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77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9213F7-29AE-3348-BA14-276452F17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199" y="251752"/>
            <a:ext cx="5539563" cy="673874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E58744-88EE-9F48-B53F-195692071B8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41755ED-D54E-694B-A391-7B1A4BC3BA77}" type="datetime1">
              <a:rPr lang="sv-SE" smtClean="0"/>
              <a:t>2019-04-09</a:t>
            </a:fld>
            <a:endParaRPr lang="en-GB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2052B00-675E-0049-A5DB-D785D6290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4CD2FD66-7FAA-AE47-8A10-92EF24064E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9237" y="1183342"/>
            <a:ext cx="3132000" cy="35410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 dirty="0"/>
          </a:p>
        </p:txBody>
      </p:sp>
      <p:sp>
        <p:nvSpPr>
          <p:cNvPr id="8" name="Platshållare för bild 6">
            <a:extLst>
              <a:ext uri="{FF2B5EF4-FFF2-40B4-BE49-F238E27FC236}">
                <a16:creationId xmlns:a16="http://schemas.microsoft.com/office/drawing/2014/main" id="{F471D766-023C-E042-B60C-5AA70DCA121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76762" y="1183342"/>
            <a:ext cx="3132000" cy="35410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28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6286D3-8649-524C-AC90-FF2F69102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200" y="251752"/>
            <a:ext cx="5204600" cy="673874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417B25-3466-4D4E-9932-2BC6E1D868B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55EB1E9-4E18-5549-8E17-04A05D374244}" type="datetime1">
              <a:rPr lang="sv-SE" smtClean="0"/>
              <a:t>2019-04-09</a:t>
            </a:fld>
            <a:endParaRPr lang="en-GB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1573EF2-0F29-FC4E-8D8C-6C9A6BED7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11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Rak 9">
            <a:extLst>
              <a:ext uri="{FF2B5EF4-FFF2-40B4-BE49-F238E27FC236}">
                <a16:creationId xmlns:a16="http://schemas.microsoft.com/office/drawing/2014/main" id="{F42879D5-222F-0640-AA87-3AC584B52044}"/>
              </a:ext>
            </a:extLst>
          </p:cNvPr>
          <p:cNvCxnSpPr>
            <a:cxnSpLocks/>
          </p:cNvCxnSpPr>
          <p:nvPr/>
        </p:nvCxnSpPr>
        <p:spPr>
          <a:xfrm>
            <a:off x="1219201" y="27255788"/>
            <a:ext cx="2968347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8">
            <a:extLst>
              <a:ext uri="{FF2B5EF4-FFF2-40B4-BE49-F238E27FC236}">
                <a16:creationId xmlns:a16="http://schemas.microsoft.com/office/drawing/2014/main" id="{35A3ADBA-25A7-C947-B502-691111D0D9E5}"/>
              </a:ext>
            </a:extLst>
          </p:cNvPr>
          <p:cNvCxnSpPr>
            <a:cxnSpLocks/>
          </p:cNvCxnSpPr>
          <p:nvPr/>
        </p:nvCxnSpPr>
        <p:spPr>
          <a:xfrm>
            <a:off x="250825" y="4891747"/>
            <a:ext cx="63579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85D31C7-D918-594B-BEA4-908A26231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199" y="251752"/>
            <a:ext cx="5539563" cy="6738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76CF093-1E8D-FF4F-B3C9-72A2B0815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200" y="1112400"/>
            <a:ext cx="5539562" cy="36199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7E4CD63-A723-E743-A7FA-6B31200F6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0284" y="4949520"/>
            <a:ext cx="1543050" cy="117474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600">
                <a:solidFill>
                  <a:srgbClr val="848489"/>
                </a:solidFill>
              </a:defRPr>
            </a:lvl1pPr>
          </a:lstStyle>
          <a:p>
            <a:fld id="{832A3DEB-92BA-404E-9210-96F4218B7138}" type="datetime1">
              <a:rPr lang="sv-SE" smtClean="0"/>
              <a:pPr/>
              <a:t>2019-04-09</a:t>
            </a:fld>
            <a:endParaRPr lang="en-GB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44A7B9-8441-734E-B26B-9C9C5C04B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65713" y="4949520"/>
            <a:ext cx="1543050" cy="117474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00">
                <a:solidFill>
                  <a:srgbClr val="848489"/>
                </a:solidFill>
              </a:defRPr>
            </a:lvl1pPr>
          </a:lstStyle>
          <a:p>
            <a:fld id="{C338348D-F2D3-AB47-AE2A-1D59B1E58D64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52" name="Grupp 151">
            <a:extLst>
              <a:ext uri="{FF2B5EF4-FFF2-40B4-BE49-F238E27FC236}">
                <a16:creationId xmlns:a16="http://schemas.microsoft.com/office/drawing/2014/main" id="{0BD8348A-D674-0947-A6ED-13C0B1582698}"/>
              </a:ext>
            </a:extLst>
          </p:cNvPr>
          <p:cNvGrpSpPr/>
          <p:nvPr userDrawn="1"/>
        </p:nvGrpSpPr>
        <p:grpSpPr>
          <a:xfrm>
            <a:off x="0" y="0"/>
            <a:ext cx="1172780" cy="1181100"/>
            <a:chOff x="0" y="0"/>
            <a:chExt cx="1118774" cy="1126711"/>
          </a:xfrm>
          <a:noFill/>
        </p:grpSpPr>
        <p:pic>
          <p:nvPicPr>
            <p:cNvPr id="153" name="Picture 2">
              <a:extLst>
                <a:ext uri="{FF2B5EF4-FFF2-40B4-BE49-F238E27FC236}">
                  <a16:creationId xmlns:a16="http://schemas.microsoft.com/office/drawing/2014/main" id="{27E88DB3-2B58-724F-94B3-6D5858EC3FB2}"/>
                </a:ext>
              </a:extLst>
            </p:cNvPr>
            <p:cNvPicPr>
              <a:picLocks noChangeArrowheads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74" y="237964"/>
              <a:ext cx="641393" cy="64978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4" name="Grupp 153">
              <a:extLst>
                <a:ext uri="{FF2B5EF4-FFF2-40B4-BE49-F238E27FC236}">
                  <a16:creationId xmlns:a16="http://schemas.microsoft.com/office/drawing/2014/main" id="{C9137A9B-3C3A-8345-BF55-1E04F0DED5B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40017" y="0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185" name="Rektangel 184">
                <a:extLst>
                  <a:ext uri="{FF2B5EF4-FFF2-40B4-BE49-F238E27FC236}">
                    <a16:creationId xmlns:a16="http://schemas.microsoft.com/office/drawing/2014/main" id="{6AB056EB-B216-B147-A21E-3AE54831E264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6" name="Rektangel 185">
                <a:extLst>
                  <a:ext uri="{FF2B5EF4-FFF2-40B4-BE49-F238E27FC236}">
                    <a16:creationId xmlns:a16="http://schemas.microsoft.com/office/drawing/2014/main" id="{84214226-7F5E-3242-8A15-06A25E013361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7" name="Rektangel 186">
                <a:extLst>
                  <a:ext uri="{FF2B5EF4-FFF2-40B4-BE49-F238E27FC236}">
                    <a16:creationId xmlns:a16="http://schemas.microsoft.com/office/drawing/2014/main" id="{A797F8DB-3B40-BA41-B934-C29841ECE4D1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8" name="Rektangel 187">
                <a:extLst>
                  <a:ext uri="{FF2B5EF4-FFF2-40B4-BE49-F238E27FC236}">
                    <a16:creationId xmlns:a16="http://schemas.microsoft.com/office/drawing/2014/main" id="{0CC01FCF-BC98-2048-B2CD-02C468FEB6EB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9" name="Rektangel 188">
                <a:extLst>
                  <a:ext uri="{FF2B5EF4-FFF2-40B4-BE49-F238E27FC236}">
                    <a16:creationId xmlns:a16="http://schemas.microsoft.com/office/drawing/2014/main" id="{2A7817FA-BAF6-9E43-A6E1-366F6D8FE534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0" name="Rektangel 189">
                <a:extLst>
                  <a:ext uri="{FF2B5EF4-FFF2-40B4-BE49-F238E27FC236}">
                    <a16:creationId xmlns:a16="http://schemas.microsoft.com/office/drawing/2014/main" id="{5EEF26F1-F444-6E45-AA54-4F4131F60466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1" name="Rektangel 190">
                <a:extLst>
                  <a:ext uri="{FF2B5EF4-FFF2-40B4-BE49-F238E27FC236}">
                    <a16:creationId xmlns:a16="http://schemas.microsoft.com/office/drawing/2014/main" id="{173F4CEC-B750-3345-BE30-745AE82FF6FC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2" name="Rektangel 191">
                <a:extLst>
                  <a:ext uri="{FF2B5EF4-FFF2-40B4-BE49-F238E27FC236}">
                    <a16:creationId xmlns:a16="http://schemas.microsoft.com/office/drawing/2014/main" id="{B7B99E1F-3C73-774D-A1D4-26390B3DEB20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3" name="Rektangel 192">
                <a:extLst>
                  <a:ext uri="{FF2B5EF4-FFF2-40B4-BE49-F238E27FC236}">
                    <a16:creationId xmlns:a16="http://schemas.microsoft.com/office/drawing/2014/main" id="{DCA7B2DE-F1DE-224E-8CAE-BA9A37C73B64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55" name="Grupp 154">
              <a:extLst>
                <a:ext uri="{FF2B5EF4-FFF2-40B4-BE49-F238E27FC236}">
                  <a16:creationId xmlns:a16="http://schemas.microsoft.com/office/drawing/2014/main" id="{F730D155-D7A1-2E4C-9BCE-018F0DAB744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40017" y="887930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176" name="Rektangel 175">
                <a:extLst>
                  <a:ext uri="{FF2B5EF4-FFF2-40B4-BE49-F238E27FC236}">
                    <a16:creationId xmlns:a16="http://schemas.microsoft.com/office/drawing/2014/main" id="{0D7660F1-23A1-864D-BFBA-95295D93985D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7" name="Rektangel 176">
                <a:extLst>
                  <a:ext uri="{FF2B5EF4-FFF2-40B4-BE49-F238E27FC236}">
                    <a16:creationId xmlns:a16="http://schemas.microsoft.com/office/drawing/2014/main" id="{26E6A116-202B-D140-93AE-DF981EBA1171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8" name="Rektangel 177">
                <a:extLst>
                  <a:ext uri="{FF2B5EF4-FFF2-40B4-BE49-F238E27FC236}">
                    <a16:creationId xmlns:a16="http://schemas.microsoft.com/office/drawing/2014/main" id="{995217B2-50B6-B746-97FB-8A57C600C835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9" name="Rektangel 178">
                <a:extLst>
                  <a:ext uri="{FF2B5EF4-FFF2-40B4-BE49-F238E27FC236}">
                    <a16:creationId xmlns:a16="http://schemas.microsoft.com/office/drawing/2014/main" id="{57A96E6B-2DC4-1641-AAF4-8BB160DEFD10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0" name="Rektangel 179">
                <a:extLst>
                  <a:ext uri="{FF2B5EF4-FFF2-40B4-BE49-F238E27FC236}">
                    <a16:creationId xmlns:a16="http://schemas.microsoft.com/office/drawing/2014/main" id="{92DF78E2-40F2-A146-8CBC-4DD86742A666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1" name="Rektangel 180">
                <a:extLst>
                  <a:ext uri="{FF2B5EF4-FFF2-40B4-BE49-F238E27FC236}">
                    <a16:creationId xmlns:a16="http://schemas.microsoft.com/office/drawing/2014/main" id="{0F78E5EF-422E-264A-8D7B-4F6A06B6F647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2" name="Rektangel 181">
                <a:extLst>
                  <a:ext uri="{FF2B5EF4-FFF2-40B4-BE49-F238E27FC236}">
                    <a16:creationId xmlns:a16="http://schemas.microsoft.com/office/drawing/2014/main" id="{71961281-137D-D647-97E8-B49E61B12B2C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3" name="Rektangel 182">
                <a:extLst>
                  <a:ext uri="{FF2B5EF4-FFF2-40B4-BE49-F238E27FC236}">
                    <a16:creationId xmlns:a16="http://schemas.microsoft.com/office/drawing/2014/main" id="{6B5426E5-561E-A849-814D-177B573C7277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4" name="Rektangel 183">
                <a:extLst>
                  <a:ext uri="{FF2B5EF4-FFF2-40B4-BE49-F238E27FC236}">
                    <a16:creationId xmlns:a16="http://schemas.microsoft.com/office/drawing/2014/main" id="{C7448637-830E-EC4A-B4F8-3DC6598C3CC5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56" name="Grupp 155">
              <a:extLst>
                <a:ext uri="{FF2B5EF4-FFF2-40B4-BE49-F238E27FC236}">
                  <a16:creationId xmlns:a16="http://schemas.microsoft.com/office/drawing/2014/main" id="{6D7D15B0-61BF-384C-90EF-192B42CF503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443465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167" name="Rektangel 166">
                <a:extLst>
                  <a:ext uri="{FF2B5EF4-FFF2-40B4-BE49-F238E27FC236}">
                    <a16:creationId xmlns:a16="http://schemas.microsoft.com/office/drawing/2014/main" id="{C49DE471-0926-4146-AEAC-6141EEDC517F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8" name="Rektangel 167">
                <a:extLst>
                  <a:ext uri="{FF2B5EF4-FFF2-40B4-BE49-F238E27FC236}">
                    <a16:creationId xmlns:a16="http://schemas.microsoft.com/office/drawing/2014/main" id="{C855E81C-DBB2-944B-BE2C-2416DAAE5CDB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9" name="Rektangel 168">
                <a:extLst>
                  <a:ext uri="{FF2B5EF4-FFF2-40B4-BE49-F238E27FC236}">
                    <a16:creationId xmlns:a16="http://schemas.microsoft.com/office/drawing/2014/main" id="{F2E1332B-8247-3B45-A53D-CCE99341BD53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0" name="Rektangel 169">
                <a:extLst>
                  <a:ext uri="{FF2B5EF4-FFF2-40B4-BE49-F238E27FC236}">
                    <a16:creationId xmlns:a16="http://schemas.microsoft.com/office/drawing/2014/main" id="{D2F67768-E5D7-484A-8D0A-D262BF0D692F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1" name="Rektangel 170">
                <a:extLst>
                  <a:ext uri="{FF2B5EF4-FFF2-40B4-BE49-F238E27FC236}">
                    <a16:creationId xmlns:a16="http://schemas.microsoft.com/office/drawing/2014/main" id="{BE15C129-528E-E643-9225-0240DD355014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2" name="Rektangel 171">
                <a:extLst>
                  <a:ext uri="{FF2B5EF4-FFF2-40B4-BE49-F238E27FC236}">
                    <a16:creationId xmlns:a16="http://schemas.microsoft.com/office/drawing/2014/main" id="{694C6E98-0C43-EE49-9DB2-CDA0E045AD87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3" name="Rektangel 172">
                <a:extLst>
                  <a:ext uri="{FF2B5EF4-FFF2-40B4-BE49-F238E27FC236}">
                    <a16:creationId xmlns:a16="http://schemas.microsoft.com/office/drawing/2014/main" id="{9643F8ED-1416-064A-A76C-C5A4C4F40400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4" name="Rektangel 173">
                <a:extLst>
                  <a:ext uri="{FF2B5EF4-FFF2-40B4-BE49-F238E27FC236}">
                    <a16:creationId xmlns:a16="http://schemas.microsoft.com/office/drawing/2014/main" id="{698B91F4-5128-C54D-A616-F3ACBC994C5E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5" name="Rektangel 174">
                <a:extLst>
                  <a:ext uri="{FF2B5EF4-FFF2-40B4-BE49-F238E27FC236}">
                    <a16:creationId xmlns:a16="http://schemas.microsoft.com/office/drawing/2014/main" id="{E2C10C6C-B60D-3E46-92C6-DB6E2C18D44B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57" name="Grupp 156">
              <a:extLst>
                <a:ext uri="{FF2B5EF4-FFF2-40B4-BE49-F238E27FC236}">
                  <a16:creationId xmlns:a16="http://schemas.microsoft.com/office/drawing/2014/main" id="{00A2016F-7E7A-0644-9AB0-2F25BD2AE2A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80067" y="443465"/>
              <a:ext cx="238707" cy="238781"/>
              <a:chOff x="2212991" y="4839051"/>
              <a:chExt cx="754419" cy="754653"/>
            </a:xfrm>
            <a:grpFill/>
          </p:grpSpPr>
          <p:sp>
            <p:nvSpPr>
              <p:cNvPr id="158" name="Rektangel 157">
                <a:extLst>
                  <a:ext uri="{FF2B5EF4-FFF2-40B4-BE49-F238E27FC236}">
                    <a16:creationId xmlns:a16="http://schemas.microsoft.com/office/drawing/2014/main" id="{755765D1-6CA8-9F48-86B3-4090F91521EC}"/>
                  </a:ext>
                </a:extLst>
              </p:cNvPr>
              <p:cNvSpPr/>
              <p:nvPr userDrawn="1"/>
            </p:nvSpPr>
            <p:spPr>
              <a:xfrm>
                <a:off x="2212991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9" name="Rektangel 158">
                <a:extLst>
                  <a:ext uri="{FF2B5EF4-FFF2-40B4-BE49-F238E27FC236}">
                    <a16:creationId xmlns:a16="http://schemas.microsoft.com/office/drawing/2014/main" id="{64EBD69A-04A5-C54A-9FC7-3F2F42359690}"/>
                  </a:ext>
                </a:extLst>
              </p:cNvPr>
              <p:cNvSpPr/>
              <p:nvPr userDrawn="1"/>
            </p:nvSpPr>
            <p:spPr>
              <a:xfrm>
                <a:off x="2212991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0" name="Rektangel 159">
                <a:extLst>
                  <a:ext uri="{FF2B5EF4-FFF2-40B4-BE49-F238E27FC236}">
                    <a16:creationId xmlns:a16="http://schemas.microsoft.com/office/drawing/2014/main" id="{3E5D70D6-A4EC-0B4C-B917-F247AE4EA3B4}"/>
                  </a:ext>
                </a:extLst>
              </p:cNvPr>
              <p:cNvSpPr/>
              <p:nvPr userDrawn="1"/>
            </p:nvSpPr>
            <p:spPr>
              <a:xfrm>
                <a:off x="2212991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1" name="Rektangel 160">
                <a:extLst>
                  <a:ext uri="{FF2B5EF4-FFF2-40B4-BE49-F238E27FC236}">
                    <a16:creationId xmlns:a16="http://schemas.microsoft.com/office/drawing/2014/main" id="{4BA847BC-CFF7-FE4F-B48F-E56996FA27AB}"/>
                  </a:ext>
                </a:extLst>
              </p:cNvPr>
              <p:cNvSpPr/>
              <p:nvPr userDrawn="1"/>
            </p:nvSpPr>
            <p:spPr>
              <a:xfrm>
                <a:off x="2464464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2" name="Rektangel 161">
                <a:extLst>
                  <a:ext uri="{FF2B5EF4-FFF2-40B4-BE49-F238E27FC236}">
                    <a16:creationId xmlns:a16="http://schemas.microsoft.com/office/drawing/2014/main" id="{67BAA50C-708E-A141-A5E9-AAE6A3E6F402}"/>
                  </a:ext>
                </a:extLst>
              </p:cNvPr>
              <p:cNvSpPr/>
              <p:nvPr userDrawn="1"/>
            </p:nvSpPr>
            <p:spPr>
              <a:xfrm>
                <a:off x="2715937" y="4839051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3" name="Rektangel 162">
                <a:extLst>
                  <a:ext uri="{FF2B5EF4-FFF2-40B4-BE49-F238E27FC236}">
                    <a16:creationId xmlns:a16="http://schemas.microsoft.com/office/drawing/2014/main" id="{1752DD8E-B4F5-2941-880F-000CE418C173}"/>
                  </a:ext>
                </a:extLst>
              </p:cNvPr>
              <p:cNvSpPr/>
              <p:nvPr userDrawn="1"/>
            </p:nvSpPr>
            <p:spPr>
              <a:xfrm>
                <a:off x="2464464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4" name="Rektangel 163">
                <a:extLst>
                  <a:ext uri="{FF2B5EF4-FFF2-40B4-BE49-F238E27FC236}">
                    <a16:creationId xmlns:a16="http://schemas.microsoft.com/office/drawing/2014/main" id="{C136926A-DBA0-5340-8A63-61FAA4D9784A}"/>
                  </a:ext>
                </a:extLst>
              </p:cNvPr>
              <p:cNvSpPr/>
              <p:nvPr userDrawn="1"/>
            </p:nvSpPr>
            <p:spPr>
              <a:xfrm>
                <a:off x="2715937" y="5342153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5" name="Rektangel 164">
                <a:extLst>
                  <a:ext uri="{FF2B5EF4-FFF2-40B4-BE49-F238E27FC236}">
                    <a16:creationId xmlns:a16="http://schemas.microsoft.com/office/drawing/2014/main" id="{65D4F645-E93B-1347-8381-49B273DFFF78}"/>
                  </a:ext>
                </a:extLst>
              </p:cNvPr>
              <p:cNvSpPr/>
              <p:nvPr userDrawn="1"/>
            </p:nvSpPr>
            <p:spPr>
              <a:xfrm>
                <a:off x="2715937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6" name="Rektangel 165">
                <a:extLst>
                  <a:ext uri="{FF2B5EF4-FFF2-40B4-BE49-F238E27FC236}">
                    <a16:creationId xmlns:a16="http://schemas.microsoft.com/office/drawing/2014/main" id="{B7EC85DA-3C44-3540-8C45-F869B2ADF65F}"/>
                  </a:ext>
                </a:extLst>
              </p:cNvPr>
              <p:cNvSpPr/>
              <p:nvPr userDrawn="1"/>
            </p:nvSpPr>
            <p:spPr>
              <a:xfrm>
                <a:off x="2464464" y="5090602"/>
                <a:ext cx="251473" cy="25155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86" r:id="rId3"/>
    <p:sldLayoutId id="2147483800" r:id="rId4"/>
    <p:sldLayoutId id="2147483801" r:id="rId5"/>
    <p:sldLayoutId id="2147483803" r:id="rId6"/>
    <p:sldLayoutId id="2147483802" r:id="rId7"/>
    <p:sldLayoutId id="2147483799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5pPr>
      <a:lvl6pPr marL="342900"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6pPr>
      <a:lvl7pPr marL="685800"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7pPr>
      <a:lvl8pPr marL="1028700"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8pPr>
      <a:lvl9pPr marL="1371600"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166688" indent="-166688" algn="l" rtl="0" eaLnBrk="1" fontAlgn="base" hangingPunct="1">
        <a:lnSpc>
          <a:spcPct val="90000"/>
        </a:lnSpc>
        <a:spcBef>
          <a:spcPts val="750"/>
        </a:spcBef>
        <a:spcAft>
          <a:spcPts val="150"/>
        </a:spcAft>
        <a:buClr>
          <a:schemeClr val="tx1"/>
        </a:buClr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566" indent="-167879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Systemtypsnitt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02444" indent="-167879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Systemtypsnitt"/>
        <a:buChar char="&gt;"/>
        <a:tabLst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634604" indent="-132160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Arial" panose="020B0604020202020204" pitchFamily="34" charset="0"/>
        <a:buChar char="•"/>
        <a:tabLst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834629" indent="-200025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Arial" panose="020B0604020202020204" pitchFamily="34" charset="0"/>
        <a:buChar char="–"/>
        <a:tabLst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740" userDrawn="1">
          <p15:clr>
            <a:srgbClr val="F26B43"/>
          </p15:clr>
        </p15:guide>
        <p15:guide id="4" pos="3952" userDrawn="1">
          <p15:clr>
            <a:srgbClr val="F26B43"/>
          </p15:clr>
        </p15:guide>
        <p15:guide id="5" orient="horz" pos="742" userDrawn="1">
          <p15:clr>
            <a:srgbClr val="F26B43"/>
          </p15:clr>
        </p15:guide>
        <p15:guide id="7" pos="158" userDrawn="1">
          <p15:clr>
            <a:srgbClr val="F26B43"/>
          </p15:clr>
        </p15:guide>
        <p15:guide id="9" orient="horz" pos="584" userDrawn="1">
          <p15:clr>
            <a:srgbClr val="F26B43"/>
          </p15:clr>
        </p15:guide>
        <p15:guide id="10" orient="horz" pos="156" userDrawn="1">
          <p15:clr>
            <a:srgbClr val="F26B43"/>
          </p15:clr>
        </p15:guide>
        <p15:guide id="11" pos="4163" userDrawn="1">
          <p15:clr>
            <a:srgbClr val="F26B43"/>
          </p15:clr>
        </p15:guide>
        <p15:guide id="12" pos="581" userDrawn="1">
          <p15:clr>
            <a:srgbClr val="F26B43"/>
          </p15:clr>
        </p15:guide>
        <p15:guide id="15" orient="horz" pos="3085" userDrawn="1">
          <p15:clr>
            <a:srgbClr val="F26B43"/>
          </p15:clr>
        </p15:guide>
        <p15:guide id="16" orient="horz" pos="2981" userDrawn="1">
          <p15:clr>
            <a:srgbClr val="F26B43"/>
          </p15:clr>
        </p15:guide>
        <p15:guide id="17" pos="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328E614-1934-A44A-B775-B0BD31AC0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400" y="1325691"/>
            <a:ext cx="6120675" cy="648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3220CF8-6B9C-CA44-97A4-755CF023D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401" y="2002492"/>
            <a:ext cx="6120000" cy="7020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57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4AFA37C-05B8-8145-92E6-6AA500C7A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508" y="1368548"/>
            <a:ext cx="6120000" cy="64659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C9F9D14-2806-8C4C-8FE8-2AA498026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371" y="2045231"/>
            <a:ext cx="6120000" cy="702078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48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595BB27E-48C8-4845-804D-06817FCF8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5DC37C1-D8A0-DA41-9721-23DD355AF2E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B2CF90B-63BC-6544-9FB4-A72410329261}" type="datetime1">
              <a:rPr lang="sv-SE" smtClean="0"/>
              <a:pPr/>
              <a:t>2019-04-09</a:t>
            </a:fld>
            <a:endParaRPr lang="en-GB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1042904-6C12-3C45-8180-36DC2B531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F4A4DA3A-FC83-0F41-BA29-3FE1E38CD80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0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9505ABE3-C1CE-9D4C-8E5A-D1518C1B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92D5815-6AFC-734B-9E0C-0F2FEA63A4B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AD82F0C-0E2A-5546-8972-AA94798A63F5}" type="datetime1">
              <a:rPr lang="sv-SE" smtClean="0"/>
              <a:pPr/>
              <a:t>2019-04-09</a:t>
            </a:fld>
            <a:endParaRPr lang="en-GB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87C319B-AA08-4D41-9648-6D635ED45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169B70D0-7733-E644-9533-2CBEF4A3420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8F10277-5E7F-E540-8238-D1A2DC65D42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08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7AC85D75-4FD4-0A4A-A5E0-6029897E1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D66186E-55EE-574F-9820-60F3DBCBFE7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7A7FA62-242B-154F-BDED-F228A40489AE}" type="datetime1">
              <a:rPr lang="sv-SE" smtClean="0"/>
              <a:pPr/>
              <a:t>2019-04-09</a:t>
            </a:fld>
            <a:endParaRPr lang="en-GB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48F9FF4-FF86-B647-AB69-EA70FD578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54A5B4C-3568-C947-80CC-4CC173D5FE3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E4B2BA-070F-3245-A41D-8836B4D6F98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317845B-E15C-CD43-A19F-6D534B1CDF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93CB04B5-860D-4E49-A89D-6FE44A8A8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BDE7D8AC-4568-8F44-918C-BBD0A4AA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9D9A0CA-3DFF-E14B-955C-91D3537F016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D45677C-6021-4B4B-8D00-4AA6DB0D4902}" type="datetime1">
              <a:rPr lang="sv-SE" smtClean="0"/>
              <a:pPr/>
              <a:t>2019-04-09</a:t>
            </a:fld>
            <a:endParaRPr lang="en-GB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AFF2BC0-9FEF-9C45-9CE0-40DC8A6BD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7287E6D-297C-3448-9EFC-FDD3A5A74E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70408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E4D41720-3308-C149-AFFB-B08044636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9E2BCFE-8676-A348-AF96-83861126C78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41755ED-D54E-694B-A391-7B1A4BC3BA77}" type="datetime1">
              <a:rPr lang="sv-SE" smtClean="0"/>
              <a:pPr/>
              <a:t>2019-04-09</a:t>
            </a:fld>
            <a:endParaRPr lang="en-GB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0800158-0EC8-D040-A057-34B84D5FF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EB64E8F5-8FF3-7443-92E2-45648A7224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4585993E-B95D-7146-9CCA-E266690445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5752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2CF49EF5-B4AD-AA40-AED7-D94D0FEE0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44A08B-F02B-4E46-9023-9C714CB71CB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55EB1E9-4E18-5549-8E17-04A05D374244}" type="datetime1">
              <a:rPr lang="sv-SE" smtClean="0"/>
              <a:pPr/>
              <a:t>2019-04-09</a:t>
            </a:fld>
            <a:endParaRPr lang="en-GB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C771317-7A3B-AB4F-A106-3CFD0649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348D-F2D3-AB47-AE2A-1D59B1E58D6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22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cb025ba9a6ccf8fed139b5222f2a63b17a4791"/>
</p:tagLst>
</file>

<file path=ppt/theme/theme1.xml><?xml version="1.0" encoding="utf-8"?>
<a:theme xmlns:a="http://schemas.openxmlformats.org/drawingml/2006/main" name="KTH_PPT-mall">
  <a:themeElements>
    <a:clrScheme name="KTH">
      <a:dk1>
        <a:srgbClr val="000000"/>
      </a:dk1>
      <a:lt1>
        <a:srgbClr val="FFFFFF"/>
      </a:lt1>
      <a:dk2>
        <a:srgbClr val="65656C"/>
      </a:dk2>
      <a:lt2>
        <a:srgbClr val="838389"/>
      </a:lt2>
      <a:accent1>
        <a:srgbClr val="1954A6"/>
      </a:accent1>
      <a:accent2>
        <a:srgbClr val="5E87C0"/>
      </a:accent2>
      <a:accent3>
        <a:srgbClr val="2091C3"/>
      </a:accent3>
      <a:accent4>
        <a:srgbClr val="D02F80"/>
      </a:accent4>
      <a:accent5>
        <a:srgbClr val="D95999"/>
      </a:accent5>
      <a:accent6>
        <a:srgbClr val="61922E"/>
      </a:accent6>
      <a:hlink>
        <a:srgbClr val="65656C"/>
      </a:hlink>
      <a:folHlink>
        <a:srgbClr val="838389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TH_PPT template 2014 flerfärgade_16_9_181002" id="{C2C482A2-B64F-1641-B856-45C1E0D0B04B}" vid="{B7923EE1-B23C-9F4E-BE98-4BD0CF59DB9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KTH_PPT template 2014 blue_16_9_181002 (002)</Template>
  <TotalTime>4778</TotalTime>
  <Words>13</Words>
  <Application>Microsoft Office PowerPoint</Application>
  <PresentationFormat>Custom</PresentationFormat>
  <Paragraphs>13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Systemtypsnitt</vt:lpstr>
      <vt:lpstr>KTH_PPT-mall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Malin Söderkvist</dc:creator>
  <cp:lastModifiedBy>Malin Söderkvist</cp:lastModifiedBy>
  <cp:revision>50</cp:revision>
  <cp:lastPrinted>2013-05-27T09:10:21Z</cp:lastPrinted>
  <dcterms:created xsi:type="dcterms:W3CDTF">2019-02-11T09:39:15Z</dcterms:created>
  <dcterms:modified xsi:type="dcterms:W3CDTF">2019-04-09T09:43:44Z</dcterms:modified>
</cp:coreProperties>
</file>