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9" r:id="rId2"/>
    <p:sldId id="277" r:id="rId3"/>
    <p:sldId id="270" r:id="rId4"/>
    <p:sldId id="272" r:id="rId5"/>
    <p:sldId id="273" r:id="rId6"/>
    <p:sldId id="274" r:id="rId7"/>
    <p:sldId id="275" r:id="rId8"/>
    <p:sldId id="276" r:id="rId9"/>
  </p:sldIdLst>
  <p:sldSz cx="9144000" cy="5143500" type="screen16x9"/>
  <p:notesSz cx="6858000" cy="9144000"/>
  <p:custDataLst>
    <p:tags r:id="rId12"/>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lin Söderkvist" initials="MS" lastIdx="9" clrIdx="0">
    <p:extLst>
      <p:ext uri="{19B8F6BF-5375-455C-9EA6-DF929625EA0E}">
        <p15:presenceInfo xmlns:p15="http://schemas.microsoft.com/office/powerpoint/2012/main" userId="S-1-5-21-1948194976-2510558922-1916008050-10773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8489"/>
    <a:srgbClr val="65656C"/>
    <a:srgbClr val="D02F80"/>
    <a:srgbClr val="1954A6"/>
    <a:srgbClr val="5E87C0"/>
    <a:srgbClr val="2191C4"/>
    <a:srgbClr val="D95999"/>
    <a:srgbClr val="62922E"/>
    <a:srgbClr val="AFC92B"/>
    <a:srgbClr val="D854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5569" autoAdjust="0"/>
  </p:normalViewPr>
  <p:slideViewPr>
    <p:cSldViewPr snapToGrid="0">
      <p:cViewPr varScale="1">
        <p:scale>
          <a:sx n="175" d="100"/>
          <a:sy n="175" d="100"/>
        </p:scale>
        <p:origin x="84"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960A68EE-FC1D-154D-B0B2-8F10538CA11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Platshållare för datum 2">
            <a:extLst>
              <a:ext uri="{FF2B5EF4-FFF2-40B4-BE49-F238E27FC236}">
                <a16:creationId xmlns:a16="http://schemas.microsoft.com/office/drawing/2014/main" id="{24D638D7-DEA4-1247-A9EB-8982C7537D06}"/>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482C1D7-B25D-44E6-A2D0-D10D1D9E6077}" type="datetimeFigureOut">
              <a:rPr lang="en-GB"/>
              <a:pPr>
                <a:defRPr/>
              </a:pPr>
              <a:t>28/05/2019</a:t>
            </a:fld>
            <a:endParaRPr lang="en-GB"/>
          </a:p>
        </p:txBody>
      </p:sp>
      <p:sp>
        <p:nvSpPr>
          <p:cNvPr id="4" name="Platshållare för sidfot 3">
            <a:extLst>
              <a:ext uri="{FF2B5EF4-FFF2-40B4-BE49-F238E27FC236}">
                <a16:creationId xmlns:a16="http://schemas.microsoft.com/office/drawing/2014/main" id="{BD4AEC7E-9E0A-F348-8BEB-360ABEA8525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5" name="Platshållare för bildnummer 4">
            <a:extLst>
              <a:ext uri="{FF2B5EF4-FFF2-40B4-BE49-F238E27FC236}">
                <a16:creationId xmlns:a16="http://schemas.microsoft.com/office/drawing/2014/main" id="{56838CD8-B67A-DE4B-9D64-CF9FD9C9A62E}"/>
              </a:ext>
            </a:extLst>
          </p:cNvPr>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D3538062-B7CA-4502-88E7-928089303C7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53AAA87-6F70-2F43-9A3C-FA3D36237EF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sv-SE"/>
          </a:p>
        </p:txBody>
      </p:sp>
      <p:sp>
        <p:nvSpPr>
          <p:cNvPr id="3" name="Platshållare för datum 2">
            <a:extLst>
              <a:ext uri="{FF2B5EF4-FFF2-40B4-BE49-F238E27FC236}">
                <a16:creationId xmlns:a16="http://schemas.microsoft.com/office/drawing/2014/main" id="{65F49FED-13B4-B74A-AF1E-0B5D3706DE1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7D4C97F-02FF-434B-8EAA-0F723077CD05}" type="datetimeFigureOut">
              <a:rPr lang="sv-SE"/>
              <a:pPr>
                <a:defRPr/>
              </a:pPr>
              <a:t>2019-05-28</a:t>
            </a:fld>
            <a:endParaRPr lang="sv-SE"/>
          </a:p>
        </p:txBody>
      </p:sp>
      <p:sp>
        <p:nvSpPr>
          <p:cNvPr id="4" name="Platshållare för bildobjekt 3">
            <a:extLst>
              <a:ext uri="{FF2B5EF4-FFF2-40B4-BE49-F238E27FC236}">
                <a16:creationId xmlns:a16="http://schemas.microsoft.com/office/drawing/2014/main" id="{4730BF3B-6153-7140-AD57-ECE26CA8AB12}"/>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a:extLst>
              <a:ext uri="{FF2B5EF4-FFF2-40B4-BE49-F238E27FC236}">
                <a16:creationId xmlns:a16="http://schemas.microsoft.com/office/drawing/2014/main" id="{5D978D40-EB87-4440-802D-12F96A066E2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a:extLst>
              <a:ext uri="{FF2B5EF4-FFF2-40B4-BE49-F238E27FC236}">
                <a16:creationId xmlns:a16="http://schemas.microsoft.com/office/drawing/2014/main" id="{EA429AAB-B1EE-6F47-B4D7-E30F7E497A5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sv-SE"/>
          </a:p>
        </p:txBody>
      </p:sp>
      <p:sp>
        <p:nvSpPr>
          <p:cNvPr id="7" name="Platshållare för bildnummer 6">
            <a:extLst>
              <a:ext uri="{FF2B5EF4-FFF2-40B4-BE49-F238E27FC236}">
                <a16:creationId xmlns:a16="http://schemas.microsoft.com/office/drawing/2014/main" id="{CE43AB95-16A5-8F4F-9927-6A8C0839FD8F}"/>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EE811775-299A-4959-BF5A-5DFB3E75F6AC}" type="slidenum">
              <a:rPr lang="sv-SE"/>
              <a:pPr>
                <a:defRPr/>
              </a:pPr>
              <a:t>‹#›</a:t>
            </a:fld>
            <a:endParaRPr 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a:defRPr/>
            </a:pPr>
            <a:fld id="{EE811775-299A-4959-BF5A-5DFB3E75F6AC}" type="slidenum">
              <a:rPr lang="sv-SE" smtClean="0"/>
              <a:pPr>
                <a:defRPr/>
              </a:pPr>
              <a:t>1</a:t>
            </a:fld>
            <a:endParaRPr lang="sv-SE"/>
          </a:p>
        </p:txBody>
      </p:sp>
    </p:spTree>
    <p:extLst>
      <p:ext uri="{BB962C8B-B14F-4D97-AF65-F5344CB8AC3E}">
        <p14:creationId xmlns:p14="http://schemas.microsoft.com/office/powerpoint/2010/main" val="22407146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bild">
    <p:spTree>
      <p:nvGrpSpPr>
        <p:cNvPr id="1" name=""/>
        <p:cNvGrpSpPr/>
        <p:nvPr/>
      </p:nvGrpSpPr>
      <p:grpSpPr>
        <a:xfrm>
          <a:off x="0" y="0"/>
          <a:ext cx="0" cy="0"/>
          <a:chOff x="0" y="0"/>
          <a:chExt cx="0" cy="0"/>
        </a:xfrm>
      </p:grpSpPr>
      <p:pic>
        <p:nvPicPr>
          <p:cNvPr id="2" name="Bildobjekt 18"/>
          <p:cNvPicPr>
            <a:picLocks noChangeAspect="1" noChangeArrowheads="1"/>
          </p:cNvPicPr>
          <p:nvPr/>
        </p:nvPicPr>
        <p:blipFill>
          <a:blip r:embed="rId2">
            <a:extLst>
              <a:ext uri="{28A0092B-C50C-407E-A947-70E740481C1C}">
                <a14:useLocalDpi xmlns:a14="http://schemas.microsoft.com/office/drawing/2010/main"/>
              </a:ext>
            </a:extLst>
          </a:blip>
          <a:srcRect l="27231" t="40906" r="20988" b="17529"/>
          <a:stretch>
            <a:fillRect/>
          </a:stretch>
        </p:blipFill>
        <p:spPr bwMode="auto">
          <a:xfrm>
            <a:off x="250824" y="2542658"/>
            <a:ext cx="8642351" cy="2426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ubrik 1">
            <a:extLst>
              <a:ext uri="{FF2B5EF4-FFF2-40B4-BE49-F238E27FC236}">
                <a16:creationId xmlns:a16="http://schemas.microsoft.com/office/drawing/2014/main" id="{C2E0D84A-3EC1-DD40-8DA6-147FB563C32E}"/>
              </a:ext>
            </a:extLst>
          </p:cNvPr>
          <p:cNvSpPr>
            <a:spLocks noGrp="1"/>
          </p:cNvSpPr>
          <p:nvPr>
            <p:ph type="ctrTitle" hasCustomPrompt="1"/>
          </p:nvPr>
        </p:nvSpPr>
        <p:spPr>
          <a:xfrm>
            <a:off x="459548" y="1079437"/>
            <a:ext cx="8181215" cy="643695"/>
          </a:xfrm>
        </p:spPr>
        <p:txBody>
          <a:bodyPr lIns="90000" anchor="t">
            <a:noAutofit/>
          </a:bodyPr>
          <a:lstStyle>
            <a:lvl1pPr algn="l">
              <a:lnSpc>
                <a:spcPct val="90000"/>
              </a:lnSpc>
              <a:defRPr sz="3600"/>
            </a:lvl1pPr>
          </a:lstStyle>
          <a:p>
            <a:r>
              <a:rPr lang="sv-SE" dirty="0"/>
              <a:t>Klicka för att ändra rubrikformat</a:t>
            </a:r>
            <a:endParaRPr lang="en-GB" dirty="0"/>
          </a:p>
        </p:txBody>
      </p:sp>
      <p:sp>
        <p:nvSpPr>
          <p:cNvPr id="8" name="Underrubrik 2">
            <a:extLst>
              <a:ext uri="{FF2B5EF4-FFF2-40B4-BE49-F238E27FC236}">
                <a16:creationId xmlns:a16="http://schemas.microsoft.com/office/drawing/2014/main" id="{D9708450-9178-2141-98CC-ED5077AF0A7F}"/>
              </a:ext>
            </a:extLst>
          </p:cNvPr>
          <p:cNvSpPr>
            <a:spLocks noGrp="1"/>
          </p:cNvSpPr>
          <p:nvPr>
            <p:ph type="subTitle" idx="1"/>
          </p:nvPr>
        </p:nvSpPr>
        <p:spPr>
          <a:xfrm>
            <a:off x="459548" y="1723132"/>
            <a:ext cx="8181215" cy="711031"/>
          </a:xfrm>
        </p:spPr>
        <p:txBody>
          <a:bodyPr lIns="108000" rIns="90000">
            <a:noAutofit/>
          </a:bodyPr>
          <a:lstStyle>
            <a:lvl1pPr marL="0" indent="0" algn="l">
              <a:lnSpc>
                <a:spcPct val="9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en-GB" dirty="0"/>
          </a:p>
        </p:txBody>
      </p:sp>
      <p:grpSp>
        <p:nvGrpSpPr>
          <p:cNvPr id="12" name="Grupp 11">
            <a:extLst>
              <a:ext uri="{FF2B5EF4-FFF2-40B4-BE49-F238E27FC236}">
                <a16:creationId xmlns:a16="http://schemas.microsoft.com/office/drawing/2014/main" id="{E9331F4D-CFBF-B743-B11A-1C8047D3CFBE}"/>
              </a:ext>
            </a:extLst>
          </p:cNvPr>
          <p:cNvGrpSpPr/>
          <p:nvPr userDrawn="1"/>
        </p:nvGrpSpPr>
        <p:grpSpPr>
          <a:xfrm>
            <a:off x="0" y="0"/>
            <a:ext cx="1172780" cy="1181100"/>
            <a:chOff x="0" y="0"/>
            <a:chExt cx="1118774" cy="1126711"/>
          </a:xfrm>
          <a:noFill/>
        </p:grpSpPr>
        <p:pic>
          <p:nvPicPr>
            <p:cNvPr id="13" name="Picture 2">
              <a:extLst>
                <a:ext uri="{FF2B5EF4-FFF2-40B4-BE49-F238E27FC236}">
                  <a16:creationId xmlns:a16="http://schemas.microsoft.com/office/drawing/2014/main" id="{A58F791A-AC82-4241-9571-C01F81F86836}"/>
                </a:ext>
              </a:extLst>
            </p:cNvPr>
            <p:cNvPicPr>
              <a:picLocks noChangeArrowheads="1"/>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238674" y="237964"/>
              <a:ext cx="641393" cy="64978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14" name="Grupp 13">
              <a:extLst>
                <a:ext uri="{FF2B5EF4-FFF2-40B4-BE49-F238E27FC236}">
                  <a16:creationId xmlns:a16="http://schemas.microsoft.com/office/drawing/2014/main" id="{8947ABFC-334D-4740-BE63-0A994ACCB788}"/>
                </a:ext>
              </a:extLst>
            </p:cNvPr>
            <p:cNvGrpSpPr>
              <a:grpSpLocks noChangeAspect="1"/>
            </p:cNvGrpSpPr>
            <p:nvPr/>
          </p:nvGrpSpPr>
          <p:grpSpPr>
            <a:xfrm>
              <a:off x="440017" y="0"/>
              <a:ext cx="238707" cy="238781"/>
              <a:chOff x="2212991" y="4839051"/>
              <a:chExt cx="754419" cy="754653"/>
            </a:xfrm>
            <a:grpFill/>
          </p:grpSpPr>
          <p:sp>
            <p:nvSpPr>
              <p:cNvPr id="52" name="Rektangel 51">
                <a:extLst>
                  <a:ext uri="{FF2B5EF4-FFF2-40B4-BE49-F238E27FC236}">
                    <a16:creationId xmlns:a16="http://schemas.microsoft.com/office/drawing/2014/main" id="{9C1F2ABF-FD0A-7047-8941-99E4FF67871B}"/>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Rektangel 52">
                <a:extLst>
                  <a:ext uri="{FF2B5EF4-FFF2-40B4-BE49-F238E27FC236}">
                    <a16:creationId xmlns:a16="http://schemas.microsoft.com/office/drawing/2014/main" id="{9F776FDA-E8EC-9045-BD9F-45209E3A805F}"/>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Rektangel 53">
                <a:extLst>
                  <a:ext uri="{FF2B5EF4-FFF2-40B4-BE49-F238E27FC236}">
                    <a16:creationId xmlns:a16="http://schemas.microsoft.com/office/drawing/2014/main" id="{7024E031-C178-924F-A947-E6AB347889C7}"/>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Rektangel 54">
                <a:extLst>
                  <a:ext uri="{FF2B5EF4-FFF2-40B4-BE49-F238E27FC236}">
                    <a16:creationId xmlns:a16="http://schemas.microsoft.com/office/drawing/2014/main" id="{9C9F9DC5-A524-D145-9011-37CC11C6EC20}"/>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Rektangel 55">
                <a:extLst>
                  <a:ext uri="{FF2B5EF4-FFF2-40B4-BE49-F238E27FC236}">
                    <a16:creationId xmlns:a16="http://schemas.microsoft.com/office/drawing/2014/main" id="{64829C5F-978F-D747-8E8C-862213367EDC}"/>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7" name="Rektangel 56">
                <a:extLst>
                  <a:ext uri="{FF2B5EF4-FFF2-40B4-BE49-F238E27FC236}">
                    <a16:creationId xmlns:a16="http://schemas.microsoft.com/office/drawing/2014/main" id="{2B47CF5B-7594-274E-B9E9-81D1789F4950}"/>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Rektangel 57">
                <a:extLst>
                  <a:ext uri="{FF2B5EF4-FFF2-40B4-BE49-F238E27FC236}">
                    <a16:creationId xmlns:a16="http://schemas.microsoft.com/office/drawing/2014/main" id="{D1A397B8-832C-BE46-B490-8871281D0DD6}"/>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Rektangel 58">
                <a:extLst>
                  <a:ext uri="{FF2B5EF4-FFF2-40B4-BE49-F238E27FC236}">
                    <a16:creationId xmlns:a16="http://schemas.microsoft.com/office/drawing/2014/main" id="{DE1FD1AF-8E22-CE4C-B838-C310A32D3678}"/>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Rektangel 59">
                <a:extLst>
                  <a:ext uri="{FF2B5EF4-FFF2-40B4-BE49-F238E27FC236}">
                    <a16:creationId xmlns:a16="http://schemas.microsoft.com/office/drawing/2014/main" id="{1DC6E4F4-0565-C244-8DCD-B715E7E69CD9}"/>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5" name="Grupp 14">
              <a:extLst>
                <a:ext uri="{FF2B5EF4-FFF2-40B4-BE49-F238E27FC236}">
                  <a16:creationId xmlns:a16="http://schemas.microsoft.com/office/drawing/2014/main" id="{40184570-8C9F-D547-BFCF-47EDE34BEABF}"/>
                </a:ext>
              </a:extLst>
            </p:cNvPr>
            <p:cNvGrpSpPr>
              <a:grpSpLocks noChangeAspect="1"/>
            </p:cNvGrpSpPr>
            <p:nvPr/>
          </p:nvGrpSpPr>
          <p:grpSpPr>
            <a:xfrm>
              <a:off x="440017" y="887930"/>
              <a:ext cx="238707" cy="238781"/>
              <a:chOff x="2212991" y="4839051"/>
              <a:chExt cx="754419" cy="754653"/>
            </a:xfrm>
            <a:grpFill/>
          </p:grpSpPr>
          <p:sp>
            <p:nvSpPr>
              <p:cNvPr id="43" name="Rektangel 42">
                <a:extLst>
                  <a:ext uri="{FF2B5EF4-FFF2-40B4-BE49-F238E27FC236}">
                    <a16:creationId xmlns:a16="http://schemas.microsoft.com/office/drawing/2014/main" id="{A61EED33-3876-6C46-A702-773D24B265C3}"/>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4" name="Rektangel 43">
                <a:extLst>
                  <a:ext uri="{FF2B5EF4-FFF2-40B4-BE49-F238E27FC236}">
                    <a16:creationId xmlns:a16="http://schemas.microsoft.com/office/drawing/2014/main" id="{4D8A9A53-2174-6D4A-BBB7-03CDEA7B382A}"/>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5" name="Rektangel 44">
                <a:extLst>
                  <a:ext uri="{FF2B5EF4-FFF2-40B4-BE49-F238E27FC236}">
                    <a16:creationId xmlns:a16="http://schemas.microsoft.com/office/drawing/2014/main" id="{3EF5D968-9105-C94D-BE78-C3D31395CC25}"/>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Rektangel 45">
                <a:extLst>
                  <a:ext uri="{FF2B5EF4-FFF2-40B4-BE49-F238E27FC236}">
                    <a16:creationId xmlns:a16="http://schemas.microsoft.com/office/drawing/2014/main" id="{EC212671-72CA-9245-919A-6FA7C159FA15}"/>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7" name="Rektangel 46">
                <a:extLst>
                  <a:ext uri="{FF2B5EF4-FFF2-40B4-BE49-F238E27FC236}">
                    <a16:creationId xmlns:a16="http://schemas.microsoft.com/office/drawing/2014/main" id="{3A60D9C3-D2EA-4D42-87B8-128A9096F2C9}"/>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8" name="Rektangel 47">
                <a:extLst>
                  <a:ext uri="{FF2B5EF4-FFF2-40B4-BE49-F238E27FC236}">
                    <a16:creationId xmlns:a16="http://schemas.microsoft.com/office/drawing/2014/main" id="{DE94F348-690F-E540-9093-1C49199F26C1}"/>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Rektangel 48">
                <a:extLst>
                  <a:ext uri="{FF2B5EF4-FFF2-40B4-BE49-F238E27FC236}">
                    <a16:creationId xmlns:a16="http://schemas.microsoft.com/office/drawing/2014/main" id="{0F47886B-9D67-8945-B978-E3C389995422}"/>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0" name="Rektangel 49">
                <a:extLst>
                  <a:ext uri="{FF2B5EF4-FFF2-40B4-BE49-F238E27FC236}">
                    <a16:creationId xmlns:a16="http://schemas.microsoft.com/office/drawing/2014/main" id="{B6E087E5-ED56-1F44-AB4D-4E5DC58625B2}"/>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1" name="Rektangel 50">
                <a:extLst>
                  <a:ext uri="{FF2B5EF4-FFF2-40B4-BE49-F238E27FC236}">
                    <a16:creationId xmlns:a16="http://schemas.microsoft.com/office/drawing/2014/main" id="{FEAE9DDC-8E15-554D-A9F9-32C9FD821303}"/>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6" name="Grupp 15">
              <a:extLst>
                <a:ext uri="{FF2B5EF4-FFF2-40B4-BE49-F238E27FC236}">
                  <a16:creationId xmlns:a16="http://schemas.microsoft.com/office/drawing/2014/main" id="{BBD191D5-8184-A045-B6FE-5411D0DCF582}"/>
                </a:ext>
              </a:extLst>
            </p:cNvPr>
            <p:cNvGrpSpPr>
              <a:grpSpLocks noChangeAspect="1"/>
            </p:cNvGrpSpPr>
            <p:nvPr/>
          </p:nvGrpSpPr>
          <p:grpSpPr>
            <a:xfrm>
              <a:off x="0" y="443465"/>
              <a:ext cx="238707" cy="238781"/>
              <a:chOff x="2212991" y="4839051"/>
              <a:chExt cx="754419" cy="754653"/>
            </a:xfrm>
            <a:grpFill/>
          </p:grpSpPr>
          <p:sp>
            <p:nvSpPr>
              <p:cNvPr id="27" name="Rektangel 26">
                <a:extLst>
                  <a:ext uri="{FF2B5EF4-FFF2-40B4-BE49-F238E27FC236}">
                    <a16:creationId xmlns:a16="http://schemas.microsoft.com/office/drawing/2014/main" id="{8DFBCE1C-D3B2-5F49-A340-D59567749FAF}"/>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ektangel 27">
                <a:extLst>
                  <a:ext uri="{FF2B5EF4-FFF2-40B4-BE49-F238E27FC236}">
                    <a16:creationId xmlns:a16="http://schemas.microsoft.com/office/drawing/2014/main" id="{1A697A31-3F22-3D42-AAC2-3D75D7AB3974}"/>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ektangel 28">
                <a:extLst>
                  <a:ext uri="{FF2B5EF4-FFF2-40B4-BE49-F238E27FC236}">
                    <a16:creationId xmlns:a16="http://schemas.microsoft.com/office/drawing/2014/main" id="{1533B9DF-99E0-F148-98DF-1AE4E0DCB229}"/>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Rektangel 29">
                <a:extLst>
                  <a:ext uri="{FF2B5EF4-FFF2-40B4-BE49-F238E27FC236}">
                    <a16:creationId xmlns:a16="http://schemas.microsoft.com/office/drawing/2014/main" id="{AC0994CB-1562-C84A-BC07-C3E433681627}"/>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8" name="Rektangel 37">
                <a:extLst>
                  <a:ext uri="{FF2B5EF4-FFF2-40B4-BE49-F238E27FC236}">
                    <a16:creationId xmlns:a16="http://schemas.microsoft.com/office/drawing/2014/main" id="{1C45B92F-660A-FE46-AB66-EC8D8127EEE6}"/>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Rektangel 38">
                <a:extLst>
                  <a:ext uri="{FF2B5EF4-FFF2-40B4-BE49-F238E27FC236}">
                    <a16:creationId xmlns:a16="http://schemas.microsoft.com/office/drawing/2014/main" id="{6BFB85B6-8991-7A40-9E36-70642CC39972}"/>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Rektangel 39">
                <a:extLst>
                  <a:ext uri="{FF2B5EF4-FFF2-40B4-BE49-F238E27FC236}">
                    <a16:creationId xmlns:a16="http://schemas.microsoft.com/office/drawing/2014/main" id="{DA01DD59-2BF2-D44E-92BC-D4F5118FF537}"/>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ktangel 40">
                <a:extLst>
                  <a:ext uri="{FF2B5EF4-FFF2-40B4-BE49-F238E27FC236}">
                    <a16:creationId xmlns:a16="http://schemas.microsoft.com/office/drawing/2014/main" id="{A044860E-CE54-C645-8C96-DCC0027B3850}"/>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Rektangel 41">
                <a:extLst>
                  <a:ext uri="{FF2B5EF4-FFF2-40B4-BE49-F238E27FC236}">
                    <a16:creationId xmlns:a16="http://schemas.microsoft.com/office/drawing/2014/main" id="{040B73E1-2341-A342-9BFA-9F9DC4E47D90}"/>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7" name="Grupp 16">
              <a:extLst>
                <a:ext uri="{FF2B5EF4-FFF2-40B4-BE49-F238E27FC236}">
                  <a16:creationId xmlns:a16="http://schemas.microsoft.com/office/drawing/2014/main" id="{C01C7D92-822D-F247-888A-51CDBE3208C8}"/>
                </a:ext>
              </a:extLst>
            </p:cNvPr>
            <p:cNvGrpSpPr>
              <a:grpSpLocks noChangeAspect="1"/>
            </p:cNvGrpSpPr>
            <p:nvPr/>
          </p:nvGrpSpPr>
          <p:grpSpPr>
            <a:xfrm>
              <a:off x="880067" y="443465"/>
              <a:ext cx="238707" cy="238781"/>
              <a:chOff x="2212991" y="4839051"/>
              <a:chExt cx="754419" cy="754653"/>
            </a:xfrm>
            <a:grpFill/>
          </p:grpSpPr>
          <p:sp>
            <p:nvSpPr>
              <p:cNvPr id="18" name="Rektangel 17">
                <a:extLst>
                  <a:ext uri="{FF2B5EF4-FFF2-40B4-BE49-F238E27FC236}">
                    <a16:creationId xmlns:a16="http://schemas.microsoft.com/office/drawing/2014/main" id="{65FEDA4E-E961-0D49-94DF-571AD02244A0}"/>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Rektangel 18">
                <a:extLst>
                  <a:ext uri="{FF2B5EF4-FFF2-40B4-BE49-F238E27FC236}">
                    <a16:creationId xmlns:a16="http://schemas.microsoft.com/office/drawing/2014/main" id="{9E90C081-1629-9147-9B51-6494A7B4DB18}"/>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Rektangel 19">
                <a:extLst>
                  <a:ext uri="{FF2B5EF4-FFF2-40B4-BE49-F238E27FC236}">
                    <a16:creationId xmlns:a16="http://schemas.microsoft.com/office/drawing/2014/main" id="{EEB32951-A8BB-ED4E-BAAB-C0E1FE85F8EB}"/>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Rektangel 20">
                <a:extLst>
                  <a:ext uri="{FF2B5EF4-FFF2-40B4-BE49-F238E27FC236}">
                    <a16:creationId xmlns:a16="http://schemas.microsoft.com/office/drawing/2014/main" id="{0A8A807A-65D9-C54E-98D6-5949FCEA8DFA}"/>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Rektangel 21">
                <a:extLst>
                  <a:ext uri="{FF2B5EF4-FFF2-40B4-BE49-F238E27FC236}">
                    <a16:creationId xmlns:a16="http://schemas.microsoft.com/office/drawing/2014/main" id="{C94C2C1C-9987-A64A-A424-C3C8AAF83EAE}"/>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Rektangel 22">
                <a:extLst>
                  <a:ext uri="{FF2B5EF4-FFF2-40B4-BE49-F238E27FC236}">
                    <a16:creationId xmlns:a16="http://schemas.microsoft.com/office/drawing/2014/main" id="{BA62EF01-C788-684D-AEAC-5899616A01B7}"/>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ektangel 23">
                <a:extLst>
                  <a:ext uri="{FF2B5EF4-FFF2-40B4-BE49-F238E27FC236}">
                    <a16:creationId xmlns:a16="http://schemas.microsoft.com/office/drawing/2014/main" id="{F52962C9-79CF-D24A-AFEF-4F2634BF4BF0}"/>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ektangel 24">
                <a:extLst>
                  <a:ext uri="{FF2B5EF4-FFF2-40B4-BE49-F238E27FC236}">
                    <a16:creationId xmlns:a16="http://schemas.microsoft.com/office/drawing/2014/main" id="{CF48E26C-2B9A-4442-BC4B-E4588287A02E}"/>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Rektangel 25">
                <a:extLst>
                  <a:ext uri="{FF2B5EF4-FFF2-40B4-BE49-F238E27FC236}">
                    <a16:creationId xmlns:a16="http://schemas.microsoft.com/office/drawing/2014/main" id="{C0DCEE72-5D28-C148-828F-B74EE134472D}"/>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cxnSp>
        <p:nvCxnSpPr>
          <p:cNvPr id="123" name="Rak 122">
            <a:extLst>
              <a:ext uri="{FF2B5EF4-FFF2-40B4-BE49-F238E27FC236}">
                <a16:creationId xmlns:a16="http://schemas.microsoft.com/office/drawing/2014/main" id="{5097A8E5-A6B9-EE40-A302-C6CF112729E0}"/>
              </a:ext>
            </a:extLst>
          </p:cNvPr>
          <p:cNvCxnSpPr>
            <a:cxnSpLocks/>
          </p:cNvCxnSpPr>
          <p:nvPr userDrawn="1"/>
        </p:nvCxnSpPr>
        <p:spPr>
          <a:xfrm>
            <a:off x="247666" y="4891747"/>
            <a:ext cx="864550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57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_eng">
    <p:spTree>
      <p:nvGrpSpPr>
        <p:cNvPr id="1" name=""/>
        <p:cNvGrpSpPr/>
        <p:nvPr/>
      </p:nvGrpSpPr>
      <p:grpSpPr>
        <a:xfrm>
          <a:off x="0" y="0"/>
          <a:ext cx="0" cy="0"/>
          <a:chOff x="0" y="0"/>
          <a:chExt cx="0" cy="0"/>
        </a:xfrm>
      </p:grpSpPr>
      <p:sp>
        <p:nvSpPr>
          <p:cNvPr id="2" name="Line 6"/>
          <p:cNvSpPr>
            <a:spLocks noChangeShapeType="1"/>
          </p:cNvSpPr>
          <p:nvPr/>
        </p:nvSpPr>
        <p:spPr bwMode="gray">
          <a:xfrm>
            <a:off x="-1376363" y="4197350"/>
            <a:ext cx="0" cy="0"/>
          </a:xfrm>
          <a:prstGeom prst="line">
            <a:avLst/>
          </a:prstGeom>
          <a:noFill/>
          <a:ln w="3">
            <a:solidFill>
              <a:schemeClr val="bg1"/>
            </a:solidFill>
            <a:miter lim="800000"/>
            <a:headEnd/>
            <a:tailEnd/>
          </a:ln>
          <a:extLst>
            <a:ext uri="{909E8E84-426E-40DD-AFC4-6F175D3DCCD1}">
              <a14:hiddenFill xmlns:a14="http://schemas.microsoft.com/office/drawing/2010/main">
                <a:noFill/>
              </a14:hiddenFill>
            </a:ext>
          </a:extLst>
        </p:spPr>
        <p:txBody>
          <a:bodyPr/>
          <a:lstStyle/>
          <a:p>
            <a:endParaRPr lang="sv-SE"/>
          </a:p>
        </p:txBody>
      </p:sp>
      <p:sp>
        <p:nvSpPr>
          <p:cNvPr id="3" name="AutoShape 14"/>
          <p:cNvSpPr>
            <a:spLocks noChangeAspect="1" noChangeArrowheads="1" noTextEdit="1"/>
          </p:cNvSpPr>
          <p:nvPr/>
        </p:nvSpPr>
        <p:spPr bwMode="auto">
          <a:xfrm>
            <a:off x="-3582988" y="3049588"/>
            <a:ext cx="14508163" cy="174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p>
        </p:txBody>
      </p:sp>
      <p:pic>
        <p:nvPicPr>
          <p:cNvPr id="5" name="Bildobjekt 19"/>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428051" y="333780"/>
            <a:ext cx="13811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Bildobjekt 18">
            <a:extLst>
              <a:ext uri="{FF2B5EF4-FFF2-40B4-BE49-F238E27FC236}">
                <a16:creationId xmlns:a16="http://schemas.microsoft.com/office/drawing/2014/main" id="{9818D67E-72BB-EF4D-8650-DA1146FF8B79}"/>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l="27231" t="40906" r="20988" b="17529"/>
          <a:stretch>
            <a:fillRect/>
          </a:stretch>
        </p:blipFill>
        <p:spPr bwMode="auto">
          <a:xfrm>
            <a:off x="250824" y="2542658"/>
            <a:ext cx="8642351" cy="2426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Grupp 14">
            <a:extLst>
              <a:ext uri="{FF2B5EF4-FFF2-40B4-BE49-F238E27FC236}">
                <a16:creationId xmlns:a16="http://schemas.microsoft.com/office/drawing/2014/main" id="{0863DBC1-93FB-FC4F-8A6E-D08EB15A346A}"/>
              </a:ext>
            </a:extLst>
          </p:cNvPr>
          <p:cNvGrpSpPr/>
          <p:nvPr userDrawn="1"/>
        </p:nvGrpSpPr>
        <p:grpSpPr>
          <a:xfrm>
            <a:off x="0" y="0"/>
            <a:ext cx="1172780" cy="1181100"/>
            <a:chOff x="0" y="0"/>
            <a:chExt cx="1118774" cy="1126711"/>
          </a:xfrm>
          <a:noFill/>
        </p:grpSpPr>
        <p:pic>
          <p:nvPicPr>
            <p:cNvPr id="16" name="Picture 2">
              <a:extLst>
                <a:ext uri="{FF2B5EF4-FFF2-40B4-BE49-F238E27FC236}">
                  <a16:creationId xmlns:a16="http://schemas.microsoft.com/office/drawing/2014/main" id="{5016C568-ADC6-B448-9875-EC43010139E3}"/>
                </a:ext>
              </a:extLst>
            </p:cNvPr>
            <p:cNvPicPr>
              <a:picLocks noChangeArrowheads="1"/>
            </p:cNvPicPr>
            <p:nvPr userDrawn="1"/>
          </p:nvPicPr>
          <p:blipFill>
            <a:blip r:embed="rId4" cstate="print">
              <a:extLst>
                <a:ext uri="{28A0092B-C50C-407E-A947-70E740481C1C}">
                  <a14:useLocalDpi xmlns:a14="http://schemas.microsoft.com/office/drawing/2010/main"/>
                </a:ext>
              </a:extLst>
            </a:blip>
            <a:srcRect/>
            <a:stretch>
              <a:fillRect/>
            </a:stretch>
          </p:blipFill>
          <p:spPr bwMode="auto">
            <a:xfrm>
              <a:off x="238674" y="237964"/>
              <a:ext cx="641393" cy="64978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17" name="Grupp 16">
              <a:extLst>
                <a:ext uri="{FF2B5EF4-FFF2-40B4-BE49-F238E27FC236}">
                  <a16:creationId xmlns:a16="http://schemas.microsoft.com/office/drawing/2014/main" id="{15EAD1A5-2C50-F14C-A922-42AECE9F76AB}"/>
                </a:ext>
              </a:extLst>
            </p:cNvPr>
            <p:cNvGrpSpPr>
              <a:grpSpLocks noChangeAspect="1"/>
            </p:cNvGrpSpPr>
            <p:nvPr/>
          </p:nvGrpSpPr>
          <p:grpSpPr>
            <a:xfrm>
              <a:off x="440017" y="0"/>
              <a:ext cx="238707" cy="238781"/>
              <a:chOff x="2212991" y="4839051"/>
              <a:chExt cx="754419" cy="754653"/>
            </a:xfrm>
            <a:grpFill/>
          </p:grpSpPr>
          <p:sp>
            <p:nvSpPr>
              <p:cNvPr id="56" name="Rektangel 55">
                <a:extLst>
                  <a:ext uri="{FF2B5EF4-FFF2-40B4-BE49-F238E27FC236}">
                    <a16:creationId xmlns:a16="http://schemas.microsoft.com/office/drawing/2014/main" id="{625FD33E-FA80-8E47-89FC-DCCC2A3C2D16}"/>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7" name="Rektangel 56">
                <a:extLst>
                  <a:ext uri="{FF2B5EF4-FFF2-40B4-BE49-F238E27FC236}">
                    <a16:creationId xmlns:a16="http://schemas.microsoft.com/office/drawing/2014/main" id="{8F10E0A5-B8EE-BE47-BC4E-24E1DDB174BC}"/>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Rektangel 57">
                <a:extLst>
                  <a:ext uri="{FF2B5EF4-FFF2-40B4-BE49-F238E27FC236}">
                    <a16:creationId xmlns:a16="http://schemas.microsoft.com/office/drawing/2014/main" id="{28EFCF7D-6529-C142-93C9-90598C42E621}"/>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Rektangel 58">
                <a:extLst>
                  <a:ext uri="{FF2B5EF4-FFF2-40B4-BE49-F238E27FC236}">
                    <a16:creationId xmlns:a16="http://schemas.microsoft.com/office/drawing/2014/main" id="{9AF22970-B936-314A-824B-D4DF2AC4B854}"/>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Rektangel 59">
                <a:extLst>
                  <a:ext uri="{FF2B5EF4-FFF2-40B4-BE49-F238E27FC236}">
                    <a16:creationId xmlns:a16="http://schemas.microsoft.com/office/drawing/2014/main" id="{60A421F4-0D3B-8043-8234-162B9DF4AEA4}"/>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1" name="Rektangel 60">
                <a:extLst>
                  <a:ext uri="{FF2B5EF4-FFF2-40B4-BE49-F238E27FC236}">
                    <a16:creationId xmlns:a16="http://schemas.microsoft.com/office/drawing/2014/main" id="{2DB35B1D-2369-204C-9135-78149F469654}"/>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2" name="Rektangel 61">
                <a:extLst>
                  <a:ext uri="{FF2B5EF4-FFF2-40B4-BE49-F238E27FC236}">
                    <a16:creationId xmlns:a16="http://schemas.microsoft.com/office/drawing/2014/main" id="{F51D08D7-925E-C84D-8090-F610717A86D9}"/>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3" name="Rektangel 62">
                <a:extLst>
                  <a:ext uri="{FF2B5EF4-FFF2-40B4-BE49-F238E27FC236}">
                    <a16:creationId xmlns:a16="http://schemas.microsoft.com/office/drawing/2014/main" id="{E8F003AD-FABE-EE4D-BA89-B2742335EC11}"/>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4" name="Rektangel 63">
                <a:extLst>
                  <a:ext uri="{FF2B5EF4-FFF2-40B4-BE49-F238E27FC236}">
                    <a16:creationId xmlns:a16="http://schemas.microsoft.com/office/drawing/2014/main" id="{ABB6F5C6-C885-7942-A935-9C0B32B8A983}"/>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26" name="Grupp 25">
              <a:extLst>
                <a:ext uri="{FF2B5EF4-FFF2-40B4-BE49-F238E27FC236}">
                  <a16:creationId xmlns:a16="http://schemas.microsoft.com/office/drawing/2014/main" id="{E37A3EC7-B403-FB41-9F91-C41E66E1C3F2}"/>
                </a:ext>
              </a:extLst>
            </p:cNvPr>
            <p:cNvGrpSpPr>
              <a:grpSpLocks noChangeAspect="1"/>
            </p:cNvGrpSpPr>
            <p:nvPr/>
          </p:nvGrpSpPr>
          <p:grpSpPr>
            <a:xfrm>
              <a:off x="440017" y="887930"/>
              <a:ext cx="238707" cy="238781"/>
              <a:chOff x="2212991" y="4839051"/>
              <a:chExt cx="754419" cy="754653"/>
            </a:xfrm>
            <a:grpFill/>
          </p:grpSpPr>
          <p:sp>
            <p:nvSpPr>
              <p:cNvPr id="47" name="Rektangel 46">
                <a:extLst>
                  <a:ext uri="{FF2B5EF4-FFF2-40B4-BE49-F238E27FC236}">
                    <a16:creationId xmlns:a16="http://schemas.microsoft.com/office/drawing/2014/main" id="{35D35AD7-6B39-F943-A943-C994051A3591}"/>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8" name="Rektangel 47">
                <a:extLst>
                  <a:ext uri="{FF2B5EF4-FFF2-40B4-BE49-F238E27FC236}">
                    <a16:creationId xmlns:a16="http://schemas.microsoft.com/office/drawing/2014/main" id="{F607BB48-BBCD-3647-80C2-C6260F62508D}"/>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Rektangel 48">
                <a:extLst>
                  <a:ext uri="{FF2B5EF4-FFF2-40B4-BE49-F238E27FC236}">
                    <a16:creationId xmlns:a16="http://schemas.microsoft.com/office/drawing/2014/main" id="{3A00F74D-012D-744D-8CD4-86F3025176A9}"/>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0" name="Rektangel 49">
                <a:extLst>
                  <a:ext uri="{FF2B5EF4-FFF2-40B4-BE49-F238E27FC236}">
                    <a16:creationId xmlns:a16="http://schemas.microsoft.com/office/drawing/2014/main" id="{25EFBEB2-E669-4441-A2A7-8EA23B468366}"/>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1" name="Rektangel 50">
                <a:extLst>
                  <a:ext uri="{FF2B5EF4-FFF2-40B4-BE49-F238E27FC236}">
                    <a16:creationId xmlns:a16="http://schemas.microsoft.com/office/drawing/2014/main" id="{478148B7-7D92-B443-9A7B-461278601ADC}"/>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Rektangel 51">
                <a:extLst>
                  <a:ext uri="{FF2B5EF4-FFF2-40B4-BE49-F238E27FC236}">
                    <a16:creationId xmlns:a16="http://schemas.microsoft.com/office/drawing/2014/main" id="{33F102BC-AE06-C04F-ABBD-6954A9357DA6}"/>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Rektangel 52">
                <a:extLst>
                  <a:ext uri="{FF2B5EF4-FFF2-40B4-BE49-F238E27FC236}">
                    <a16:creationId xmlns:a16="http://schemas.microsoft.com/office/drawing/2014/main" id="{F1168AA4-3F32-6345-AEAD-E2EF2358B8F2}"/>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Rektangel 53">
                <a:extLst>
                  <a:ext uri="{FF2B5EF4-FFF2-40B4-BE49-F238E27FC236}">
                    <a16:creationId xmlns:a16="http://schemas.microsoft.com/office/drawing/2014/main" id="{EF2E7D3E-0E67-9A48-85F5-C51E73D42874}"/>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Rektangel 54">
                <a:extLst>
                  <a:ext uri="{FF2B5EF4-FFF2-40B4-BE49-F238E27FC236}">
                    <a16:creationId xmlns:a16="http://schemas.microsoft.com/office/drawing/2014/main" id="{34ECFF50-188A-EF4D-ABC2-ECFAF9D440AE}"/>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27" name="Grupp 26">
              <a:extLst>
                <a:ext uri="{FF2B5EF4-FFF2-40B4-BE49-F238E27FC236}">
                  <a16:creationId xmlns:a16="http://schemas.microsoft.com/office/drawing/2014/main" id="{F68676DE-7159-B449-A14D-06BBB64ECB8D}"/>
                </a:ext>
              </a:extLst>
            </p:cNvPr>
            <p:cNvGrpSpPr>
              <a:grpSpLocks noChangeAspect="1"/>
            </p:cNvGrpSpPr>
            <p:nvPr/>
          </p:nvGrpSpPr>
          <p:grpSpPr>
            <a:xfrm>
              <a:off x="0" y="443465"/>
              <a:ext cx="238707" cy="238781"/>
              <a:chOff x="2212991" y="4839051"/>
              <a:chExt cx="754419" cy="754653"/>
            </a:xfrm>
            <a:grpFill/>
          </p:grpSpPr>
          <p:sp>
            <p:nvSpPr>
              <p:cNvPr id="38" name="Rektangel 37">
                <a:extLst>
                  <a:ext uri="{FF2B5EF4-FFF2-40B4-BE49-F238E27FC236}">
                    <a16:creationId xmlns:a16="http://schemas.microsoft.com/office/drawing/2014/main" id="{A435E150-EB57-B44A-8293-2C19C271A956}"/>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Rektangel 38">
                <a:extLst>
                  <a:ext uri="{FF2B5EF4-FFF2-40B4-BE49-F238E27FC236}">
                    <a16:creationId xmlns:a16="http://schemas.microsoft.com/office/drawing/2014/main" id="{53C0B4FF-3765-4840-8E0A-9AA936D37216}"/>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Rektangel 39">
                <a:extLst>
                  <a:ext uri="{FF2B5EF4-FFF2-40B4-BE49-F238E27FC236}">
                    <a16:creationId xmlns:a16="http://schemas.microsoft.com/office/drawing/2014/main" id="{A60EFB5C-D38B-D849-AB68-371460E2B1DC}"/>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ktangel 40">
                <a:extLst>
                  <a:ext uri="{FF2B5EF4-FFF2-40B4-BE49-F238E27FC236}">
                    <a16:creationId xmlns:a16="http://schemas.microsoft.com/office/drawing/2014/main" id="{A71C6519-4CCC-D74C-A050-B08BE3BFE6AE}"/>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Rektangel 41">
                <a:extLst>
                  <a:ext uri="{FF2B5EF4-FFF2-40B4-BE49-F238E27FC236}">
                    <a16:creationId xmlns:a16="http://schemas.microsoft.com/office/drawing/2014/main" id="{8625C522-5195-CA45-9C5A-7279ED5AF410}"/>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Rektangel 42">
                <a:extLst>
                  <a:ext uri="{FF2B5EF4-FFF2-40B4-BE49-F238E27FC236}">
                    <a16:creationId xmlns:a16="http://schemas.microsoft.com/office/drawing/2014/main" id="{B21F9AF9-65C3-BA4E-9064-122DC8A4A494}"/>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4" name="Rektangel 43">
                <a:extLst>
                  <a:ext uri="{FF2B5EF4-FFF2-40B4-BE49-F238E27FC236}">
                    <a16:creationId xmlns:a16="http://schemas.microsoft.com/office/drawing/2014/main" id="{7D8AAB2F-C807-4C4C-871F-F2E3846FF9FC}"/>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5" name="Rektangel 44">
                <a:extLst>
                  <a:ext uri="{FF2B5EF4-FFF2-40B4-BE49-F238E27FC236}">
                    <a16:creationId xmlns:a16="http://schemas.microsoft.com/office/drawing/2014/main" id="{0CCC44B3-D0FF-D14E-A1C6-B6CFB2D23374}"/>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Rektangel 45">
                <a:extLst>
                  <a:ext uri="{FF2B5EF4-FFF2-40B4-BE49-F238E27FC236}">
                    <a16:creationId xmlns:a16="http://schemas.microsoft.com/office/drawing/2014/main" id="{3E7AF6E4-A19E-CB48-A8B3-F17A97DA27ED}"/>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28" name="Grupp 27">
              <a:extLst>
                <a:ext uri="{FF2B5EF4-FFF2-40B4-BE49-F238E27FC236}">
                  <a16:creationId xmlns:a16="http://schemas.microsoft.com/office/drawing/2014/main" id="{4D7939D2-013B-8D43-AF56-65E8308D448B}"/>
                </a:ext>
              </a:extLst>
            </p:cNvPr>
            <p:cNvGrpSpPr>
              <a:grpSpLocks noChangeAspect="1"/>
            </p:cNvGrpSpPr>
            <p:nvPr/>
          </p:nvGrpSpPr>
          <p:grpSpPr>
            <a:xfrm>
              <a:off x="880067" y="443465"/>
              <a:ext cx="238707" cy="238781"/>
              <a:chOff x="2212991" y="4839051"/>
              <a:chExt cx="754419" cy="754653"/>
            </a:xfrm>
            <a:grpFill/>
          </p:grpSpPr>
          <p:sp>
            <p:nvSpPr>
              <p:cNvPr id="29" name="Rektangel 28">
                <a:extLst>
                  <a:ext uri="{FF2B5EF4-FFF2-40B4-BE49-F238E27FC236}">
                    <a16:creationId xmlns:a16="http://schemas.microsoft.com/office/drawing/2014/main" id="{2B38132A-7F88-3148-A4FC-2DA07E2A634F}"/>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Rektangel 29">
                <a:extLst>
                  <a:ext uri="{FF2B5EF4-FFF2-40B4-BE49-F238E27FC236}">
                    <a16:creationId xmlns:a16="http://schemas.microsoft.com/office/drawing/2014/main" id="{5209F07D-76ED-C14B-B4D2-A7765896DEBC}"/>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ktangel 30">
                <a:extLst>
                  <a:ext uri="{FF2B5EF4-FFF2-40B4-BE49-F238E27FC236}">
                    <a16:creationId xmlns:a16="http://schemas.microsoft.com/office/drawing/2014/main" id="{A32CA292-5FF0-A747-8736-F788E8B5030A}"/>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Rektangel 31">
                <a:extLst>
                  <a:ext uri="{FF2B5EF4-FFF2-40B4-BE49-F238E27FC236}">
                    <a16:creationId xmlns:a16="http://schemas.microsoft.com/office/drawing/2014/main" id="{AF774941-1457-FE4F-99C0-D11026CE8C84}"/>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ktangel 32">
                <a:extLst>
                  <a:ext uri="{FF2B5EF4-FFF2-40B4-BE49-F238E27FC236}">
                    <a16:creationId xmlns:a16="http://schemas.microsoft.com/office/drawing/2014/main" id="{A552B882-FA01-D642-91BA-E072AF506A10}"/>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Rektangel 33">
                <a:extLst>
                  <a:ext uri="{FF2B5EF4-FFF2-40B4-BE49-F238E27FC236}">
                    <a16:creationId xmlns:a16="http://schemas.microsoft.com/office/drawing/2014/main" id="{10860FD5-FD3F-A44E-A3A2-6ACBE91E3C41}"/>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5" name="Rektangel 34">
                <a:extLst>
                  <a:ext uri="{FF2B5EF4-FFF2-40B4-BE49-F238E27FC236}">
                    <a16:creationId xmlns:a16="http://schemas.microsoft.com/office/drawing/2014/main" id="{7864E4F5-5000-7D43-8D12-8117255CB092}"/>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6" name="Rektangel 35">
                <a:extLst>
                  <a:ext uri="{FF2B5EF4-FFF2-40B4-BE49-F238E27FC236}">
                    <a16:creationId xmlns:a16="http://schemas.microsoft.com/office/drawing/2014/main" id="{63FCD91C-D163-694C-A6A2-A8777BB9D7EF}"/>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Rektangel 36">
                <a:extLst>
                  <a:ext uri="{FF2B5EF4-FFF2-40B4-BE49-F238E27FC236}">
                    <a16:creationId xmlns:a16="http://schemas.microsoft.com/office/drawing/2014/main" id="{C530E33C-0CCE-EA45-BFBA-21B929A17D1A}"/>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cxnSp>
        <p:nvCxnSpPr>
          <p:cNvPr id="65" name="Rak 64">
            <a:extLst>
              <a:ext uri="{FF2B5EF4-FFF2-40B4-BE49-F238E27FC236}">
                <a16:creationId xmlns:a16="http://schemas.microsoft.com/office/drawing/2014/main" id="{FFF58A14-E24D-2646-87F0-D570B46FC445}"/>
              </a:ext>
            </a:extLst>
          </p:cNvPr>
          <p:cNvCxnSpPr>
            <a:cxnSpLocks/>
          </p:cNvCxnSpPr>
          <p:nvPr userDrawn="1"/>
        </p:nvCxnSpPr>
        <p:spPr>
          <a:xfrm>
            <a:off x="247666" y="4891747"/>
            <a:ext cx="864550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6" name="Rubrik 1">
            <a:extLst>
              <a:ext uri="{FF2B5EF4-FFF2-40B4-BE49-F238E27FC236}">
                <a16:creationId xmlns:a16="http://schemas.microsoft.com/office/drawing/2014/main" id="{3997965E-37C7-4D41-8C47-88DEC7D855AD}"/>
              </a:ext>
            </a:extLst>
          </p:cNvPr>
          <p:cNvSpPr>
            <a:spLocks noGrp="1"/>
          </p:cNvSpPr>
          <p:nvPr>
            <p:ph type="ctrTitle" hasCustomPrompt="1"/>
          </p:nvPr>
        </p:nvSpPr>
        <p:spPr>
          <a:xfrm>
            <a:off x="459548" y="1079437"/>
            <a:ext cx="8181215" cy="643695"/>
          </a:xfrm>
        </p:spPr>
        <p:txBody>
          <a:bodyPr lIns="90000" anchor="t">
            <a:noAutofit/>
          </a:bodyPr>
          <a:lstStyle>
            <a:lvl1pPr algn="l">
              <a:lnSpc>
                <a:spcPct val="90000"/>
              </a:lnSpc>
              <a:defRPr sz="3600"/>
            </a:lvl1pPr>
          </a:lstStyle>
          <a:p>
            <a:r>
              <a:rPr lang="sv-SE" dirty="0"/>
              <a:t>Klicka för att ändra rubrikformat</a:t>
            </a:r>
            <a:endParaRPr lang="en-GB" dirty="0"/>
          </a:p>
        </p:txBody>
      </p:sp>
      <p:sp>
        <p:nvSpPr>
          <p:cNvPr id="67" name="Underrubrik 2">
            <a:extLst>
              <a:ext uri="{FF2B5EF4-FFF2-40B4-BE49-F238E27FC236}">
                <a16:creationId xmlns:a16="http://schemas.microsoft.com/office/drawing/2014/main" id="{BE9565E6-B7A1-5E48-B793-BFB8048C99A9}"/>
              </a:ext>
            </a:extLst>
          </p:cNvPr>
          <p:cNvSpPr>
            <a:spLocks noGrp="1"/>
          </p:cNvSpPr>
          <p:nvPr>
            <p:ph type="subTitle" idx="1"/>
          </p:nvPr>
        </p:nvSpPr>
        <p:spPr>
          <a:xfrm>
            <a:off x="459548" y="1723132"/>
            <a:ext cx="8181215" cy="711031"/>
          </a:xfrm>
        </p:spPr>
        <p:txBody>
          <a:bodyPr lIns="108000" rIns="90000">
            <a:noAutofit/>
          </a:bodyPr>
          <a:lstStyle>
            <a:lvl1pPr marL="0" indent="0" algn="l">
              <a:lnSpc>
                <a:spcPct val="9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en-GB" dirty="0"/>
          </a:p>
        </p:txBody>
      </p:sp>
    </p:spTree>
    <p:extLst>
      <p:ext uri="{BB962C8B-B14F-4D97-AF65-F5344CB8AC3E}">
        <p14:creationId xmlns:p14="http://schemas.microsoft.com/office/powerpoint/2010/main" val="3856855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2C2D5F-EA7C-6946-8E8C-7B84A7CCE148}"/>
              </a:ext>
            </a:extLst>
          </p:cNvPr>
          <p:cNvSpPr>
            <a:spLocks noGrp="1"/>
          </p:cNvSpPr>
          <p:nvPr>
            <p:ph type="title"/>
          </p:nvPr>
        </p:nvSpPr>
        <p:spPr/>
        <p:txBody>
          <a:bodyPr/>
          <a:lstStyle/>
          <a:p>
            <a:r>
              <a:rPr lang="sv-SE" smtClean="0"/>
              <a:t>Klicka här för att ändra format</a:t>
            </a:r>
            <a:endParaRPr lang="en-GB" dirty="0"/>
          </a:p>
        </p:txBody>
      </p:sp>
      <p:sp>
        <p:nvSpPr>
          <p:cNvPr id="4" name="Platshållare för datum 3">
            <a:extLst>
              <a:ext uri="{FF2B5EF4-FFF2-40B4-BE49-F238E27FC236}">
                <a16:creationId xmlns:a16="http://schemas.microsoft.com/office/drawing/2014/main" id="{142A2319-CD13-BE4D-9C63-5A9EBFDCEC17}"/>
              </a:ext>
            </a:extLst>
          </p:cNvPr>
          <p:cNvSpPr>
            <a:spLocks noGrp="1"/>
          </p:cNvSpPr>
          <p:nvPr>
            <p:ph type="dt" sz="half" idx="11"/>
          </p:nvPr>
        </p:nvSpPr>
        <p:spPr/>
        <p:txBody>
          <a:bodyPr/>
          <a:lstStyle/>
          <a:p>
            <a:fld id="{FB2CF90B-63BC-6544-9FB4-A72410329261}" type="datetime1">
              <a:rPr lang="sv-SE" smtClean="0"/>
              <a:t>2019-05-28</a:t>
            </a:fld>
            <a:endParaRPr lang="en-GB" dirty="0"/>
          </a:p>
        </p:txBody>
      </p:sp>
      <p:sp>
        <p:nvSpPr>
          <p:cNvPr id="5" name="Platshållare för bildnummer 4">
            <a:extLst>
              <a:ext uri="{FF2B5EF4-FFF2-40B4-BE49-F238E27FC236}">
                <a16:creationId xmlns:a16="http://schemas.microsoft.com/office/drawing/2014/main" id="{47540BA4-CF98-2846-8D40-8EA647BCD6B5}"/>
              </a:ext>
            </a:extLst>
          </p:cNvPr>
          <p:cNvSpPr>
            <a:spLocks noGrp="1"/>
          </p:cNvSpPr>
          <p:nvPr>
            <p:ph type="sldNum" sz="quarter" idx="12"/>
          </p:nvPr>
        </p:nvSpPr>
        <p:spPr/>
        <p:txBody>
          <a:bodyPr/>
          <a:lstStyle/>
          <a:p>
            <a:fld id="{C338348D-F2D3-AB47-AE2A-1D59B1E58D64}" type="slidenum">
              <a:rPr lang="en-GB" smtClean="0"/>
              <a:pPr/>
              <a:t>‹#›</a:t>
            </a:fld>
            <a:endParaRPr lang="en-GB"/>
          </a:p>
        </p:txBody>
      </p:sp>
      <p:sp>
        <p:nvSpPr>
          <p:cNvPr id="11" name="Platshållare för innehåll 10">
            <a:extLst>
              <a:ext uri="{FF2B5EF4-FFF2-40B4-BE49-F238E27FC236}">
                <a16:creationId xmlns:a16="http://schemas.microsoft.com/office/drawing/2014/main" id="{C55E1E5B-E1F9-C645-91AF-7753BF8D8EB5}"/>
              </a:ext>
            </a:extLst>
          </p:cNvPr>
          <p:cNvSpPr>
            <a:spLocks noGrp="1"/>
          </p:cNvSpPr>
          <p:nvPr>
            <p:ph sz="quarter" idx="13"/>
          </p:nvPr>
        </p:nvSpPr>
        <p:spPr>
          <a:xfrm>
            <a:off x="1062000" y="1112400"/>
            <a:ext cx="7559674" cy="3612000"/>
          </a:xfrm>
        </p:spPr>
        <p:txBody>
          <a:bodyPr/>
          <a:lstStyle>
            <a:lvl1pPr>
              <a:defRPr sz="1600"/>
            </a:lvl1pPr>
            <a:lvl2pPr>
              <a:defRPr sz="1400"/>
            </a:lvl2pPr>
            <a:lvl3pPr>
              <a:defRPr sz="1200"/>
            </a:lvl3pPr>
            <a:lvl4pPr>
              <a:defRPr sz="1200"/>
            </a:lvl4pPr>
            <a:lvl5pPr>
              <a:defRPr sz="12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Tree>
    <p:extLst>
      <p:ext uri="{BB962C8B-B14F-4D97-AF65-F5344CB8AC3E}">
        <p14:creationId xmlns:p14="http://schemas.microsoft.com/office/powerpoint/2010/main" val="58300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två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EF5597-77F0-434A-A2AB-0ACCE1CD79EB}"/>
              </a:ext>
            </a:extLst>
          </p:cNvPr>
          <p:cNvSpPr>
            <a:spLocks noGrp="1"/>
          </p:cNvSpPr>
          <p:nvPr>
            <p:ph type="title"/>
          </p:nvPr>
        </p:nvSpPr>
        <p:spPr/>
        <p:txBody>
          <a:bodyPr/>
          <a:lstStyle/>
          <a:p>
            <a:r>
              <a:rPr lang="sv-SE" smtClean="0"/>
              <a:t>Klicka här för att ändra format</a:t>
            </a:r>
            <a:endParaRPr lang="en-GB" dirty="0"/>
          </a:p>
        </p:txBody>
      </p:sp>
      <p:sp>
        <p:nvSpPr>
          <p:cNvPr id="4" name="Platshållare för datum 3">
            <a:extLst>
              <a:ext uri="{FF2B5EF4-FFF2-40B4-BE49-F238E27FC236}">
                <a16:creationId xmlns:a16="http://schemas.microsoft.com/office/drawing/2014/main" id="{D89E2E86-DCB5-5D40-AAC1-7A916712E6F4}"/>
              </a:ext>
            </a:extLst>
          </p:cNvPr>
          <p:cNvSpPr>
            <a:spLocks noGrp="1"/>
          </p:cNvSpPr>
          <p:nvPr>
            <p:ph type="dt" sz="half" idx="11"/>
          </p:nvPr>
        </p:nvSpPr>
        <p:spPr/>
        <p:txBody>
          <a:bodyPr/>
          <a:lstStyle/>
          <a:p>
            <a:fld id="{BAD82F0C-0E2A-5546-8972-AA94798A63F5}" type="datetime1">
              <a:rPr lang="sv-SE" smtClean="0"/>
              <a:t>2019-05-28</a:t>
            </a:fld>
            <a:endParaRPr lang="en-GB" dirty="0"/>
          </a:p>
        </p:txBody>
      </p:sp>
      <p:sp>
        <p:nvSpPr>
          <p:cNvPr id="5" name="Platshållare för bildnummer 4">
            <a:extLst>
              <a:ext uri="{FF2B5EF4-FFF2-40B4-BE49-F238E27FC236}">
                <a16:creationId xmlns:a16="http://schemas.microsoft.com/office/drawing/2014/main" id="{7C89D1DA-CF8E-0D44-9D15-51F737427C71}"/>
              </a:ext>
            </a:extLst>
          </p:cNvPr>
          <p:cNvSpPr>
            <a:spLocks noGrp="1"/>
          </p:cNvSpPr>
          <p:nvPr>
            <p:ph type="sldNum" sz="quarter" idx="12"/>
          </p:nvPr>
        </p:nvSpPr>
        <p:spPr/>
        <p:txBody>
          <a:bodyPr/>
          <a:lstStyle/>
          <a:p>
            <a:fld id="{C338348D-F2D3-AB47-AE2A-1D59B1E58D64}" type="slidenum">
              <a:rPr lang="en-GB" smtClean="0"/>
              <a:pPr/>
              <a:t>‹#›</a:t>
            </a:fld>
            <a:endParaRPr lang="en-GB"/>
          </a:p>
        </p:txBody>
      </p:sp>
      <p:sp>
        <p:nvSpPr>
          <p:cNvPr id="7" name="Platshållare för innehåll 6">
            <a:extLst>
              <a:ext uri="{FF2B5EF4-FFF2-40B4-BE49-F238E27FC236}">
                <a16:creationId xmlns:a16="http://schemas.microsoft.com/office/drawing/2014/main" id="{6AD6011F-45DB-6648-8334-1B4DC6E8EA92}"/>
              </a:ext>
            </a:extLst>
          </p:cNvPr>
          <p:cNvSpPr>
            <a:spLocks noGrp="1"/>
          </p:cNvSpPr>
          <p:nvPr>
            <p:ph sz="quarter" idx="13"/>
          </p:nvPr>
        </p:nvSpPr>
        <p:spPr>
          <a:xfrm>
            <a:off x="1062000" y="1116000"/>
            <a:ext cx="3427344" cy="3781438"/>
          </a:xfrm>
        </p:spPr>
        <p:txBody>
          <a:bodyPr/>
          <a:lstStyle>
            <a:lvl1pPr>
              <a:spcBef>
                <a:spcPts val="600"/>
              </a:spcBef>
              <a:defRPr sz="1400"/>
            </a:lvl1pPr>
            <a:lvl2pPr>
              <a:defRPr sz="1200"/>
            </a:lvl2pPr>
            <a:lvl3pPr>
              <a:defRPr sz="1200"/>
            </a:lvl3pPr>
            <a:lvl4pPr>
              <a:defRPr sz="1100"/>
            </a:lvl4pPr>
            <a:lvl5pPr>
              <a:defRPr sz="11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8" name="Platshållare för innehåll 6">
            <a:extLst>
              <a:ext uri="{FF2B5EF4-FFF2-40B4-BE49-F238E27FC236}">
                <a16:creationId xmlns:a16="http://schemas.microsoft.com/office/drawing/2014/main" id="{E71BD36F-2D19-AD42-B3D6-3BC155EE33A5}"/>
              </a:ext>
            </a:extLst>
          </p:cNvPr>
          <p:cNvSpPr>
            <a:spLocks noGrp="1"/>
          </p:cNvSpPr>
          <p:nvPr>
            <p:ph sz="quarter" idx="14"/>
          </p:nvPr>
        </p:nvSpPr>
        <p:spPr>
          <a:xfrm>
            <a:off x="4572000" y="1116000"/>
            <a:ext cx="3427341" cy="3781438"/>
          </a:xfrm>
        </p:spPr>
        <p:txBody>
          <a:bodyPr/>
          <a:lstStyle>
            <a:lvl1pPr>
              <a:spcBef>
                <a:spcPts val="600"/>
              </a:spcBef>
              <a:defRPr sz="1400"/>
            </a:lvl1pPr>
            <a:lvl2pPr>
              <a:defRPr sz="1200"/>
            </a:lvl2pPr>
            <a:lvl3pPr>
              <a:defRPr sz="1200"/>
            </a:lvl3pPr>
            <a:lvl4pPr>
              <a:defRPr sz="1100"/>
            </a:lvl4pPr>
            <a:lvl5pPr>
              <a:defRPr sz="11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Tree>
    <p:extLst>
      <p:ext uri="{BB962C8B-B14F-4D97-AF65-F5344CB8AC3E}">
        <p14:creationId xmlns:p14="http://schemas.microsoft.com/office/powerpoint/2010/main" val="1595337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underrubriker och två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EF5597-77F0-434A-A2AB-0ACCE1CD79EB}"/>
              </a:ext>
            </a:extLst>
          </p:cNvPr>
          <p:cNvSpPr>
            <a:spLocks noGrp="1"/>
          </p:cNvSpPr>
          <p:nvPr>
            <p:ph type="title"/>
          </p:nvPr>
        </p:nvSpPr>
        <p:spPr/>
        <p:txBody>
          <a:bodyPr/>
          <a:lstStyle/>
          <a:p>
            <a:r>
              <a:rPr lang="sv-SE" smtClean="0"/>
              <a:t>Klicka här för att ändra format</a:t>
            </a:r>
            <a:endParaRPr lang="en-GB"/>
          </a:p>
        </p:txBody>
      </p:sp>
      <p:sp>
        <p:nvSpPr>
          <p:cNvPr id="4" name="Platshållare för datum 3">
            <a:extLst>
              <a:ext uri="{FF2B5EF4-FFF2-40B4-BE49-F238E27FC236}">
                <a16:creationId xmlns:a16="http://schemas.microsoft.com/office/drawing/2014/main" id="{D89E2E86-DCB5-5D40-AAC1-7A916712E6F4}"/>
              </a:ext>
            </a:extLst>
          </p:cNvPr>
          <p:cNvSpPr>
            <a:spLocks noGrp="1"/>
          </p:cNvSpPr>
          <p:nvPr>
            <p:ph type="dt" sz="half" idx="11"/>
          </p:nvPr>
        </p:nvSpPr>
        <p:spPr/>
        <p:txBody>
          <a:bodyPr/>
          <a:lstStyle/>
          <a:p>
            <a:fld id="{A7A7FA62-242B-154F-BDED-F228A40489AE}" type="datetime1">
              <a:rPr lang="sv-SE" smtClean="0"/>
              <a:t>2019-05-28</a:t>
            </a:fld>
            <a:endParaRPr lang="en-GB" dirty="0"/>
          </a:p>
        </p:txBody>
      </p:sp>
      <p:sp>
        <p:nvSpPr>
          <p:cNvPr id="5" name="Platshållare för bildnummer 4">
            <a:extLst>
              <a:ext uri="{FF2B5EF4-FFF2-40B4-BE49-F238E27FC236}">
                <a16:creationId xmlns:a16="http://schemas.microsoft.com/office/drawing/2014/main" id="{7C89D1DA-CF8E-0D44-9D15-51F737427C71}"/>
              </a:ext>
            </a:extLst>
          </p:cNvPr>
          <p:cNvSpPr>
            <a:spLocks noGrp="1"/>
          </p:cNvSpPr>
          <p:nvPr>
            <p:ph type="sldNum" sz="quarter" idx="12"/>
          </p:nvPr>
        </p:nvSpPr>
        <p:spPr/>
        <p:txBody>
          <a:bodyPr/>
          <a:lstStyle/>
          <a:p>
            <a:fld id="{C338348D-F2D3-AB47-AE2A-1D59B1E58D64}" type="slidenum">
              <a:rPr lang="en-GB" smtClean="0"/>
              <a:pPr/>
              <a:t>‹#›</a:t>
            </a:fld>
            <a:endParaRPr lang="en-GB"/>
          </a:p>
        </p:txBody>
      </p:sp>
      <p:sp>
        <p:nvSpPr>
          <p:cNvPr id="7" name="Platshållare för innehåll 6">
            <a:extLst>
              <a:ext uri="{FF2B5EF4-FFF2-40B4-BE49-F238E27FC236}">
                <a16:creationId xmlns:a16="http://schemas.microsoft.com/office/drawing/2014/main" id="{6AD6011F-45DB-6648-8334-1B4DC6E8EA92}"/>
              </a:ext>
            </a:extLst>
          </p:cNvPr>
          <p:cNvSpPr>
            <a:spLocks noGrp="1"/>
          </p:cNvSpPr>
          <p:nvPr>
            <p:ph sz="quarter" idx="13"/>
          </p:nvPr>
        </p:nvSpPr>
        <p:spPr>
          <a:xfrm>
            <a:off x="1062000" y="1458000"/>
            <a:ext cx="3427344" cy="3266400"/>
          </a:xfrm>
        </p:spPr>
        <p:txBody>
          <a:bodyPr/>
          <a:lstStyle>
            <a:lvl1pPr>
              <a:spcBef>
                <a:spcPts val="600"/>
              </a:spcBef>
              <a:defRPr sz="1400"/>
            </a:lvl1pPr>
            <a:lvl2pPr>
              <a:defRPr sz="1200"/>
            </a:lvl2pPr>
            <a:lvl3pPr>
              <a:defRPr sz="1200"/>
            </a:lvl3pPr>
            <a:lvl4pPr>
              <a:defRPr sz="1100"/>
            </a:lvl4pPr>
            <a:lvl5pPr>
              <a:defRPr sz="11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8" name="Platshållare för innehåll 6">
            <a:extLst>
              <a:ext uri="{FF2B5EF4-FFF2-40B4-BE49-F238E27FC236}">
                <a16:creationId xmlns:a16="http://schemas.microsoft.com/office/drawing/2014/main" id="{E71BD36F-2D19-AD42-B3D6-3BC155EE33A5}"/>
              </a:ext>
            </a:extLst>
          </p:cNvPr>
          <p:cNvSpPr>
            <a:spLocks noGrp="1"/>
          </p:cNvSpPr>
          <p:nvPr>
            <p:ph sz="quarter" idx="14"/>
          </p:nvPr>
        </p:nvSpPr>
        <p:spPr>
          <a:xfrm>
            <a:off x="4572000" y="1458000"/>
            <a:ext cx="3427341" cy="3266400"/>
          </a:xfrm>
        </p:spPr>
        <p:txBody>
          <a:bodyPr/>
          <a:lstStyle>
            <a:lvl1pPr>
              <a:spcBef>
                <a:spcPts val="600"/>
              </a:spcBef>
              <a:defRPr sz="1400"/>
            </a:lvl1pPr>
            <a:lvl2pPr>
              <a:defRPr sz="1200"/>
            </a:lvl2pPr>
            <a:lvl3pPr>
              <a:defRPr sz="1200"/>
            </a:lvl3pPr>
            <a:lvl4pPr>
              <a:defRPr sz="1100"/>
            </a:lvl4pPr>
            <a:lvl5pPr>
              <a:defRPr sz="11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9" name="Platshållare för text 2">
            <a:extLst>
              <a:ext uri="{FF2B5EF4-FFF2-40B4-BE49-F238E27FC236}">
                <a16:creationId xmlns:a16="http://schemas.microsoft.com/office/drawing/2014/main" id="{5036AF80-4CD2-454D-A2BD-8376F1D80549}"/>
              </a:ext>
            </a:extLst>
          </p:cNvPr>
          <p:cNvSpPr>
            <a:spLocks noGrp="1"/>
          </p:cNvSpPr>
          <p:nvPr>
            <p:ph type="body" idx="1"/>
          </p:nvPr>
        </p:nvSpPr>
        <p:spPr>
          <a:xfrm>
            <a:off x="1062000" y="1051200"/>
            <a:ext cx="3427342" cy="327722"/>
          </a:xfrm>
        </p:spPr>
        <p:txBody>
          <a:bodyPr anchor="b">
            <a:noAutofit/>
          </a:bodyPr>
          <a:lstStyle>
            <a:lvl1pPr marL="0" indent="0">
              <a:buNone/>
              <a:defRPr sz="1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10" name="Platshållare för text 4">
            <a:extLst>
              <a:ext uri="{FF2B5EF4-FFF2-40B4-BE49-F238E27FC236}">
                <a16:creationId xmlns:a16="http://schemas.microsoft.com/office/drawing/2014/main" id="{BD1EFFC8-506E-5A4A-B12B-1ED4D1958FC5}"/>
              </a:ext>
            </a:extLst>
          </p:cNvPr>
          <p:cNvSpPr>
            <a:spLocks noGrp="1"/>
          </p:cNvSpPr>
          <p:nvPr>
            <p:ph type="body" sz="quarter" idx="3"/>
          </p:nvPr>
        </p:nvSpPr>
        <p:spPr>
          <a:xfrm>
            <a:off x="4572000" y="1051200"/>
            <a:ext cx="3427341" cy="327722"/>
          </a:xfrm>
        </p:spPr>
        <p:txBody>
          <a:bodyPr anchor="b">
            <a:noAutofit/>
          </a:bodyPr>
          <a:lstStyle>
            <a:lvl1pPr marL="0" indent="0">
              <a:buNone/>
              <a:defRPr sz="1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Tree>
    <p:extLst>
      <p:ext uri="{BB962C8B-B14F-4D97-AF65-F5344CB8AC3E}">
        <p14:creationId xmlns:p14="http://schemas.microsoft.com/office/powerpoint/2010/main" val="255955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9213F7-29AE-3348-BA14-276452F17522}"/>
              </a:ext>
            </a:extLst>
          </p:cNvPr>
          <p:cNvSpPr>
            <a:spLocks noGrp="1"/>
          </p:cNvSpPr>
          <p:nvPr>
            <p:ph type="title"/>
          </p:nvPr>
        </p:nvSpPr>
        <p:spPr/>
        <p:txBody>
          <a:bodyPr/>
          <a:lstStyle/>
          <a:p>
            <a:r>
              <a:rPr lang="sv-SE" smtClean="0"/>
              <a:t>Klicka här för att ändra format</a:t>
            </a:r>
            <a:endParaRPr lang="en-GB"/>
          </a:p>
        </p:txBody>
      </p:sp>
      <p:sp>
        <p:nvSpPr>
          <p:cNvPr id="4" name="Platshållare för datum 3">
            <a:extLst>
              <a:ext uri="{FF2B5EF4-FFF2-40B4-BE49-F238E27FC236}">
                <a16:creationId xmlns:a16="http://schemas.microsoft.com/office/drawing/2014/main" id="{DEE58744-88EE-9F48-B53F-195692071B89}"/>
              </a:ext>
            </a:extLst>
          </p:cNvPr>
          <p:cNvSpPr>
            <a:spLocks noGrp="1"/>
          </p:cNvSpPr>
          <p:nvPr>
            <p:ph type="dt" sz="half" idx="11"/>
          </p:nvPr>
        </p:nvSpPr>
        <p:spPr/>
        <p:txBody>
          <a:bodyPr/>
          <a:lstStyle/>
          <a:p>
            <a:fld id="{0D45677C-6021-4B4B-8D00-4AA6DB0D4902}" type="datetime1">
              <a:rPr lang="sv-SE" smtClean="0"/>
              <a:t>2019-05-28</a:t>
            </a:fld>
            <a:endParaRPr lang="en-GB" dirty="0"/>
          </a:p>
        </p:txBody>
      </p:sp>
      <p:sp>
        <p:nvSpPr>
          <p:cNvPr id="5" name="Platshållare för bildnummer 4">
            <a:extLst>
              <a:ext uri="{FF2B5EF4-FFF2-40B4-BE49-F238E27FC236}">
                <a16:creationId xmlns:a16="http://schemas.microsoft.com/office/drawing/2014/main" id="{12052B00-675E-0049-A5DB-D785D6290EF5}"/>
              </a:ext>
            </a:extLst>
          </p:cNvPr>
          <p:cNvSpPr>
            <a:spLocks noGrp="1"/>
          </p:cNvSpPr>
          <p:nvPr>
            <p:ph type="sldNum" sz="quarter" idx="12"/>
          </p:nvPr>
        </p:nvSpPr>
        <p:spPr/>
        <p:txBody>
          <a:bodyPr/>
          <a:lstStyle/>
          <a:p>
            <a:fld id="{C338348D-F2D3-AB47-AE2A-1D59B1E58D64}" type="slidenum">
              <a:rPr lang="en-GB" smtClean="0"/>
              <a:pPr/>
              <a:t>‹#›</a:t>
            </a:fld>
            <a:endParaRPr lang="en-GB"/>
          </a:p>
        </p:txBody>
      </p:sp>
      <p:sp>
        <p:nvSpPr>
          <p:cNvPr id="7" name="Platshållare för bild 6">
            <a:extLst>
              <a:ext uri="{FF2B5EF4-FFF2-40B4-BE49-F238E27FC236}">
                <a16:creationId xmlns:a16="http://schemas.microsoft.com/office/drawing/2014/main" id="{4CD2FD66-7FAA-AE47-8A10-92EF24064E28}"/>
              </a:ext>
            </a:extLst>
          </p:cNvPr>
          <p:cNvSpPr>
            <a:spLocks noGrp="1"/>
          </p:cNvSpPr>
          <p:nvPr>
            <p:ph type="pic" sz="quarter" idx="13"/>
          </p:nvPr>
        </p:nvSpPr>
        <p:spPr>
          <a:xfrm>
            <a:off x="250825" y="1182688"/>
            <a:ext cx="8642350" cy="3541712"/>
          </a:xfrm>
        </p:spPr>
        <p:txBody>
          <a:bodyPr/>
          <a:lstStyle>
            <a:lvl1pPr marL="0" indent="0">
              <a:buNone/>
              <a:defRPr/>
            </a:lvl1pPr>
          </a:lstStyle>
          <a:p>
            <a:r>
              <a:rPr lang="sv-SE" smtClean="0"/>
              <a:t>Klicka på ikonen för att lägga till en bild</a:t>
            </a:r>
            <a:endParaRPr lang="en-GB" dirty="0"/>
          </a:p>
        </p:txBody>
      </p:sp>
    </p:spTree>
    <p:extLst>
      <p:ext uri="{BB962C8B-B14F-4D97-AF65-F5344CB8AC3E}">
        <p14:creationId xmlns:p14="http://schemas.microsoft.com/office/powerpoint/2010/main" val="3517774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två bild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9213F7-29AE-3348-BA14-276452F17522}"/>
              </a:ext>
            </a:extLst>
          </p:cNvPr>
          <p:cNvSpPr>
            <a:spLocks noGrp="1"/>
          </p:cNvSpPr>
          <p:nvPr>
            <p:ph type="title"/>
          </p:nvPr>
        </p:nvSpPr>
        <p:spPr/>
        <p:txBody>
          <a:bodyPr/>
          <a:lstStyle/>
          <a:p>
            <a:r>
              <a:rPr lang="sv-SE" smtClean="0"/>
              <a:t>Klicka här för att ändra format</a:t>
            </a:r>
            <a:endParaRPr lang="en-GB"/>
          </a:p>
        </p:txBody>
      </p:sp>
      <p:sp>
        <p:nvSpPr>
          <p:cNvPr id="4" name="Platshållare för datum 3">
            <a:extLst>
              <a:ext uri="{FF2B5EF4-FFF2-40B4-BE49-F238E27FC236}">
                <a16:creationId xmlns:a16="http://schemas.microsoft.com/office/drawing/2014/main" id="{DEE58744-88EE-9F48-B53F-195692071B89}"/>
              </a:ext>
            </a:extLst>
          </p:cNvPr>
          <p:cNvSpPr>
            <a:spLocks noGrp="1"/>
          </p:cNvSpPr>
          <p:nvPr>
            <p:ph type="dt" sz="half" idx="11"/>
          </p:nvPr>
        </p:nvSpPr>
        <p:spPr/>
        <p:txBody>
          <a:bodyPr/>
          <a:lstStyle/>
          <a:p>
            <a:fld id="{141755ED-D54E-694B-A391-7B1A4BC3BA77}" type="datetime1">
              <a:rPr lang="sv-SE" smtClean="0"/>
              <a:t>2019-05-28</a:t>
            </a:fld>
            <a:endParaRPr lang="en-GB" dirty="0"/>
          </a:p>
        </p:txBody>
      </p:sp>
      <p:sp>
        <p:nvSpPr>
          <p:cNvPr id="5" name="Platshållare för bildnummer 4">
            <a:extLst>
              <a:ext uri="{FF2B5EF4-FFF2-40B4-BE49-F238E27FC236}">
                <a16:creationId xmlns:a16="http://schemas.microsoft.com/office/drawing/2014/main" id="{12052B00-675E-0049-A5DB-D785D6290EF5}"/>
              </a:ext>
            </a:extLst>
          </p:cNvPr>
          <p:cNvSpPr>
            <a:spLocks noGrp="1"/>
          </p:cNvSpPr>
          <p:nvPr>
            <p:ph type="sldNum" sz="quarter" idx="12"/>
          </p:nvPr>
        </p:nvSpPr>
        <p:spPr/>
        <p:txBody>
          <a:bodyPr/>
          <a:lstStyle/>
          <a:p>
            <a:fld id="{C338348D-F2D3-AB47-AE2A-1D59B1E58D64}" type="slidenum">
              <a:rPr lang="en-GB" smtClean="0"/>
              <a:pPr/>
              <a:t>‹#›</a:t>
            </a:fld>
            <a:endParaRPr lang="en-GB"/>
          </a:p>
        </p:txBody>
      </p:sp>
      <p:sp>
        <p:nvSpPr>
          <p:cNvPr id="7" name="Platshållare för bild 6">
            <a:extLst>
              <a:ext uri="{FF2B5EF4-FFF2-40B4-BE49-F238E27FC236}">
                <a16:creationId xmlns:a16="http://schemas.microsoft.com/office/drawing/2014/main" id="{4CD2FD66-7FAA-AE47-8A10-92EF24064E28}"/>
              </a:ext>
            </a:extLst>
          </p:cNvPr>
          <p:cNvSpPr>
            <a:spLocks noGrp="1"/>
          </p:cNvSpPr>
          <p:nvPr>
            <p:ph type="pic" sz="quarter" idx="13"/>
          </p:nvPr>
        </p:nvSpPr>
        <p:spPr>
          <a:xfrm>
            <a:off x="250825" y="1183342"/>
            <a:ext cx="4282057" cy="3541058"/>
          </a:xfrm>
        </p:spPr>
        <p:txBody>
          <a:bodyPr/>
          <a:lstStyle>
            <a:lvl1pPr marL="0" indent="0">
              <a:buNone/>
              <a:defRPr/>
            </a:lvl1pPr>
          </a:lstStyle>
          <a:p>
            <a:r>
              <a:rPr lang="sv-SE" smtClean="0"/>
              <a:t>Klicka på ikonen för att lägga till en bild</a:t>
            </a:r>
            <a:endParaRPr lang="en-GB" dirty="0"/>
          </a:p>
        </p:txBody>
      </p:sp>
      <p:sp>
        <p:nvSpPr>
          <p:cNvPr id="8" name="Platshållare för bild 6">
            <a:extLst>
              <a:ext uri="{FF2B5EF4-FFF2-40B4-BE49-F238E27FC236}">
                <a16:creationId xmlns:a16="http://schemas.microsoft.com/office/drawing/2014/main" id="{F471D766-023C-E042-B60C-5AA70DCA1212}"/>
              </a:ext>
            </a:extLst>
          </p:cNvPr>
          <p:cNvSpPr>
            <a:spLocks noGrp="1"/>
          </p:cNvSpPr>
          <p:nvPr>
            <p:ph type="pic" sz="quarter" idx="14"/>
          </p:nvPr>
        </p:nvSpPr>
        <p:spPr>
          <a:xfrm>
            <a:off x="4611119" y="1183342"/>
            <a:ext cx="4282055" cy="3541058"/>
          </a:xfrm>
        </p:spPr>
        <p:txBody>
          <a:bodyPr/>
          <a:lstStyle>
            <a:lvl1pPr marL="0" indent="0">
              <a:buNone/>
              <a:defRPr/>
            </a:lvl1pPr>
          </a:lstStyle>
          <a:p>
            <a:r>
              <a:rPr lang="sv-SE" smtClean="0"/>
              <a:t>Klicka på ikonen för att lägga till en bild</a:t>
            </a:r>
            <a:endParaRPr lang="en-GB" dirty="0"/>
          </a:p>
        </p:txBody>
      </p:sp>
    </p:spTree>
    <p:extLst>
      <p:ext uri="{BB962C8B-B14F-4D97-AF65-F5344CB8AC3E}">
        <p14:creationId xmlns:p14="http://schemas.microsoft.com/office/powerpoint/2010/main" val="190128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6286D3-8649-524C-AC90-FF2F69102F70}"/>
              </a:ext>
            </a:extLst>
          </p:cNvPr>
          <p:cNvSpPr>
            <a:spLocks noGrp="1"/>
          </p:cNvSpPr>
          <p:nvPr>
            <p:ph type="title"/>
          </p:nvPr>
        </p:nvSpPr>
        <p:spPr/>
        <p:txBody>
          <a:bodyPr/>
          <a:lstStyle/>
          <a:p>
            <a:r>
              <a:rPr lang="sv-SE" smtClean="0"/>
              <a:t>Klicka här för att ändra format</a:t>
            </a:r>
            <a:endParaRPr lang="en-GB" dirty="0"/>
          </a:p>
        </p:txBody>
      </p:sp>
      <p:sp>
        <p:nvSpPr>
          <p:cNvPr id="4" name="Platshållare för datum 3">
            <a:extLst>
              <a:ext uri="{FF2B5EF4-FFF2-40B4-BE49-F238E27FC236}">
                <a16:creationId xmlns:a16="http://schemas.microsoft.com/office/drawing/2014/main" id="{EE417B25-3466-4D4E-9932-2BC6E1D868B5}"/>
              </a:ext>
            </a:extLst>
          </p:cNvPr>
          <p:cNvSpPr>
            <a:spLocks noGrp="1"/>
          </p:cNvSpPr>
          <p:nvPr>
            <p:ph type="dt" sz="half" idx="11"/>
          </p:nvPr>
        </p:nvSpPr>
        <p:spPr/>
        <p:txBody>
          <a:bodyPr/>
          <a:lstStyle/>
          <a:p>
            <a:fld id="{C55EB1E9-4E18-5549-8E17-04A05D374244}" type="datetime1">
              <a:rPr lang="sv-SE" smtClean="0"/>
              <a:t>2019-05-28</a:t>
            </a:fld>
            <a:endParaRPr lang="en-GB" dirty="0"/>
          </a:p>
        </p:txBody>
      </p:sp>
      <p:sp>
        <p:nvSpPr>
          <p:cNvPr id="5" name="Platshållare för bildnummer 4">
            <a:extLst>
              <a:ext uri="{FF2B5EF4-FFF2-40B4-BE49-F238E27FC236}">
                <a16:creationId xmlns:a16="http://schemas.microsoft.com/office/drawing/2014/main" id="{31573EF2-0F29-FC4E-8D8C-6C9A6BED7D41}"/>
              </a:ext>
            </a:extLst>
          </p:cNvPr>
          <p:cNvSpPr>
            <a:spLocks noGrp="1"/>
          </p:cNvSpPr>
          <p:nvPr>
            <p:ph type="sldNum" sz="quarter" idx="12"/>
          </p:nvPr>
        </p:nvSpPr>
        <p:spPr/>
        <p:txBody>
          <a:bodyPr/>
          <a:lstStyle/>
          <a:p>
            <a:fld id="{C338348D-F2D3-AB47-AE2A-1D59B1E58D64}" type="slidenum">
              <a:rPr lang="en-GB" smtClean="0"/>
              <a:pPr/>
              <a:t>‹#›</a:t>
            </a:fld>
            <a:endParaRPr lang="en-GB"/>
          </a:p>
        </p:txBody>
      </p:sp>
    </p:spTree>
    <p:extLst>
      <p:ext uri="{BB962C8B-B14F-4D97-AF65-F5344CB8AC3E}">
        <p14:creationId xmlns:p14="http://schemas.microsoft.com/office/powerpoint/2010/main" val="147711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 name="Grupp 15">
            <a:extLst>
              <a:ext uri="{FF2B5EF4-FFF2-40B4-BE49-F238E27FC236}">
                <a16:creationId xmlns:a16="http://schemas.microsoft.com/office/drawing/2014/main" id="{8FC9BCA9-8112-B140-ADE9-6824270029CC}"/>
              </a:ext>
            </a:extLst>
          </p:cNvPr>
          <p:cNvGrpSpPr/>
          <p:nvPr userDrawn="1"/>
        </p:nvGrpSpPr>
        <p:grpSpPr>
          <a:xfrm>
            <a:off x="0" y="0"/>
            <a:ext cx="1172780" cy="1181100"/>
            <a:chOff x="0" y="0"/>
            <a:chExt cx="1118774" cy="1126711"/>
          </a:xfrm>
          <a:noFill/>
        </p:grpSpPr>
        <p:pic>
          <p:nvPicPr>
            <p:cNvPr id="17" name="Picture 2">
              <a:extLst>
                <a:ext uri="{FF2B5EF4-FFF2-40B4-BE49-F238E27FC236}">
                  <a16:creationId xmlns:a16="http://schemas.microsoft.com/office/drawing/2014/main" id="{5CC0A999-4F7B-8C4E-8149-C4EAA0A4A500}"/>
                </a:ext>
              </a:extLst>
            </p:cNvPr>
            <p:cNvPicPr>
              <a:picLocks noChangeArrowheads="1"/>
            </p:cNvPicPr>
            <p:nvPr userDrawn="1"/>
          </p:nvPicPr>
          <p:blipFill>
            <a:blip r:embed="rId10" cstate="print">
              <a:extLst>
                <a:ext uri="{28A0092B-C50C-407E-A947-70E740481C1C}">
                  <a14:useLocalDpi xmlns:a14="http://schemas.microsoft.com/office/drawing/2010/main"/>
                </a:ext>
              </a:extLst>
            </a:blip>
            <a:srcRect/>
            <a:stretch>
              <a:fillRect/>
            </a:stretch>
          </p:blipFill>
          <p:spPr bwMode="auto">
            <a:xfrm>
              <a:off x="238674" y="237964"/>
              <a:ext cx="641393" cy="64978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18" name="Grupp 17">
              <a:extLst>
                <a:ext uri="{FF2B5EF4-FFF2-40B4-BE49-F238E27FC236}">
                  <a16:creationId xmlns:a16="http://schemas.microsoft.com/office/drawing/2014/main" id="{69D53D63-D667-E84D-A90C-8D11EC9E4B53}"/>
                </a:ext>
              </a:extLst>
            </p:cNvPr>
            <p:cNvGrpSpPr>
              <a:grpSpLocks noChangeAspect="1"/>
            </p:cNvGrpSpPr>
            <p:nvPr/>
          </p:nvGrpSpPr>
          <p:grpSpPr>
            <a:xfrm>
              <a:off x="440017" y="0"/>
              <a:ext cx="238707" cy="238781"/>
              <a:chOff x="2212991" y="4839051"/>
              <a:chExt cx="754419" cy="754653"/>
            </a:xfrm>
            <a:grpFill/>
          </p:grpSpPr>
          <p:sp>
            <p:nvSpPr>
              <p:cNvPr id="55" name="Rektangel 54">
                <a:extLst>
                  <a:ext uri="{FF2B5EF4-FFF2-40B4-BE49-F238E27FC236}">
                    <a16:creationId xmlns:a16="http://schemas.microsoft.com/office/drawing/2014/main" id="{9B6D8BC4-515D-A14B-BF16-35FC559D15C0}"/>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Rektangel 55">
                <a:extLst>
                  <a:ext uri="{FF2B5EF4-FFF2-40B4-BE49-F238E27FC236}">
                    <a16:creationId xmlns:a16="http://schemas.microsoft.com/office/drawing/2014/main" id="{6A8074B4-32D4-7D4D-99B1-C1E5BCA4C294}"/>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7" name="Rektangel 56">
                <a:extLst>
                  <a:ext uri="{FF2B5EF4-FFF2-40B4-BE49-F238E27FC236}">
                    <a16:creationId xmlns:a16="http://schemas.microsoft.com/office/drawing/2014/main" id="{5DF1CC6E-E23D-7846-B935-B6D685DE5D3F}"/>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Rektangel 57">
                <a:extLst>
                  <a:ext uri="{FF2B5EF4-FFF2-40B4-BE49-F238E27FC236}">
                    <a16:creationId xmlns:a16="http://schemas.microsoft.com/office/drawing/2014/main" id="{E0344D03-8FC1-6B4D-BBDE-3DAE45779BC4}"/>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Rektangel 58">
                <a:extLst>
                  <a:ext uri="{FF2B5EF4-FFF2-40B4-BE49-F238E27FC236}">
                    <a16:creationId xmlns:a16="http://schemas.microsoft.com/office/drawing/2014/main" id="{1ADEEFC8-FFFE-B543-9D4F-F5E7FFED0956}"/>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Rektangel 59">
                <a:extLst>
                  <a:ext uri="{FF2B5EF4-FFF2-40B4-BE49-F238E27FC236}">
                    <a16:creationId xmlns:a16="http://schemas.microsoft.com/office/drawing/2014/main" id="{F8D556CD-9A22-3549-83E4-AC3754C40CA8}"/>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1" name="Rektangel 60">
                <a:extLst>
                  <a:ext uri="{FF2B5EF4-FFF2-40B4-BE49-F238E27FC236}">
                    <a16:creationId xmlns:a16="http://schemas.microsoft.com/office/drawing/2014/main" id="{483B93B1-26EF-844F-BD73-0AB10B74D5DE}"/>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2" name="Rektangel 61">
                <a:extLst>
                  <a:ext uri="{FF2B5EF4-FFF2-40B4-BE49-F238E27FC236}">
                    <a16:creationId xmlns:a16="http://schemas.microsoft.com/office/drawing/2014/main" id="{54D47BB5-122C-2748-A219-5604D6DB5EAD}"/>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3" name="Rektangel 62">
                <a:extLst>
                  <a:ext uri="{FF2B5EF4-FFF2-40B4-BE49-F238E27FC236}">
                    <a16:creationId xmlns:a16="http://schemas.microsoft.com/office/drawing/2014/main" id="{39F3589B-0BFD-5640-9CF3-FAF5F7063F1A}"/>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9" name="Grupp 18">
              <a:extLst>
                <a:ext uri="{FF2B5EF4-FFF2-40B4-BE49-F238E27FC236}">
                  <a16:creationId xmlns:a16="http://schemas.microsoft.com/office/drawing/2014/main" id="{BFB3C6E5-14B8-784E-8FB1-95AADD256478}"/>
                </a:ext>
              </a:extLst>
            </p:cNvPr>
            <p:cNvGrpSpPr>
              <a:grpSpLocks noChangeAspect="1"/>
            </p:cNvGrpSpPr>
            <p:nvPr/>
          </p:nvGrpSpPr>
          <p:grpSpPr>
            <a:xfrm>
              <a:off x="440017" y="887930"/>
              <a:ext cx="238707" cy="238781"/>
              <a:chOff x="2212991" y="4839051"/>
              <a:chExt cx="754419" cy="754653"/>
            </a:xfrm>
            <a:grpFill/>
          </p:grpSpPr>
          <p:sp>
            <p:nvSpPr>
              <p:cNvPr id="46" name="Rektangel 45">
                <a:extLst>
                  <a:ext uri="{FF2B5EF4-FFF2-40B4-BE49-F238E27FC236}">
                    <a16:creationId xmlns:a16="http://schemas.microsoft.com/office/drawing/2014/main" id="{8FF3B2D3-7968-8841-B69E-C92F6F383163}"/>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7" name="Rektangel 46">
                <a:extLst>
                  <a:ext uri="{FF2B5EF4-FFF2-40B4-BE49-F238E27FC236}">
                    <a16:creationId xmlns:a16="http://schemas.microsoft.com/office/drawing/2014/main" id="{9C6FD4FD-051C-7D44-A009-64B5F0CF97F5}"/>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8" name="Rektangel 47">
                <a:extLst>
                  <a:ext uri="{FF2B5EF4-FFF2-40B4-BE49-F238E27FC236}">
                    <a16:creationId xmlns:a16="http://schemas.microsoft.com/office/drawing/2014/main" id="{D122B4FC-27BC-B84C-9081-BA4D2B8110D6}"/>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Rektangel 48">
                <a:extLst>
                  <a:ext uri="{FF2B5EF4-FFF2-40B4-BE49-F238E27FC236}">
                    <a16:creationId xmlns:a16="http://schemas.microsoft.com/office/drawing/2014/main" id="{C2B70FAB-C9FA-2A44-9029-57E8DB422861}"/>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0" name="Rektangel 49">
                <a:extLst>
                  <a:ext uri="{FF2B5EF4-FFF2-40B4-BE49-F238E27FC236}">
                    <a16:creationId xmlns:a16="http://schemas.microsoft.com/office/drawing/2014/main" id="{A5278468-9F40-3949-88D4-236CB2B2ABC3}"/>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1" name="Rektangel 50">
                <a:extLst>
                  <a:ext uri="{FF2B5EF4-FFF2-40B4-BE49-F238E27FC236}">
                    <a16:creationId xmlns:a16="http://schemas.microsoft.com/office/drawing/2014/main" id="{14A7F17F-2E72-7B46-9CD0-02CCB8739BB5}"/>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Rektangel 51">
                <a:extLst>
                  <a:ext uri="{FF2B5EF4-FFF2-40B4-BE49-F238E27FC236}">
                    <a16:creationId xmlns:a16="http://schemas.microsoft.com/office/drawing/2014/main" id="{93801361-770D-6F40-89DC-EB545DDB8AFF}"/>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Rektangel 52">
                <a:extLst>
                  <a:ext uri="{FF2B5EF4-FFF2-40B4-BE49-F238E27FC236}">
                    <a16:creationId xmlns:a16="http://schemas.microsoft.com/office/drawing/2014/main" id="{08944139-F9F3-7943-BCEB-BE4B04164A28}"/>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Rektangel 53">
                <a:extLst>
                  <a:ext uri="{FF2B5EF4-FFF2-40B4-BE49-F238E27FC236}">
                    <a16:creationId xmlns:a16="http://schemas.microsoft.com/office/drawing/2014/main" id="{3A4FBAF0-741B-2149-90C7-535640089BF3}"/>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20" name="Grupp 19">
              <a:extLst>
                <a:ext uri="{FF2B5EF4-FFF2-40B4-BE49-F238E27FC236}">
                  <a16:creationId xmlns:a16="http://schemas.microsoft.com/office/drawing/2014/main" id="{58807A2E-9697-D74B-98B0-162AE365508C}"/>
                </a:ext>
              </a:extLst>
            </p:cNvPr>
            <p:cNvGrpSpPr>
              <a:grpSpLocks noChangeAspect="1"/>
            </p:cNvGrpSpPr>
            <p:nvPr/>
          </p:nvGrpSpPr>
          <p:grpSpPr>
            <a:xfrm>
              <a:off x="0" y="443465"/>
              <a:ext cx="238707" cy="238781"/>
              <a:chOff x="2212991" y="4839051"/>
              <a:chExt cx="754419" cy="754653"/>
            </a:xfrm>
            <a:grpFill/>
          </p:grpSpPr>
          <p:sp>
            <p:nvSpPr>
              <p:cNvPr id="37" name="Rektangel 36">
                <a:extLst>
                  <a:ext uri="{FF2B5EF4-FFF2-40B4-BE49-F238E27FC236}">
                    <a16:creationId xmlns:a16="http://schemas.microsoft.com/office/drawing/2014/main" id="{81418C15-36C2-3E44-A14C-7074CE448558}"/>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8" name="Rektangel 37">
                <a:extLst>
                  <a:ext uri="{FF2B5EF4-FFF2-40B4-BE49-F238E27FC236}">
                    <a16:creationId xmlns:a16="http://schemas.microsoft.com/office/drawing/2014/main" id="{44833AF8-4999-7D4F-AE3B-8B0F9A33DFDF}"/>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Rektangel 38">
                <a:extLst>
                  <a:ext uri="{FF2B5EF4-FFF2-40B4-BE49-F238E27FC236}">
                    <a16:creationId xmlns:a16="http://schemas.microsoft.com/office/drawing/2014/main" id="{FF4139E5-A452-9845-824A-43F6502DE50C}"/>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Rektangel 39">
                <a:extLst>
                  <a:ext uri="{FF2B5EF4-FFF2-40B4-BE49-F238E27FC236}">
                    <a16:creationId xmlns:a16="http://schemas.microsoft.com/office/drawing/2014/main" id="{183BB7F3-8509-4B45-9508-7FA6F428C163}"/>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ktangel 40">
                <a:extLst>
                  <a:ext uri="{FF2B5EF4-FFF2-40B4-BE49-F238E27FC236}">
                    <a16:creationId xmlns:a16="http://schemas.microsoft.com/office/drawing/2014/main" id="{DE036BB2-A884-814F-B716-7468FF3E1938}"/>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Rektangel 41">
                <a:extLst>
                  <a:ext uri="{FF2B5EF4-FFF2-40B4-BE49-F238E27FC236}">
                    <a16:creationId xmlns:a16="http://schemas.microsoft.com/office/drawing/2014/main" id="{8C10D231-9633-4D40-8745-05CD67ACEB58}"/>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Rektangel 42">
                <a:extLst>
                  <a:ext uri="{FF2B5EF4-FFF2-40B4-BE49-F238E27FC236}">
                    <a16:creationId xmlns:a16="http://schemas.microsoft.com/office/drawing/2014/main" id="{23A536BF-0D41-6E4F-985C-BE1F16D015F7}"/>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4" name="Rektangel 43">
                <a:extLst>
                  <a:ext uri="{FF2B5EF4-FFF2-40B4-BE49-F238E27FC236}">
                    <a16:creationId xmlns:a16="http://schemas.microsoft.com/office/drawing/2014/main" id="{BA63BD33-740B-0441-BEB3-D86ED464D5A4}"/>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5" name="Rektangel 44">
                <a:extLst>
                  <a:ext uri="{FF2B5EF4-FFF2-40B4-BE49-F238E27FC236}">
                    <a16:creationId xmlns:a16="http://schemas.microsoft.com/office/drawing/2014/main" id="{56D57299-ADB2-AF45-A47F-34F0365988CE}"/>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21" name="Grupp 20">
              <a:extLst>
                <a:ext uri="{FF2B5EF4-FFF2-40B4-BE49-F238E27FC236}">
                  <a16:creationId xmlns:a16="http://schemas.microsoft.com/office/drawing/2014/main" id="{50B193BD-04F2-AD45-A802-45224EFD42DE}"/>
                </a:ext>
              </a:extLst>
            </p:cNvPr>
            <p:cNvGrpSpPr>
              <a:grpSpLocks noChangeAspect="1"/>
            </p:cNvGrpSpPr>
            <p:nvPr/>
          </p:nvGrpSpPr>
          <p:grpSpPr>
            <a:xfrm>
              <a:off x="880067" y="443465"/>
              <a:ext cx="238707" cy="238781"/>
              <a:chOff x="2212991" y="4839051"/>
              <a:chExt cx="754419" cy="754653"/>
            </a:xfrm>
            <a:grpFill/>
          </p:grpSpPr>
          <p:sp>
            <p:nvSpPr>
              <p:cNvPr id="22" name="Rektangel 21">
                <a:extLst>
                  <a:ext uri="{FF2B5EF4-FFF2-40B4-BE49-F238E27FC236}">
                    <a16:creationId xmlns:a16="http://schemas.microsoft.com/office/drawing/2014/main" id="{B412C8AC-CE2A-8848-A20D-226D21F4CB5C}"/>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ektangel 28">
                <a:extLst>
                  <a:ext uri="{FF2B5EF4-FFF2-40B4-BE49-F238E27FC236}">
                    <a16:creationId xmlns:a16="http://schemas.microsoft.com/office/drawing/2014/main" id="{FC864472-CE46-9A45-8003-AF4F1FF1F46F}"/>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Rektangel 29">
                <a:extLst>
                  <a:ext uri="{FF2B5EF4-FFF2-40B4-BE49-F238E27FC236}">
                    <a16:creationId xmlns:a16="http://schemas.microsoft.com/office/drawing/2014/main" id="{A55052CE-8A2D-5242-87E6-5FAE68A5F451}"/>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ktangel 30">
                <a:extLst>
                  <a:ext uri="{FF2B5EF4-FFF2-40B4-BE49-F238E27FC236}">
                    <a16:creationId xmlns:a16="http://schemas.microsoft.com/office/drawing/2014/main" id="{C5C802A8-B3EB-504F-B960-8D1EB66A1C5F}"/>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Rektangel 31">
                <a:extLst>
                  <a:ext uri="{FF2B5EF4-FFF2-40B4-BE49-F238E27FC236}">
                    <a16:creationId xmlns:a16="http://schemas.microsoft.com/office/drawing/2014/main" id="{85EABCF9-7B70-3043-AFE1-619D293FE116}"/>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ktangel 32">
                <a:extLst>
                  <a:ext uri="{FF2B5EF4-FFF2-40B4-BE49-F238E27FC236}">
                    <a16:creationId xmlns:a16="http://schemas.microsoft.com/office/drawing/2014/main" id="{479CB243-E35B-754D-AE34-43FD1DBAB312}"/>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Rektangel 33">
                <a:extLst>
                  <a:ext uri="{FF2B5EF4-FFF2-40B4-BE49-F238E27FC236}">
                    <a16:creationId xmlns:a16="http://schemas.microsoft.com/office/drawing/2014/main" id="{236D23C6-AA93-C048-892B-A29832BC0F45}"/>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5" name="Rektangel 34">
                <a:extLst>
                  <a:ext uri="{FF2B5EF4-FFF2-40B4-BE49-F238E27FC236}">
                    <a16:creationId xmlns:a16="http://schemas.microsoft.com/office/drawing/2014/main" id="{099F8E46-00A7-9B49-BA0B-443C1B18F619}"/>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6" name="Rektangel 35">
                <a:extLst>
                  <a:ext uri="{FF2B5EF4-FFF2-40B4-BE49-F238E27FC236}">
                    <a16:creationId xmlns:a16="http://schemas.microsoft.com/office/drawing/2014/main" id="{1F014AEE-BA9C-5B4F-A52F-FFC2BFC66238}"/>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cxnSp>
        <p:nvCxnSpPr>
          <p:cNvPr id="10" name="Rak 9">
            <a:extLst>
              <a:ext uri="{FF2B5EF4-FFF2-40B4-BE49-F238E27FC236}">
                <a16:creationId xmlns:a16="http://schemas.microsoft.com/office/drawing/2014/main" id="{F42879D5-222F-0640-AA87-3AC584B52044}"/>
              </a:ext>
            </a:extLst>
          </p:cNvPr>
          <p:cNvCxnSpPr>
            <a:cxnSpLocks/>
          </p:cNvCxnSpPr>
          <p:nvPr/>
        </p:nvCxnSpPr>
        <p:spPr>
          <a:xfrm>
            <a:off x="1625600" y="27255788"/>
            <a:ext cx="39577963"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35A3ADBA-25A7-C947-B502-691111D0D9E5}"/>
              </a:ext>
            </a:extLst>
          </p:cNvPr>
          <p:cNvCxnSpPr>
            <a:cxnSpLocks/>
          </p:cNvCxnSpPr>
          <p:nvPr/>
        </p:nvCxnSpPr>
        <p:spPr>
          <a:xfrm>
            <a:off x="247666" y="4891747"/>
            <a:ext cx="864550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Platshållare för rubrik 1">
            <a:extLst>
              <a:ext uri="{FF2B5EF4-FFF2-40B4-BE49-F238E27FC236}">
                <a16:creationId xmlns:a16="http://schemas.microsoft.com/office/drawing/2014/main" id="{785D31C7-D918-594B-BEA4-908A2623180A}"/>
              </a:ext>
            </a:extLst>
          </p:cNvPr>
          <p:cNvSpPr>
            <a:spLocks noGrp="1"/>
          </p:cNvSpPr>
          <p:nvPr>
            <p:ph type="title"/>
          </p:nvPr>
        </p:nvSpPr>
        <p:spPr>
          <a:xfrm>
            <a:off x="1060463" y="251752"/>
            <a:ext cx="7552857" cy="673874"/>
          </a:xfrm>
          <a:prstGeom prst="rect">
            <a:avLst/>
          </a:prstGeom>
        </p:spPr>
        <p:txBody>
          <a:bodyPr vert="horz" lIns="91440" tIns="45720" rIns="91440" bIns="45720" rtlCol="0" anchor="ctr">
            <a:noAutofit/>
          </a:bodyPr>
          <a:lstStyle/>
          <a:p>
            <a:r>
              <a:rPr lang="sv-SE" dirty="0"/>
              <a:t>Klicka här för att ändra mall för rubrikformat</a:t>
            </a:r>
            <a:endParaRPr lang="en-GB" dirty="0"/>
          </a:p>
        </p:txBody>
      </p:sp>
      <p:sp>
        <p:nvSpPr>
          <p:cNvPr id="3" name="Platshållare för text 2">
            <a:extLst>
              <a:ext uri="{FF2B5EF4-FFF2-40B4-BE49-F238E27FC236}">
                <a16:creationId xmlns:a16="http://schemas.microsoft.com/office/drawing/2014/main" id="{376CF093-1E8D-FF4F-B3C9-72A2B0815CB3}"/>
              </a:ext>
            </a:extLst>
          </p:cNvPr>
          <p:cNvSpPr>
            <a:spLocks noGrp="1"/>
          </p:cNvSpPr>
          <p:nvPr>
            <p:ph type="body" idx="1"/>
          </p:nvPr>
        </p:nvSpPr>
        <p:spPr>
          <a:xfrm>
            <a:off x="1062000" y="1112400"/>
            <a:ext cx="7572358" cy="3609046"/>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sp>
        <p:nvSpPr>
          <p:cNvPr id="5" name="Platshållare för datum 4">
            <a:extLst>
              <a:ext uri="{FF2B5EF4-FFF2-40B4-BE49-F238E27FC236}">
                <a16:creationId xmlns:a16="http://schemas.microsoft.com/office/drawing/2014/main" id="{97E4CD63-A723-E743-A7FA-6B31200F61CF}"/>
              </a:ext>
            </a:extLst>
          </p:cNvPr>
          <p:cNvSpPr>
            <a:spLocks noGrp="1"/>
          </p:cNvSpPr>
          <p:nvPr>
            <p:ph type="dt" sz="half" idx="2"/>
          </p:nvPr>
        </p:nvSpPr>
        <p:spPr>
          <a:xfrm>
            <a:off x="250825" y="4949520"/>
            <a:ext cx="2057400" cy="117474"/>
          </a:xfrm>
          <a:prstGeom prst="rect">
            <a:avLst/>
          </a:prstGeom>
        </p:spPr>
        <p:txBody>
          <a:bodyPr vert="horz" wrap="none" lIns="0" tIns="0" rIns="0" bIns="0" rtlCol="0" anchor="ctr"/>
          <a:lstStyle>
            <a:lvl1pPr algn="l">
              <a:defRPr sz="700">
                <a:solidFill>
                  <a:srgbClr val="848489"/>
                </a:solidFill>
              </a:defRPr>
            </a:lvl1pPr>
          </a:lstStyle>
          <a:p>
            <a:fld id="{832A3DEB-92BA-404E-9210-96F4218B7138}" type="datetime1">
              <a:rPr lang="sv-SE" smtClean="0"/>
              <a:t>2019-05-28</a:t>
            </a:fld>
            <a:endParaRPr lang="en-GB" dirty="0"/>
          </a:p>
        </p:txBody>
      </p:sp>
      <p:sp>
        <p:nvSpPr>
          <p:cNvPr id="6" name="Platshållare för bildnummer 5">
            <a:extLst>
              <a:ext uri="{FF2B5EF4-FFF2-40B4-BE49-F238E27FC236}">
                <a16:creationId xmlns:a16="http://schemas.microsoft.com/office/drawing/2014/main" id="{3844A7B9-8441-734E-B26B-9C9C5C04B442}"/>
              </a:ext>
            </a:extLst>
          </p:cNvPr>
          <p:cNvSpPr>
            <a:spLocks noGrp="1"/>
          </p:cNvSpPr>
          <p:nvPr>
            <p:ph type="sldNum" sz="quarter" idx="4"/>
          </p:nvPr>
        </p:nvSpPr>
        <p:spPr>
          <a:xfrm>
            <a:off x="6835775" y="4949520"/>
            <a:ext cx="2057400" cy="117474"/>
          </a:xfrm>
          <a:prstGeom prst="rect">
            <a:avLst/>
          </a:prstGeom>
        </p:spPr>
        <p:txBody>
          <a:bodyPr vert="horz" wrap="none" lIns="0" tIns="0" rIns="0" bIns="0" rtlCol="0" anchor="ctr"/>
          <a:lstStyle>
            <a:lvl1pPr algn="r">
              <a:defRPr sz="700">
                <a:solidFill>
                  <a:srgbClr val="848489"/>
                </a:solidFill>
              </a:defRPr>
            </a:lvl1pPr>
          </a:lstStyle>
          <a:p>
            <a:fld id="{C338348D-F2D3-AB47-AE2A-1D59B1E58D6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86" r:id="rId3"/>
    <p:sldLayoutId id="2147483800" r:id="rId4"/>
    <p:sldLayoutId id="2147483801" r:id="rId5"/>
    <p:sldLayoutId id="2147483803" r:id="rId6"/>
    <p:sldLayoutId id="2147483802" r:id="rId7"/>
    <p:sldLayoutId id="2147483799"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rtl="0" eaLnBrk="1" fontAlgn="base" hangingPunct="1">
        <a:lnSpc>
          <a:spcPts val="3000"/>
        </a:lnSpc>
        <a:spcBef>
          <a:spcPct val="0"/>
        </a:spcBef>
        <a:spcAft>
          <a:spcPct val="0"/>
        </a:spcAft>
        <a:defRPr sz="2600" b="1" kern="1200">
          <a:solidFill>
            <a:schemeClr val="tx1"/>
          </a:solidFill>
          <a:latin typeface="+mj-lt"/>
          <a:ea typeface="+mj-ea"/>
          <a:cs typeface="+mj-cs"/>
        </a:defRPr>
      </a:lvl1pPr>
      <a:lvl2pPr algn="l" rtl="0" eaLnBrk="1" fontAlgn="base" hangingPunct="1">
        <a:lnSpc>
          <a:spcPts val="3000"/>
        </a:lnSpc>
        <a:spcBef>
          <a:spcPct val="0"/>
        </a:spcBef>
        <a:spcAft>
          <a:spcPct val="0"/>
        </a:spcAft>
        <a:defRPr sz="2600" b="1">
          <a:solidFill>
            <a:schemeClr val="tx1"/>
          </a:solidFill>
          <a:latin typeface="Arial" panose="020B0604020202020204" pitchFamily="34" charset="0"/>
        </a:defRPr>
      </a:lvl2pPr>
      <a:lvl3pPr algn="l" rtl="0" eaLnBrk="1" fontAlgn="base" hangingPunct="1">
        <a:lnSpc>
          <a:spcPts val="3000"/>
        </a:lnSpc>
        <a:spcBef>
          <a:spcPct val="0"/>
        </a:spcBef>
        <a:spcAft>
          <a:spcPct val="0"/>
        </a:spcAft>
        <a:defRPr sz="2600" b="1">
          <a:solidFill>
            <a:schemeClr val="tx1"/>
          </a:solidFill>
          <a:latin typeface="Arial" panose="020B0604020202020204" pitchFamily="34" charset="0"/>
        </a:defRPr>
      </a:lvl3pPr>
      <a:lvl4pPr algn="l" rtl="0" eaLnBrk="1" fontAlgn="base" hangingPunct="1">
        <a:lnSpc>
          <a:spcPts val="3000"/>
        </a:lnSpc>
        <a:spcBef>
          <a:spcPct val="0"/>
        </a:spcBef>
        <a:spcAft>
          <a:spcPct val="0"/>
        </a:spcAft>
        <a:defRPr sz="2600" b="1">
          <a:solidFill>
            <a:schemeClr val="tx1"/>
          </a:solidFill>
          <a:latin typeface="Arial" panose="020B0604020202020204" pitchFamily="34" charset="0"/>
        </a:defRPr>
      </a:lvl4pPr>
      <a:lvl5pPr algn="l" rtl="0" eaLnBrk="1" fontAlgn="base" hangingPunct="1">
        <a:lnSpc>
          <a:spcPts val="3000"/>
        </a:lnSpc>
        <a:spcBef>
          <a:spcPct val="0"/>
        </a:spcBef>
        <a:spcAft>
          <a:spcPct val="0"/>
        </a:spcAft>
        <a:defRPr sz="2600" b="1">
          <a:solidFill>
            <a:schemeClr val="tx1"/>
          </a:solidFill>
          <a:latin typeface="Arial" panose="020B0604020202020204" pitchFamily="34" charset="0"/>
        </a:defRPr>
      </a:lvl5pPr>
      <a:lvl6pPr marL="457200" algn="l" rtl="0" eaLnBrk="1" fontAlgn="base" hangingPunct="1">
        <a:lnSpc>
          <a:spcPts val="3000"/>
        </a:lnSpc>
        <a:spcBef>
          <a:spcPct val="0"/>
        </a:spcBef>
        <a:spcAft>
          <a:spcPct val="0"/>
        </a:spcAft>
        <a:defRPr sz="2600" b="1">
          <a:solidFill>
            <a:schemeClr val="tx1"/>
          </a:solidFill>
          <a:latin typeface="Arial" panose="020B0604020202020204" pitchFamily="34" charset="0"/>
        </a:defRPr>
      </a:lvl6pPr>
      <a:lvl7pPr marL="914400" algn="l" rtl="0" eaLnBrk="1" fontAlgn="base" hangingPunct="1">
        <a:lnSpc>
          <a:spcPts val="3000"/>
        </a:lnSpc>
        <a:spcBef>
          <a:spcPct val="0"/>
        </a:spcBef>
        <a:spcAft>
          <a:spcPct val="0"/>
        </a:spcAft>
        <a:defRPr sz="2600" b="1">
          <a:solidFill>
            <a:schemeClr val="tx1"/>
          </a:solidFill>
          <a:latin typeface="Arial" panose="020B0604020202020204" pitchFamily="34" charset="0"/>
        </a:defRPr>
      </a:lvl7pPr>
      <a:lvl8pPr marL="1371600" algn="l" rtl="0" eaLnBrk="1" fontAlgn="base" hangingPunct="1">
        <a:lnSpc>
          <a:spcPts val="3000"/>
        </a:lnSpc>
        <a:spcBef>
          <a:spcPct val="0"/>
        </a:spcBef>
        <a:spcAft>
          <a:spcPct val="0"/>
        </a:spcAft>
        <a:defRPr sz="2600" b="1">
          <a:solidFill>
            <a:schemeClr val="tx1"/>
          </a:solidFill>
          <a:latin typeface="Arial" panose="020B0604020202020204" pitchFamily="34" charset="0"/>
        </a:defRPr>
      </a:lvl8pPr>
      <a:lvl9pPr marL="1828800" algn="l" rtl="0" eaLnBrk="1" fontAlgn="base" hangingPunct="1">
        <a:lnSpc>
          <a:spcPts val="3000"/>
        </a:lnSpc>
        <a:spcBef>
          <a:spcPct val="0"/>
        </a:spcBef>
        <a:spcAft>
          <a:spcPct val="0"/>
        </a:spcAft>
        <a:defRPr sz="2600" b="1">
          <a:solidFill>
            <a:schemeClr val="tx1"/>
          </a:solidFill>
          <a:latin typeface="Arial" panose="020B0604020202020204" pitchFamily="34" charset="0"/>
        </a:defRPr>
      </a:lvl9pPr>
    </p:titleStyle>
    <p:bodyStyle>
      <a:lvl1pPr marL="222250" indent="-222250" algn="l" rtl="0" eaLnBrk="1" fontAlgn="base" hangingPunct="1">
        <a:lnSpc>
          <a:spcPct val="90000"/>
        </a:lnSpc>
        <a:spcBef>
          <a:spcPts val="1000"/>
        </a:spcBef>
        <a:spcAft>
          <a:spcPts val="200"/>
        </a:spcAft>
        <a:buClr>
          <a:schemeClr val="tx1"/>
        </a:buClr>
        <a:buFont typeface="Arial" panose="020B0604020202020204" pitchFamily="34" charset="0"/>
        <a:buChar char="•"/>
        <a:tabLst/>
        <a:defRPr sz="1800" kern="1200">
          <a:solidFill>
            <a:schemeClr val="tx1"/>
          </a:solidFill>
          <a:latin typeface="+mn-lt"/>
          <a:ea typeface="+mn-ea"/>
          <a:cs typeface="+mn-cs"/>
        </a:defRPr>
      </a:lvl1pPr>
      <a:lvl2pPr marL="446088" indent="-223838" algn="l" rtl="0" eaLnBrk="1" fontAlgn="base" hangingPunct="1">
        <a:lnSpc>
          <a:spcPct val="90000"/>
        </a:lnSpc>
        <a:spcBef>
          <a:spcPts val="600"/>
        </a:spcBef>
        <a:spcAft>
          <a:spcPct val="0"/>
        </a:spcAft>
        <a:buFont typeface="Systemtypsnitt"/>
        <a:buChar char="–"/>
        <a:tabLst/>
        <a:defRPr sz="1600" kern="1200">
          <a:solidFill>
            <a:schemeClr val="tx1"/>
          </a:solidFill>
          <a:latin typeface="+mn-lt"/>
          <a:ea typeface="+mn-ea"/>
          <a:cs typeface="+mn-cs"/>
        </a:defRPr>
      </a:lvl2pPr>
      <a:lvl3pPr marL="669925" indent="-223838" algn="l" rtl="0" eaLnBrk="1" fontAlgn="base" hangingPunct="1">
        <a:lnSpc>
          <a:spcPct val="90000"/>
        </a:lnSpc>
        <a:spcBef>
          <a:spcPts val="600"/>
        </a:spcBef>
        <a:spcAft>
          <a:spcPct val="0"/>
        </a:spcAft>
        <a:buFont typeface="Systemtypsnitt"/>
        <a:buChar char="&gt;"/>
        <a:tabLst/>
        <a:defRPr sz="1600" i="1" kern="1200">
          <a:solidFill>
            <a:schemeClr val="tx1"/>
          </a:solidFill>
          <a:latin typeface="+mn-lt"/>
          <a:ea typeface="+mn-ea"/>
          <a:cs typeface="+mn-cs"/>
        </a:defRPr>
      </a:lvl3pPr>
      <a:lvl4pPr marL="846138" indent="-176213" algn="l" rtl="0" eaLnBrk="1" fontAlgn="base" hangingPunct="1">
        <a:lnSpc>
          <a:spcPct val="90000"/>
        </a:lnSpc>
        <a:spcBef>
          <a:spcPts val="600"/>
        </a:spcBef>
        <a:spcAft>
          <a:spcPct val="0"/>
        </a:spcAft>
        <a:buFont typeface="Arial" panose="020B0604020202020204" pitchFamily="34" charset="0"/>
        <a:buChar char="•"/>
        <a:tabLst/>
        <a:defRPr sz="1400" kern="1200">
          <a:solidFill>
            <a:schemeClr val="tx1"/>
          </a:solidFill>
          <a:latin typeface="+mn-lt"/>
          <a:ea typeface="+mn-ea"/>
          <a:cs typeface="+mn-cs"/>
        </a:defRPr>
      </a:lvl4pPr>
      <a:lvl5pPr marL="1112838" indent="-266700" algn="l" rtl="0" eaLnBrk="1" fontAlgn="base" hangingPunct="1">
        <a:lnSpc>
          <a:spcPct val="90000"/>
        </a:lnSpc>
        <a:spcBef>
          <a:spcPts val="600"/>
        </a:spcBef>
        <a:spcAft>
          <a:spcPct val="0"/>
        </a:spcAft>
        <a:buFont typeface="Arial" panose="020B0604020202020204" pitchFamily="34" charset="0"/>
        <a:buChar char="–"/>
        <a:tabLst/>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pos="736" userDrawn="1">
          <p15:clr>
            <a:srgbClr val="F26B43"/>
          </p15:clr>
        </p15:guide>
        <p15:guide id="4" pos="5443" userDrawn="1">
          <p15:clr>
            <a:srgbClr val="F26B43"/>
          </p15:clr>
        </p15:guide>
        <p15:guide id="5" orient="horz" pos="742" userDrawn="1">
          <p15:clr>
            <a:srgbClr val="F26B43"/>
          </p15:clr>
        </p15:guide>
        <p15:guide id="7" pos="158" userDrawn="1">
          <p15:clr>
            <a:srgbClr val="F26B43"/>
          </p15:clr>
        </p15:guide>
        <p15:guide id="9" orient="horz" pos="584" userDrawn="1">
          <p15:clr>
            <a:srgbClr val="F26B43"/>
          </p15:clr>
        </p15:guide>
        <p15:guide id="10" orient="horz" pos="156" userDrawn="1">
          <p15:clr>
            <a:srgbClr val="F26B43"/>
          </p15:clr>
        </p15:guide>
        <p15:guide id="11" pos="5602" userDrawn="1">
          <p15:clr>
            <a:srgbClr val="F26B43"/>
          </p15:clr>
        </p15:guide>
        <p15:guide id="12" pos="667" userDrawn="1">
          <p15:clr>
            <a:srgbClr val="F26B43"/>
          </p15:clr>
        </p15:guide>
        <p15:guide id="13" pos="580" userDrawn="1">
          <p15:clr>
            <a:srgbClr val="F26B43"/>
          </p15:clr>
        </p15:guide>
        <p15:guide id="15" orient="horz" pos="3085" userDrawn="1">
          <p15:clr>
            <a:srgbClr val="F26B43"/>
          </p15:clr>
        </p15:guide>
        <p15:guide id="16" orient="horz" pos="2976" userDrawn="1">
          <p15:clr>
            <a:srgbClr val="F26B43"/>
          </p15:clr>
        </p15:guide>
        <p15:guide id="17" pos="36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 Id="rId4" Type="http://schemas.openxmlformats.org/officeDocument/2006/relationships/hyperlink" Target="mailto:ladok@kth.s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DA710C-5B5B-BF41-8E67-58B4F660292C}"/>
              </a:ext>
            </a:extLst>
          </p:cNvPr>
          <p:cNvSpPr>
            <a:spLocks noGrp="1"/>
          </p:cNvSpPr>
          <p:nvPr>
            <p:ph type="ctrTitle"/>
          </p:nvPr>
        </p:nvSpPr>
        <p:spPr>
          <a:xfrm>
            <a:off x="459548" y="1329595"/>
            <a:ext cx="8181215" cy="643695"/>
          </a:xfrm>
        </p:spPr>
        <p:txBody>
          <a:bodyPr/>
          <a:lstStyle/>
          <a:p>
            <a:r>
              <a:rPr lang="en-GB" sz="2800" dirty="0" err="1"/>
              <a:t>Medarbetarrättighet</a:t>
            </a:r>
            <a:r>
              <a:rPr lang="en-GB" sz="2800" dirty="0"/>
              <a:t> -</a:t>
            </a:r>
          </a:p>
        </p:txBody>
      </p:sp>
      <p:sp>
        <p:nvSpPr>
          <p:cNvPr id="3" name="Underrubrik 2">
            <a:extLst>
              <a:ext uri="{FF2B5EF4-FFF2-40B4-BE49-F238E27FC236}">
                <a16:creationId xmlns:a16="http://schemas.microsoft.com/office/drawing/2014/main" id="{76D738B8-0E7F-6245-8D2F-E944B59515D1}"/>
              </a:ext>
            </a:extLst>
          </p:cNvPr>
          <p:cNvSpPr>
            <a:spLocks noGrp="1"/>
          </p:cNvSpPr>
          <p:nvPr>
            <p:ph type="subTitle" idx="1"/>
          </p:nvPr>
        </p:nvSpPr>
        <p:spPr>
          <a:xfrm>
            <a:off x="459548" y="1973290"/>
            <a:ext cx="8181215" cy="711031"/>
          </a:xfrm>
        </p:spPr>
        <p:txBody>
          <a:bodyPr/>
          <a:lstStyle/>
          <a:p>
            <a:r>
              <a:rPr lang="en-GB" sz="1800" dirty="0" err="1" smtClean="0"/>
              <a:t>Rapporteringsrättigheter</a:t>
            </a:r>
            <a:r>
              <a:rPr lang="en-GB" sz="1800" dirty="0" smtClean="0"/>
              <a:t> </a:t>
            </a:r>
            <a:r>
              <a:rPr lang="en-GB" sz="1800" dirty="0" err="1" smtClean="0"/>
              <a:t>för</a:t>
            </a:r>
            <a:r>
              <a:rPr lang="en-GB" sz="1800" dirty="0" smtClean="0"/>
              <a:t> </a:t>
            </a:r>
            <a:r>
              <a:rPr lang="en-GB" sz="1800" dirty="0" err="1" smtClean="0"/>
              <a:t>lärare</a:t>
            </a:r>
            <a:endParaRPr lang="en-GB" sz="1800" dirty="0"/>
          </a:p>
          <a:p>
            <a:r>
              <a:rPr lang="en-GB" sz="1100" dirty="0"/>
              <a:t>190517</a:t>
            </a:r>
          </a:p>
        </p:txBody>
      </p:sp>
    </p:spTree>
    <p:extLst>
      <p:ext uri="{BB962C8B-B14F-4D97-AF65-F5344CB8AC3E}">
        <p14:creationId xmlns:p14="http://schemas.microsoft.com/office/powerpoint/2010/main" val="792488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1400" dirty="0" smtClean="0"/>
              <a:t>Bakgrund</a:t>
            </a:r>
            <a:endParaRPr lang="sv-SE" sz="1400" dirty="0"/>
          </a:p>
        </p:txBody>
      </p:sp>
      <p:sp>
        <p:nvSpPr>
          <p:cNvPr id="3" name="Platshållare för datum 2"/>
          <p:cNvSpPr>
            <a:spLocks noGrp="1"/>
          </p:cNvSpPr>
          <p:nvPr>
            <p:ph type="dt" sz="half" idx="11"/>
          </p:nvPr>
        </p:nvSpPr>
        <p:spPr/>
        <p:txBody>
          <a:bodyPr/>
          <a:lstStyle/>
          <a:p>
            <a:fld id="{FB2CF90B-63BC-6544-9FB4-A72410329261}" type="datetime1">
              <a:rPr lang="sv-SE" smtClean="0"/>
              <a:t>2019-05-28</a:t>
            </a:fld>
            <a:endParaRPr lang="en-GB" dirty="0"/>
          </a:p>
        </p:txBody>
      </p:sp>
      <p:sp>
        <p:nvSpPr>
          <p:cNvPr id="4" name="Platshållare för bildnummer 3"/>
          <p:cNvSpPr>
            <a:spLocks noGrp="1"/>
          </p:cNvSpPr>
          <p:nvPr>
            <p:ph type="sldNum" sz="quarter" idx="12"/>
          </p:nvPr>
        </p:nvSpPr>
        <p:spPr/>
        <p:txBody>
          <a:bodyPr/>
          <a:lstStyle/>
          <a:p>
            <a:fld id="{C338348D-F2D3-AB47-AE2A-1D59B1E58D64}" type="slidenum">
              <a:rPr lang="en-GB" smtClean="0"/>
              <a:pPr/>
              <a:t>2</a:t>
            </a:fld>
            <a:endParaRPr lang="en-GB"/>
          </a:p>
        </p:txBody>
      </p:sp>
      <p:sp>
        <p:nvSpPr>
          <p:cNvPr id="5" name="Platshållare för innehåll 4"/>
          <p:cNvSpPr>
            <a:spLocks noGrp="1"/>
          </p:cNvSpPr>
          <p:nvPr>
            <p:ph sz="quarter" idx="13"/>
          </p:nvPr>
        </p:nvSpPr>
        <p:spPr/>
        <p:txBody>
          <a:bodyPr/>
          <a:lstStyle/>
          <a:p>
            <a:pPr marL="0" indent="0">
              <a:buNone/>
            </a:pPr>
            <a:r>
              <a:rPr lang="sv-SE" dirty="0"/>
              <a:t>AUA/VoS håller på att förbereda inför höstens förändringar kopplade till den nya startsidan i Ladok, för kursadministratörer, lärare och examinatorer. </a:t>
            </a:r>
          </a:p>
          <a:p>
            <a:pPr marL="0" indent="0">
              <a:buNone/>
            </a:pPr>
            <a:r>
              <a:rPr lang="sv-SE" dirty="0" smtClean="0"/>
              <a:t>Kopplingen </a:t>
            </a:r>
            <a:r>
              <a:rPr lang="sv-SE" dirty="0"/>
              <a:t>kommer </a:t>
            </a:r>
            <a:r>
              <a:rPr lang="sv-SE" dirty="0" smtClean="0"/>
              <a:t>bl.a</a:t>
            </a:r>
            <a:r>
              <a:rPr lang="sv-SE" dirty="0"/>
              <a:t>. göra att lärare får tydligt upp sina kurser på startsidan i Ladok och där kan se vad som ev. ska "göras". Man kan välja BETA-startsidan </a:t>
            </a:r>
            <a:r>
              <a:rPr lang="sv-SE" dirty="0" smtClean="0"/>
              <a:t>redan </a:t>
            </a:r>
            <a:r>
              <a:rPr lang="sv-SE" dirty="0"/>
              <a:t>nu. </a:t>
            </a:r>
            <a:r>
              <a:rPr lang="sv-SE" dirty="0" smtClean="0"/>
              <a:t>Startsidan </a:t>
            </a:r>
            <a:r>
              <a:rPr lang="sv-SE" dirty="0"/>
              <a:t>är inte </a:t>
            </a:r>
            <a:r>
              <a:rPr lang="sv-SE" dirty="0" smtClean="0"/>
              <a:t>helt klar</a:t>
            </a:r>
            <a:r>
              <a:rPr lang="sv-SE" dirty="0"/>
              <a:t>, så förändringar kan komma senare</a:t>
            </a:r>
            <a:r>
              <a:rPr lang="sv-SE" dirty="0" smtClean="0"/>
              <a:t>. </a:t>
            </a:r>
          </a:p>
          <a:p>
            <a:pPr marL="0" indent="0">
              <a:buNone/>
            </a:pPr>
            <a:r>
              <a:rPr lang="sv-SE" dirty="0" smtClean="0"/>
              <a:t>På sidan 8 finns mer info om startsidan.</a:t>
            </a:r>
          </a:p>
          <a:p>
            <a:pPr marL="0" indent="0">
              <a:buNone/>
            </a:pPr>
            <a:r>
              <a:rPr lang="sv-SE" dirty="0" smtClean="0"/>
              <a:t>Vi </a:t>
            </a:r>
            <a:r>
              <a:rPr lang="sv-SE" dirty="0"/>
              <a:t>jobbar förfullt med att koppla lärare till sina kurser, men vårens kurser är inte kopplade, så det behöver göras om ni har resultat att rapportera. Kopplingen ska kursadministratörer vid resp. skola göra är det tänkt, men informationen har inte hunnit nått ut än till alla användare/skolor</a:t>
            </a:r>
            <a:r>
              <a:rPr lang="sv-SE" dirty="0" smtClean="0"/>
              <a:t>.</a:t>
            </a:r>
            <a:endParaRPr lang="sv-SE" dirty="0"/>
          </a:p>
        </p:txBody>
      </p:sp>
    </p:spTree>
    <p:extLst>
      <p:ext uri="{BB962C8B-B14F-4D97-AF65-F5344CB8AC3E}">
        <p14:creationId xmlns:p14="http://schemas.microsoft.com/office/powerpoint/2010/main" val="2242059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387555E4-1462-704B-824D-672352429B62}"/>
              </a:ext>
            </a:extLst>
          </p:cNvPr>
          <p:cNvSpPr>
            <a:spLocks noGrp="1"/>
          </p:cNvSpPr>
          <p:nvPr>
            <p:ph type="title"/>
          </p:nvPr>
        </p:nvSpPr>
        <p:spPr>
          <a:xfrm>
            <a:off x="1044568" y="172857"/>
            <a:ext cx="7263569" cy="2586125"/>
          </a:xfrm>
        </p:spPr>
        <p:txBody>
          <a:bodyPr anchor="t"/>
          <a:lstStyle/>
          <a:p>
            <a:pPr>
              <a:lnSpc>
                <a:spcPct val="100000"/>
              </a:lnSpc>
            </a:pPr>
            <a:r>
              <a:rPr lang="en-GB" sz="1400" dirty="0" err="1" smtClean="0">
                <a:latin typeface="+mn-lt"/>
              </a:rPr>
              <a:t>Inledning</a:t>
            </a:r>
            <a:r>
              <a:rPr lang="en-GB" sz="1400" dirty="0" smtClean="0">
                <a:latin typeface="+mn-lt"/>
              </a:rPr>
              <a:t/>
            </a:r>
            <a:br>
              <a:rPr lang="en-GB" sz="1400" dirty="0" smtClean="0">
                <a:latin typeface="+mn-lt"/>
              </a:rPr>
            </a:br>
            <a:r>
              <a:rPr lang="en-GB" sz="1100" b="0" dirty="0">
                <a:latin typeface="+mn-lt"/>
              </a:rPr>
              <a:t/>
            </a:r>
            <a:br>
              <a:rPr lang="en-GB" sz="1100" b="0" dirty="0">
                <a:latin typeface="+mn-lt"/>
              </a:rPr>
            </a:br>
            <a:r>
              <a:rPr lang="en-GB" sz="1100" b="0" dirty="0" err="1" smtClean="0">
                <a:latin typeface="+mn-lt"/>
              </a:rPr>
              <a:t>Resultatrapporterande</a:t>
            </a:r>
            <a:r>
              <a:rPr lang="en-GB" sz="1100" b="0" dirty="0" smtClean="0">
                <a:latin typeface="+mn-lt"/>
              </a:rPr>
              <a:t> </a:t>
            </a:r>
            <a:r>
              <a:rPr lang="en-GB" sz="1100" b="0" dirty="0" err="1" smtClean="0">
                <a:latin typeface="+mn-lt"/>
              </a:rPr>
              <a:t>lärare</a:t>
            </a:r>
            <a:r>
              <a:rPr lang="en-GB" sz="1100" b="0" dirty="0" smtClean="0">
                <a:latin typeface="+mn-lt"/>
              </a:rPr>
              <a:t> </a:t>
            </a:r>
            <a:r>
              <a:rPr lang="en-GB" sz="1100" b="0" dirty="0" err="1" smtClean="0">
                <a:latin typeface="+mn-lt"/>
              </a:rPr>
              <a:t>ska</a:t>
            </a:r>
            <a:r>
              <a:rPr lang="en-GB" sz="1100" b="0" dirty="0" smtClean="0">
                <a:latin typeface="+mn-lt"/>
              </a:rPr>
              <a:t> </a:t>
            </a:r>
            <a:r>
              <a:rPr lang="en-GB" sz="1100" b="0" dirty="0" err="1" smtClean="0">
                <a:latin typeface="+mn-lt"/>
              </a:rPr>
              <a:t>kopplas</a:t>
            </a:r>
            <a:r>
              <a:rPr lang="en-GB" sz="1100" b="0" dirty="0" smtClean="0">
                <a:latin typeface="+mn-lt"/>
              </a:rPr>
              <a:t> till </a:t>
            </a:r>
            <a:r>
              <a:rPr lang="en-GB" sz="1100" b="0" dirty="0" err="1" smtClean="0">
                <a:latin typeface="+mn-lt"/>
              </a:rPr>
              <a:t>kursen</a:t>
            </a:r>
            <a:r>
              <a:rPr lang="en-GB" sz="1100" b="0" dirty="0" smtClean="0">
                <a:latin typeface="+mn-lt"/>
              </a:rPr>
              <a:t> hen </a:t>
            </a:r>
            <a:r>
              <a:rPr lang="en-GB" sz="1100" b="0" dirty="0" err="1" smtClean="0">
                <a:latin typeface="+mn-lt"/>
              </a:rPr>
              <a:t>ska</a:t>
            </a:r>
            <a:r>
              <a:rPr lang="en-GB" sz="1100" b="0" dirty="0" smtClean="0">
                <a:latin typeface="+mn-lt"/>
              </a:rPr>
              <a:t> </a:t>
            </a:r>
            <a:r>
              <a:rPr lang="en-GB" sz="1100" b="0" dirty="0" err="1" smtClean="0">
                <a:latin typeface="+mn-lt"/>
              </a:rPr>
              <a:t>rapportera</a:t>
            </a:r>
            <a:r>
              <a:rPr lang="en-GB" sz="1100" b="0" dirty="0" smtClean="0">
                <a:latin typeface="+mn-lt"/>
              </a:rPr>
              <a:t> </a:t>
            </a:r>
            <a:r>
              <a:rPr lang="en-GB" sz="1100" b="0" dirty="0" err="1" smtClean="0">
                <a:latin typeface="+mn-lt"/>
              </a:rPr>
              <a:t>på</a:t>
            </a:r>
            <a:r>
              <a:rPr lang="en-GB" sz="1100" b="0" dirty="0" smtClean="0">
                <a:latin typeface="+mn-lt"/>
              </a:rPr>
              <a:t>. </a:t>
            </a:r>
            <a:br>
              <a:rPr lang="en-GB" sz="1100" b="0" dirty="0" smtClean="0">
                <a:latin typeface="+mn-lt"/>
              </a:rPr>
            </a:br>
            <a:r>
              <a:rPr lang="en-GB" sz="1100" b="0" dirty="0" err="1" smtClean="0">
                <a:latin typeface="+mn-lt"/>
              </a:rPr>
              <a:t>Kurserna</a:t>
            </a:r>
            <a:r>
              <a:rPr lang="en-GB" sz="1100" b="0" dirty="0" smtClean="0">
                <a:latin typeface="+mn-lt"/>
              </a:rPr>
              <a:t> </a:t>
            </a:r>
            <a:r>
              <a:rPr lang="en-GB" sz="1100" b="0" dirty="0" err="1" smtClean="0">
                <a:latin typeface="+mn-lt"/>
              </a:rPr>
              <a:t>som</a:t>
            </a:r>
            <a:r>
              <a:rPr lang="en-GB" sz="1100" b="0" dirty="0" smtClean="0">
                <a:latin typeface="+mn-lt"/>
              </a:rPr>
              <a:t> hen </a:t>
            </a:r>
            <a:r>
              <a:rPr lang="en-GB" sz="1100" b="0" dirty="0" err="1" smtClean="0">
                <a:latin typeface="+mn-lt"/>
              </a:rPr>
              <a:t>är</a:t>
            </a:r>
            <a:r>
              <a:rPr lang="en-GB" sz="1100" b="0" dirty="0" smtClean="0">
                <a:latin typeface="+mn-lt"/>
              </a:rPr>
              <a:t> </a:t>
            </a:r>
            <a:r>
              <a:rPr lang="en-GB" sz="1100" b="0" dirty="0" err="1" smtClean="0">
                <a:latin typeface="+mn-lt"/>
              </a:rPr>
              <a:t>kopplad</a:t>
            </a:r>
            <a:r>
              <a:rPr lang="en-GB" sz="1100" b="0" dirty="0" smtClean="0">
                <a:latin typeface="+mn-lt"/>
              </a:rPr>
              <a:t> till </a:t>
            </a:r>
            <a:r>
              <a:rPr lang="en-GB" sz="1100" b="0" dirty="0" err="1" smtClean="0">
                <a:latin typeface="+mn-lt"/>
              </a:rPr>
              <a:t>kommer</a:t>
            </a:r>
            <a:r>
              <a:rPr lang="en-GB" sz="1100" b="0" dirty="0" smtClean="0">
                <a:latin typeface="+mn-lt"/>
              </a:rPr>
              <a:t> </a:t>
            </a:r>
            <a:r>
              <a:rPr lang="en-GB" sz="1100" b="0" dirty="0" err="1" smtClean="0">
                <a:latin typeface="+mn-lt"/>
              </a:rPr>
              <a:t>att</a:t>
            </a:r>
            <a:r>
              <a:rPr lang="en-GB" sz="1100" b="0" dirty="0" smtClean="0">
                <a:latin typeface="+mn-lt"/>
              </a:rPr>
              <a:t> visas </a:t>
            </a:r>
            <a:r>
              <a:rPr lang="en-GB" sz="1100" b="0" dirty="0" err="1" smtClean="0">
                <a:latin typeface="+mn-lt"/>
              </a:rPr>
              <a:t>på</a:t>
            </a:r>
            <a:r>
              <a:rPr lang="en-GB" sz="1100" b="0" dirty="0" smtClean="0">
                <a:latin typeface="+mn-lt"/>
              </a:rPr>
              <a:t> </a:t>
            </a:r>
            <a:r>
              <a:rPr lang="en-GB" sz="1100" b="0" dirty="0" err="1" smtClean="0">
                <a:latin typeface="+mn-lt"/>
              </a:rPr>
              <a:t>startsidan</a:t>
            </a:r>
            <a:r>
              <a:rPr lang="en-GB" sz="1100" b="0" dirty="0" smtClean="0">
                <a:latin typeface="+mn-lt"/>
              </a:rPr>
              <a:t>.</a:t>
            </a:r>
            <a:br>
              <a:rPr lang="en-GB" sz="1100" b="0" dirty="0" smtClean="0">
                <a:latin typeface="+mn-lt"/>
              </a:rPr>
            </a:br>
            <a:r>
              <a:rPr lang="en-GB" sz="1100" b="0" dirty="0" smtClean="0">
                <a:latin typeface="+mn-lt"/>
              </a:rPr>
              <a:t/>
            </a:r>
            <a:br>
              <a:rPr lang="en-GB" sz="1100" b="0" dirty="0" smtClean="0">
                <a:latin typeface="+mn-lt"/>
              </a:rPr>
            </a:br>
            <a:r>
              <a:rPr lang="en-GB" sz="1100" b="0" dirty="0" smtClean="0">
                <a:latin typeface="+mn-lt"/>
              </a:rPr>
              <a:t>Under “</a:t>
            </a:r>
            <a:r>
              <a:rPr lang="en-GB" sz="1100" b="0" dirty="0" err="1">
                <a:latin typeface="+mn-lt"/>
              </a:rPr>
              <a:t>A</a:t>
            </a:r>
            <a:r>
              <a:rPr lang="en-GB" sz="1100" b="0" dirty="0" err="1" smtClean="0">
                <a:latin typeface="+mn-lt"/>
              </a:rPr>
              <a:t>vancerat</a:t>
            </a:r>
            <a:r>
              <a:rPr lang="en-GB" sz="1100" b="0" dirty="0" smtClean="0">
                <a:latin typeface="+mn-lt"/>
              </a:rPr>
              <a:t>” </a:t>
            </a:r>
            <a:r>
              <a:rPr lang="en-GB" sz="1100" b="0" dirty="0" err="1" smtClean="0">
                <a:latin typeface="+mn-lt"/>
              </a:rPr>
              <a:t>i</a:t>
            </a:r>
            <a:r>
              <a:rPr lang="en-GB" sz="1100" b="0" dirty="0" smtClean="0">
                <a:latin typeface="+mn-lt"/>
              </a:rPr>
              <a:t> </a:t>
            </a:r>
            <a:r>
              <a:rPr lang="en-GB" sz="1100" b="0" dirty="0" err="1" smtClean="0">
                <a:latin typeface="+mn-lt"/>
              </a:rPr>
              <a:t>menyn</a:t>
            </a:r>
            <a:r>
              <a:rPr lang="en-GB" sz="1100" b="0" dirty="0" smtClean="0">
                <a:latin typeface="+mn-lt"/>
              </a:rPr>
              <a:t> </a:t>
            </a:r>
            <a:r>
              <a:rPr lang="en-GB" sz="1100" b="0" dirty="0" err="1" smtClean="0">
                <a:latin typeface="+mn-lt"/>
              </a:rPr>
              <a:t>hittar</a:t>
            </a:r>
            <a:r>
              <a:rPr lang="en-GB" sz="1100" b="0" dirty="0" smtClean="0">
                <a:latin typeface="+mn-lt"/>
              </a:rPr>
              <a:t> du “</a:t>
            </a:r>
            <a:r>
              <a:rPr lang="en-GB" sz="1100" b="0" dirty="0" err="1" smtClean="0">
                <a:latin typeface="+mn-lt"/>
              </a:rPr>
              <a:t>Medarbetarrättigheter</a:t>
            </a:r>
            <a:r>
              <a:rPr lang="en-GB" sz="1100" b="0" dirty="0" smtClean="0">
                <a:latin typeface="+mn-lt"/>
              </a:rPr>
              <a:t>”.</a:t>
            </a:r>
            <a:br>
              <a:rPr lang="en-GB" sz="1100" b="0" dirty="0" smtClean="0">
                <a:latin typeface="+mn-lt"/>
              </a:rPr>
            </a:br>
            <a:r>
              <a:rPr lang="en-GB" sz="1100" b="0" dirty="0" smtClean="0">
                <a:latin typeface="+mn-lt"/>
              </a:rPr>
              <a:t/>
            </a:r>
            <a:br>
              <a:rPr lang="en-GB" sz="1100" b="0" dirty="0" smtClean="0">
                <a:latin typeface="+mn-lt"/>
              </a:rPr>
            </a:br>
            <a:r>
              <a:rPr lang="en-GB" sz="1100" b="0" dirty="0">
                <a:latin typeface="+mn-lt"/>
              </a:rPr>
              <a:t/>
            </a:r>
            <a:br>
              <a:rPr lang="en-GB" sz="1100" b="0" dirty="0">
                <a:latin typeface="+mn-lt"/>
              </a:rPr>
            </a:br>
            <a:r>
              <a:rPr lang="en-GB" sz="1100" b="0" dirty="0" smtClean="0">
                <a:latin typeface="+mn-lt"/>
              </a:rPr>
              <a:t/>
            </a:r>
            <a:br>
              <a:rPr lang="en-GB" sz="1100" b="0" dirty="0" smtClean="0">
                <a:latin typeface="+mn-lt"/>
              </a:rPr>
            </a:br>
            <a:r>
              <a:rPr lang="en-GB" sz="1100" b="0" dirty="0">
                <a:latin typeface="+mn-lt"/>
              </a:rPr>
              <a:t/>
            </a:r>
            <a:br>
              <a:rPr lang="en-GB" sz="1100" b="0" dirty="0">
                <a:latin typeface="+mn-lt"/>
              </a:rPr>
            </a:br>
            <a:r>
              <a:rPr lang="en-GB" sz="1100" b="0" dirty="0" smtClean="0">
                <a:latin typeface="+mn-lt"/>
              </a:rPr>
              <a:t/>
            </a:r>
            <a:br>
              <a:rPr lang="en-GB" sz="1100" b="0" dirty="0" smtClean="0">
                <a:latin typeface="+mn-lt"/>
              </a:rPr>
            </a:br>
            <a:r>
              <a:rPr lang="en-GB" sz="1100" b="0" dirty="0">
                <a:latin typeface="+mn-lt"/>
              </a:rPr>
              <a:t/>
            </a:r>
            <a:br>
              <a:rPr lang="en-GB" sz="1100" b="0" dirty="0">
                <a:latin typeface="+mn-lt"/>
              </a:rPr>
            </a:br>
            <a:r>
              <a:rPr lang="en-GB" sz="1100" b="0" dirty="0" smtClean="0">
                <a:latin typeface="+mn-lt"/>
              </a:rPr>
              <a:t/>
            </a:r>
            <a:br>
              <a:rPr lang="en-GB" sz="1100" b="0" dirty="0" smtClean="0">
                <a:latin typeface="+mn-lt"/>
              </a:rPr>
            </a:br>
            <a:r>
              <a:rPr lang="en-GB" sz="1100" b="0" dirty="0" err="1" smtClean="0">
                <a:latin typeface="+mn-lt"/>
              </a:rPr>
              <a:t>Klicka</a:t>
            </a:r>
            <a:r>
              <a:rPr lang="en-GB" sz="1100" b="0" dirty="0" smtClean="0">
                <a:latin typeface="+mn-lt"/>
              </a:rPr>
              <a:t> </a:t>
            </a:r>
            <a:r>
              <a:rPr lang="en-GB" sz="1100" b="0" dirty="0" err="1" smtClean="0">
                <a:latin typeface="+mn-lt"/>
              </a:rPr>
              <a:t>på</a:t>
            </a:r>
            <a:r>
              <a:rPr lang="en-GB" sz="1100" b="0" dirty="0" smtClean="0">
                <a:latin typeface="+mn-lt"/>
              </a:rPr>
              <a:t> “</a:t>
            </a:r>
            <a:r>
              <a:rPr lang="en-GB" sz="1100" b="0" dirty="0" err="1" smtClean="0">
                <a:latin typeface="+mn-lt"/>
              </a:rPr>
              <a:t>Rapporteringsrättigheter</a:t>
            </a:r>
            <a:r>
              <a:rPr lang="en-GB" sz="1100" b="0" dirty="0" smtClean="0">
                <a:latin typeface="+mn-lt"/>
              </a:rPr>
              <a:t>”, </a:t>
            </a:r>
            <a:br>
              <a:rPr lang="en-GB" sz="1100" b="0" dirty="0" smtClean="0">
                <a:latin typeface="+mn-lt"/>
              </a:rPr>
            </a:br>
            <a:r>
              <a:rPr lang="en-GB" sz="1100" b="0" dirty="0">
                <a:latin typeface="+mn-lt"/>
              </a:rPr>
              <a:t/>
            </a:r>
            <a:br>
              <a:rPr lang="en-GB" sz="1100" b="0" dirty="0">
                <a:latin typeface="+mn-lt"/>
              </a:rPr>
            </a:br>
            <a:r>
              <a:rPr lang="en-GB" sz="1000" b="0" dirty="0" smtClean="0">
                <a:latin typeface="+mn-lt"/>
              </a:rPr>
              <a:t/>
            </a:r>
            <a:br>
              <a:rPr lang="en-GB" sz="1000" b="0" dirty="0" smtClean="0">
                <a:latin typeface="+mn-lt"/>
              </a:rPr>
            </a:br>
            <a:r>
              <a:rPr lang="en-GB" sz="1100" b="0" dirty="0" err="1" smtClean="0">
                <a:latin typeface="+mn-lt"/>
              </a:rPr>
              <a:t>Här</a:t>
            </a:r>
            <a:r>
              <a:rPr lang="en-GB" sz="1100" b="0" dirty="0" smtClean="0">
                <a:latin typeface="+mn-lt"/>
              </a:rPr>
              <a:t> </a:t>
            </a:r>
            <a:r>
              <a:rPr lang="en-GB" sz="1100" b="0" dirty="0" err="1" smtClean="0">
                <a:latin typeface="+mn-lt"/>
              </a:rPr>
              <a:t>kan</a:t>
            </a:r>
            <a:r>
              <a:rPr lang="en-GB" sz="1100" b="0" dirty="0" smtClean="0">
                <a:latin typeface="+mn-lt"/>
              </a:rPr>
              <a:t> du </a:t>
            </a:r>
            <a:r>
              <a:rPr lang="en-GB" sz="1100" b="0" dirty="0" err="1" smtClean="0">
                <a:latin typeface="+mn-lt"/>
              </a:rPr>
              <a:t>söka</a:t>
            </a:r>
            <a:r>
              <a:rPr lang="en-GB" sz="1100" b="0" dirty="0" smtClean="0">
                <a:latin typeface="+mn-lt"/>
              </a:rPr>
              <a:t> </a:t>
            </a:r>
            <a:r>
              <a:rPr lang="en-GB" sz="1100" b="0" dirty="0" err="1" smtClean="0">
                <a:latin typeface="+mn-lt"/>
              </a:rPr>
              <a:t>fram</a:t>
            </a:r>
            <a:r>
              <a:rPr lang="en-GB" sz="1100" b="0" dirty="0" smtClean="0">
                <a:latin typeface="+mn-lt"/>
              </a:rPr>
              <a:t> </a:t>
            </a:r>
            <a:r>
              <a:rPr lang="en-GB" sz="1100" b="0" dirty="0" err="1" smtClean="0">
                <a:latin typeface="+mn-lt"/>
              </a:rPr>
              <a:t>rapportörer</a:t>
            </a:r>
            <a:r>
              <a:rPr lang="en-GB" sz="1100" b="0" dirty="0" smtClean="0">
                <a:latin typeface="+mn-lt"/>
              </a:rPr>
              <a:t> </a:t>
            </a:r>
            <a:r>
              <a:rPr lang="en-GB" sz="1100" b="0" dirty="0" err="1" smtClean="0">
                <a:latin typeface="+mn-lt"/>
              </a:rPr>
              <a:t>som</a:t>
            </a:r>
            <a:r>
              <a:rPr lang="en-GB" sz="1100" b="0" dirty="0" smtClean="0">
                <a:latin typeface="+mn-lt"/>
              </a:rPr>
              <a:t> </a:t>
            </a:r>
            <a:r>
              <a:rPr lang="en-GB" sz="1100" b="0" dirty="0" err="1" smtClean="0">
                <a:latin typeface="+mn-lt"/>
              </a:rPr>
              <a:t>är</a:t>
            </a:r>
            <a:r>
              <a:rPr lang="en-GB" sz="1100" b="0" dirty="0" smtClean="0">
                <a:latin typeface="+mn-lt"/>
              </a:rPr>
              <a:t> </a:t>
            </a:r>
            <a:r>
              <a:rPr lang="en-GB" sz="1100" b="0" dirty="0" err="1" smtClean="0">
                <a:latin typeface="+mn-lt"/>
              </a:rPr>
              <a:t>kopplade</a:t>
            </a:r>
            <a:r>
              <a:rPr lang="en-GB" sz="1100" b="0" dirty="0" smtClean="0">
                <a:latin typeface="+mn-lt"/>
              </a:rPr>
              <a:t>, </a:t>
            </a:r>
            <a:r>
              <a:rPr lang="en-GB" sz="1100" b="0" dirty="0" err="1" smtClean="0">
                <a:latin typeface="+mn-lt"/>
              </a:rPr>
              <a:t>antingen</a:t>
            </a:r>
            <a:r>
              <a:rPr lang="en-GB" sz="1100" b="0" dirty="0" smtClean="0">
                <a:latin typeface="+mn-lt"/>
              </a:rPr>
              <a:t> specific </a:t>
            </a:r>
            <a:r>
              <a:rPr lang="en-GB" sz="1100" b="0" dirty="0" err="1" smtClean="0">
                <a:latin typeface="+mn-lt"/>
              </a:rPr>
              <a:t>rapportör</a:t>
            </a:r>
            <a:r>
              <a:rPr lang="en-GB" sz="1100" b="0" dirty="0" smtClean="0">
                <a:latin typeface="+mn-lt"/>
              </a:rPr>
              <a:t>, </a:t>
            </a:r>
            <a:r>
              <a:rPr lang="en-GB" sz="1100" b="0" dirty="0" err="1" smtClean="0">
                <a:latin typeface="+mn-lt"/>
              </a:rPr>
              <a:t>rapportörer</a:t>
            </a:r>
            <a:r>
              <a:rPr lang="en-GB" sz="1100" b="0" dirty="0" smtClean="0">
                <a:latin typeface="+mn-lt"/>
              </a:rPr>
              <a:t> </a:t>
            </a:r>
            <a:r>
              <a:rPr lang="en-GB" sz="1100" b="0" dirty="0" err="1" smtClean="0">
                <a:latin typeface="+mn-lt"/>
              </a:rPr>
              <a:t>på</a:t>
            </a:r>
            <a:r>
              <a:rPr lang="en-GB" sz="1100" b="0" dirty="0" smtClean="0">
                <a:latin typeface="+mn-lt"/>
              </a:rPr>
              <a:t> vis organisation </a:t>
            </a:r>
            <a:br>
              <a:rPr lang="en-GB" sz="1100" b="0" dirty="0" smtClean="0">
                <a:latin typeface="+mn-lt"/>
              </a:rPr>
            </a:br>
            <a:r>
              <a:rPr lang="en-GB" sz="1100" b="0" dirty="0" err="1" smtClean="0">
                <a:latin typeface="+mn-lt"/>
              </a:rPr>
              <a:t>eller</a:t>
            </a:r>
            <a:r>
              <a:rPr lang="en-GB" sz="1100" b="0" dirty="0" smtClean="0">
                <a:latin typeface="+mn-lt"/>
              </a:rPr>
              <a:t> </a:t>
            </a:r>
            <a:r>
              <a:rPr lang="en-GB" sz="1100" b="0" dirty="0" err="1" smtClean="0">
                <a:latin typeface="+mn-lt"/>
              </a:rPr>
              <a:t>kurs</a:t>
            </a:r>
            <a:r>
              <a:rPr lang="en-GB" sz="1100" b="0" dirty="0" smtClean="0">
                <a:latin typeface="+mn-lt"/>
              </a:rPr>
              <a:t> (</a:t>
            </a:r>
            <a:r>
              <a:rPr lang="en-GB" sz="1100" b="0" dirty="0" err="1" smtClean="0">
                <a:latin typeface="+mn-lt"/>
              </a:rPr>
              <a:t>ange</a:t>
            </a:r>
            <a:r>
              <a:rPr lang="en-GB" sz="1100" b="0" dirty="0" smtClean="0">
                <a:latin typeface="+mn-lt"/>
              </a:rPr>
              <a:t> </a:t>
            </a:r>
            <a:r>
              <a:rPr lang="en-GB" sz="1100" b="0" dirty="0" err="1" smtClean="0">
                <a:latin typeface="+mn-lt"/>
              </a:rPr>
              <a:t>benämning</a:t>
            </a:r>
            <a:r>
              <a:rPr lang="en-GB" sz="1100" b="0" dirty="0" smtClean="0">
                <a:latin typeface="+mn-lt"/>
              </a:rPr>
              <a:t>).</a:t>
            </a:r>
            <a:br>
              <a:rPr lang="en-GB" sz="1100" b="0" dirty="0" smtClean="0">
                <a:latin typeface="+mn-lt"/>
              </a:rPr>
            </a:br>
            <a:r>
              <a:rPr lang="en-GB" sz="1400" b="0" dirty="0" smtClean="0"/>
              <a:t/>
            </a:r>
            <a:br>
              <a:rPr lang="en-GB" sz="1400" b="0" dirty="0" smtClean="0"/>
            </a:br>
            <a:endParaRPr lang="en-GB" sz="1400" b="0" dirty="0"/>
          </a:p>
        </p:txBody>
      </p:sp>
      <p:sp>
        <p:nvSpPr>
          <p:cNvPr id="3" name="Platshållare för datum 2">
            <a:extLst>
              <a:ext uri="{FF2B5EF4-FFF2-40B4-BE49-F238E27FC236}">
                <a16:creationId xmlns:a16="http://schemas.microsoft.com/office/drawing/2014/main" id="{B5DC37C1-D8A0-DA41-9721-23DD355AF2E9}"/>
              </a:ext>
            </a:extLst>
          </p:cNvPr>
          <p:cNvSpPr>
            <a:spLocks noGrp="1"/>
          </p:cNvSpPr>
          <p:nvPr>
            <p:ph type="dt" sz="half" idx="11"/>
          </p:nvPr>
        </p:nvSpPr>
        <p:spPr/>
        <p:txBody>
          <a:bodyPr/>
          <a:lstStyle/>
          <a:p>
            <a:fld id="{FB2CF90B-63BC-6544-9FB4-A72410329261}" type="datetime1">
              <a:rPr lang="sv-SE" smtClean="0"/>
              <a:pPr/>
              <a:t>2019-05-28</a:t>
            </a:fld>
            <a:endParaRPr lang="en-GB" dirty="0"/>
          </a:p>
        </p:txBody>
      </p:sp>
      <p:sp>
        <p:nvSpPr>
          <p:cNvPr id="4" name="Platshållare för bildnummer 3">
            <a:extLst>
              <a:ext uri="{FF2B5EF4-FFF2-40B4-BE49-F238E27FC236}">
                <a16:creationId xmlns:a16="http://schemas.microsoft.com/office/drawing/2014/main" id="{41042904-6C12-3C45-8180-36DC2B5311F9}"/>
              </a:ext>
            </a:extLst>
          </p:cNvPr>
          <p:cNvSpPr>
            <a:spLocks noGrp="1"/>
          </p:cNvSpPr>
          <p:nvPr>
            <p:ph type="sldNum" sz="quarter" idx="12"/>
          </p:nvPr>
        </p:nvSpPr>
        <p:spPr/>
        <p:txBody>
          <a:bodyPr/>
          <a:lstStyle/>
          <a:p>
            <a:fld id="{C338348D-F2D3-AB47-AE2A-1D59B1E58D64}" type="slidenum">
              <a:rPr lang="en-GB" smtClean="0"/>
              <a:pPr/>
              <a:t>3</a:t>
            </a:fld>
            <a:endParaRPr lang="en-GB"/>
          </a:p>
        </p:txBody>
      </p:sp>
      <p:pic>
        <p:nvPicPr>
          <p:cNvPr id="2" name="Platshållare för innehåll 1"/>
          <p:cNvPicPr>
            <a:picLocks noGrp="1" noChangeAspect="1"/>
          </p:cNvPicPr>
          <p:nvPr>
            <p:ph sz="quarter" idx="13"/>
          </p:nvPr>
        </p:nvPicPr>
        <p:blipFill>
          <a:blip r:embed="rId2"/>
          <a:stretch>
            <a:fillRect/>
          </a:stretch>
        </p:blipFill>
        <p:spPr>
          <a:xfrm>
            <a:off x="1242135" y="1601331"/>
            <a:ext cx="4677291" cy="590450"/>
          </a:xfrm>
          <a:prstGeom prst="rect">
            <a:avLst/>
          </a:prstGeom>
        </p:spPr>
      </p:pic>
      <p:pic>
        <p:nvPicPr>
          <p:cNvPr id="5" name="Bildobjekt 4"/>
          <p:cNvPicPr>
            <a:picLocks noChangeAspect="1"/>
          </p:cNvPicPr>
          <p:nvPr/>
        </p:nvPicPr>
        <p:blipFill>
          <a:blip r:embed="rId3"/>
          <a:stretch>
            <a:fillRect/>
          </a:stretch>
        </p:blipFill>
        <p:spPr>
          <a:xfrm>
            <a:off x="3769888" y="2349080"/>
            <a:ext cx="1336544" cy="476240"/>
          </a:xfrm>
          <a:prstGeom prst="rect">
            <a:avLst/>
          </a:prstGeom>
        </p:spPr>
      </p:pic>
      <p:pic>
        <p:nvPicPr>
          <p:cNvPr id="7" name="Bildobjekt 6"/>
          <p:cNvPicPr>
            <a:picLocks noChangeAspect="1"/>
          </p:cNvPicPr>
          <p:nvPr/>
        </p:nvPicPr>
        <p:blipFill>
          <a:blip r:embed="rId4"/>
          <a:stretch>
            <a:fillRect/>
          </a:stretch>
        </p:blipFill>
        <p:spPr>
          <a:xfrm>
            <a:off x="1124329" y="3467624"/>
            <a:ext cx="5850263" cy="1140215"/>
          </a:xfrm>
          <a:prstGeom prst="rect">
            <a:avLst/>
          </a:prstGeom>
        </p:spPr>
      </p:pic>
      <p:cxnSp>
        <p:nvCxnSpPr>
          <p:cNvPr id="11" name="Rak pilkoppling 10"/>
          <p:cNvCxnSpPr/>
          <p:nvPr/>
        </p:nvCxnSpPr>
        <p:spPr>
          <a:xfrm>
            <a:off x="3423487" y="2587200"/>
            <a:ext cx="460005" cy="138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Rak pilkoppling 13"/>
          <p:cNvCxnSpPr/>
          <p:nvPr/>
        </p:nvCxnSpPr>
        <p:spPr>
          <a:xfrm flipH="1">
            <a:off x="2187828" y="3203205"/>
            <a:ext cx="998548" cy="1194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Ellips 17"/>
          <p:cNvSpPr/>
          <p:nvPr/>
        </p:nvSpPr>
        <p:spPr>
          <a:xfrm>
            <a:off x="4983108" y="2213903"/>
            <a:ext cx="1452942" cy="85830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Ellips 18"/>
          <p:cNvSpPr/>
          <p:nvPr/>
        </p:nvSpPr>
        <p:spPr>
          <a:xfrm>
            <a:off x="4858160" y="1724191"/>
            <a:ext cx="1120499" cy="50128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6705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0219" y="381468"/>
            <a:ext cx="7552857" cy="1997094"/>
          </a:xfrm>
        </p:spPr>
        <p:txBody>
          <a:bodyPr anchor="t"/>
          <a:lstStyle/>
          <a:p>
            <a:pPr>
              <a:lnSpc>
                <a:spcPct val="100000"/>
              </a:lnSpc>
            </a:pPr>
            <a:r>
              <a:rPr lang="sv-SE" sz="1400" dirty="0"/>
              <a:t>Kursrättighet för </a:t>
            </a:r>
            <a:r>
              <a:rPr lang="sv-SE" sz="1400" dirty="0" smtClean="0"/>
              <a:t>rapportör</a:t>
            </a:r>
            <a:br>
              <a:rPr lang="sv-SE" sz="1400" dirty="0" smtClean="0"/>
            </a:br>
            <a:r>
              <a:rPr lang="sv-SE" sz="1400" dirty="0"/>
              <a:t/>
            </a:r>
            <a:br>
              <a:rPr lang="sv-SE" sz="1400" dirty="0"/>
            </a:br>
            <a:r>
              <a:rPr lang="sv-SE" sz="1100" b="0" dirty="0" smtClean="0">
                <a:latin typeface="+mn-lt"/>
              </a:rPr>
              <a:t>Koppla </a:t>
            </a:r>
            <a:r>
              <a:rPr lang="sv-SE" sz="1100" b="0" dirty="0">
                <a:latin typeface="+mn-lt"/>
              </a:rPr>
              <a:t>lärare till kurs – klicka på ”Ny kursrättighet</a:t>
            </a:r>
            <a:r>
              <a:rPr lang="sv-SE" sz="1100" b="0" dirty="0" smtClean="0">
                <a:latin typeface="+mn-lt"/>
              </a:rPr>
              <a:t>”.</a:t>
            </a:r>
            <a:br>
              <a:rPr lang="sv-SE" sz="1100" b="0" dirty="0" smtClean="0">
                <a:latin typeface="+mn-lt"/>
              </a:rPr>
            </a:br>
            <a:r>
              <a:rPr lang="sv-SE" sz="1100" b="0" dirty="0" smtClean="0">
                <a:latin typeface="+mn-lt"/>
              </a:rPr>
              <a:t/>
            </a:r>
            <a:br>
              <a:rPr lang="sv-SE" sz="1100" b="0" dirty="0" smtClean="0">
                <a:latin typeface="+mn-lt"/>
              </a:rPr>
            </a:br>
            <a:r>
              <a:rPr lang="sv-SE" sz="1100" b="0" dirty="0" smtClean="0">
                <a:latin typeface="+mn-lt"/>
              </a:rPr>
              <a:t>1. Sök fram kursen genom att t.ex. ange kurskod, klicka ¨på ”Sök”. Information om kursen visas, om det finns flera kursversioner, markera den senaste och klicka ”Nästa”</a:t>
            </a:r>
            <a:br>
              <a:rPr lang="sv-SE" sz="1100" b="0" dirty="0" smtClean="0">
                <a:latin typeface="+mn-lt"/>
              </a:rPr>
            </a:br>
            <a:r>
              <a:rPr lang="sv-SE" sz="2800" b="0" dirty="0"/>
              <a:t/>
            </a:r>
            <a:br>
              <a:rPr lang="sv-SE" sz="2800" b="0" dirty="0"/>
            </a:br>
            <a:endParaRPr lang="sv-SE" dirty="0"/>
          </a:p>
        </p:txBody>
      </p:sp>
      <p:sp>
        <p:nvSpPr>
          <p:cNvPr id="3" name="Platshållare för datum 2"/>
          <p:cNvSpPr>
            <a:spLocks noGrp="1"/>
          </p:cNvSpPr>
          <p:nvPr>
            <p:ph type="dt" sz="half" idx="11"/>
          </p:nvPr>
        </p:nvSpPr>
        <p:spPr/>
        <p:txBody>
          <a:bodyPr/>
          <a:lstStyle/>
          <a:p>
            <a:fld id="{C55EB1E9-4E18-5549-8E17-04A05D374244}" type="datetime1">
              <a:rPr lang="sv-SE" smtClean="0"/>
              <a:t>2019-05-28</a:t>
            </a:fld>
            <a:endParaRPr lang="en-GB" dirty="0"/>
          </a:p>
        </p:txBody>
      </p:sp>
      <p:sp>
        <p:nvSpPr>
          <p:cNvPr id="4" name="Platshållare för bildnummer 3"/>
          <p:cNvSpPr>
            <a:spLocks noGrp="1"/>
          </p:cNvSpPr>
          <p:nvPr>
            <p:ph type="sldNum" sz="quarter" idx="12"/>
          </p:nvPr>
        </p:nvSpPr>
        <p:spPr/>
        <p:txBody>
          <a:bodyPr/>
          <a:lstStyle/>
          <a:p>
            <a:fld id="{C338348D-F2D3-AB47-AE2A-1D59B1E58D64}" type="slidenum">
              <a:rPr lang="en-GB" smtClean="0"/>
              <a:pPr/>
              <a:t>4</a:t>
            </a:fld>
            <a:endParaRPr lang="en-GB"/>
          </a:p>
        </p:txBody>
      </p:sp>
      <p:pic>
        <p:nvPicPr>
          <p:cNvPr id="5" name="Bildobjekt 4"/>
          <p:cNvPicPr>
            <a:picLocks noChangeAspect="1"/>
          </p:cNvPicPr>
          <p:nvPr/>
        </p:nvPicPr>
        <p:blipFill>
          <a:blip r:embed="rId2"/>
          <a:stretch>
            <a:fillRect/>
          </a:stretch>
        </p:blipFill>
        <p:spPr>
          <a:xfrm>
            <a:off x="5767099" y="451572"/>
            <a:ext cx="1414282" cy="611949"/>
          </a:xfrm>
          <a:prstGeom prst="rect">
            <a:avLst/>
          </a:prstGeom>
        </p:spPr>
      </p:pic>
      <p:pic>
        <p:nvPicPr>
          <p:cNvPr id="6" name="Bildobjekt 5"/>
          <p:cNvPicPr>
            <a:picLocks noChangeAspect="1"/>
          </p:cNvPicPr>
          <p:nvPr/>
        </p:nvPicPr>
        <p:blipFill>
          <a:blip r:embed="rId3"/>
          <a:stretch>
            <a:fillRect/>
          </a:stretch>
        </p:blipFill>
        <p:spPr>
          <a:xfrm>
            <a:off x="994537" y="2216791"/>
            <a:ext cx="7364743" cy="1779562"/>
          </a:xfrm>
          <a:prstGeom prst="rect">
            <a:avLst/>
          </a:prstGeom>
        </p:spPr>
      </p:pic>
      <p:cxnSp>
        <p:nvCxnSpPr>
          <p:cNvPr id="8" name="Rak pilkoppling 7"/>
          <p:cNvCxnSpPr/>
          <p:nvPr/>
        </p:nvCxnSpPr>
        <p:spPr>
          <a:xfrm flipV="1">
            <a:off x="4482243" y="920010"/>
            <a:ext cx="1335136" cy="44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Rak pilkoppling 10"/>
          <p:cNvCxnSpPr/>
          <p:nvPr/>
        </p:nvCxnSpPr>
        <p:spPr>
          <a:xfrm>
            <a:off x="3736137" y="1380015"/>
            <a:ext cx="269272" cy="1537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024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60463" y="251751"/>
            <a:ext cx="7552857" cy="1857540"/>
          </a:xfrm>
        </p:spPr>
        <p:txBody>
          <a:bodyPr anchor="t"/>
          <a:lstStyle/>
          <a:p>
            <a:pPr>
              <a:lnSpc>
                <a:spcPct val="100000"/>
              </a:lnSpc>
            </a:pPr>
            <a:r>
              <a:rPr lang="sv-SE" sz="1400" dirty="0" smtClean="0"/>
              <a:t>Välj medarbetare</a:t>
            </a:r>
            <a:br>
              <a:rPr lang="sv-SE" sz="1400" dirty="0" smtClean="0"/>
            </a:br>
            <a:r>
              <a:rPr lang="sv-SE" sz="1400" dirty="0" smtClean="0"/>
              <a:t/>
            </a:r>
            <a:br>
              <a:rPr lang="sv-SE" sz="1400" dirty="0" smtClean="0"/>
            </a:br>
            <a:r>
              <a:rPr lang="sv-SE" sz="1100" b="0" dirty="0" smtClean="0">
                <a:latin typeface="+mn-lt"/>
              </a:rPr>
              <a:t>2. Nu ska du koppla läraren, leta upp läraren i kolumnen ”Välj” </a:t>
            </a:r>
            <a:r>
              <a:rPr lang="sv-SE" sz="1100" b="0" dirty="0" smtClean="0">
                <a:solidFill>
                  <a:schemeClr val="accent1">
                    <a:lumMod val="60000"/>
                    <a:lumOff val="40000"/>
                  </a:schemeClr>
                </a:solidFill>
                <a:latin typeface="+mn-lt"/>
              </a:rPr>
              <a:t>*</a:t>
            </a:r>
            <a:r>
              <a:rPr lang="sv-SE" sz="1100" b="0" dirty="0" smtClean="0">
                <a:latin typeface="+mn-lt"/>
              </a:rPr>
              <a:t/>
            </a:r>
            <a:br>
              <a:rPr lang="sv-SE" sz="1100" b="0" dirty="0" smtClean="0">
                <a:latin typeface="+mn-lt"/>
              </a:rPr>
            </a:br>
            <a:r>
              <a:rPr lang="sv-SE" sz="800" b="0" dirty="0" smtClean="0">
                <a:solidFill>
                  <a:schemeClr val="accent5">
                    <a:lumMod val="75000"/>
                  </a:schemeClr>
                </a:solidFill>
                <a:latin typeface="+mn-lt"/>
              </a:rPr>
              <a:t>(tips! Om du anger första bokstaven i efternamnet, så kommer du direkt till de personerna och slipper scrolla så långt). </a:t>
            </a:r>
            <a:r>
              <a:rPr lang="sv-SE" sz="800" b="0" dirty="0" smtClean="0">
                <a:latin typeface="+mn-lt"/>
              </a:rPr>
              <a:t/>
            </a:r>
            <a:br>
              <a:rPr lang="sv-SE" sz="800" b="0" dirty="0" smtClean="0">
                <a:latin typeface="+mn-lt"/>
              </a:rPr>
            </a:br>
            <a:r>
              <a:rPr lang="sv-SE" sz="800" b="0" dirty="0">
                <a:latin typeface="+mn-lt"/>
              </a:rPr>
              <a:t/>
            </a:r>
            <a:br>
              <a:rPr lang="sv-SE" sz="800" b="0" dirty="0">
                <a:latin typeface="+mn-lt"/>
              </a:rPr>
            </a:br>
            <a:r>
              <a:rPr lang="sv-SE" sz="1100" b="0" dirty="0" smtClean="0">
                <a:latin typeface="+mn-lt"/>
              </a:rPr>
              <a:t>Markera läraren och klicka på den översta pilen mellan kolumnerna, läraren visas därefter i kolumnen ”Valda”. </a:t>
            </a:r>
            <a:br>
              <a:rPr lang="sv-SE" sz="1100" b="0" dirty="0" smtClean="0">
                <a:latin typeface="+mn-lt"/>
              </a:rPr>
            </a:br>
            <a:r>
              <a:rPr lang="sv-SE" sz="1100" b="0" dirty="0" smtClean="0">
                <a:latin typeface="+mn-lt"/>
              </a:rPr>
              <a:t>Ska flera lärare kopplas välj nästa. </a:t>
            </a:r>
            <a:br>
              <a:rPr lang="sv-SE" sz="1100" b="0" dirty="0" smtClean="0">
                <a:latin typeface="+mn-lt"/>
              </a:rPr>
            </a:br>
            <a:r>
              <a:rPr lang="sv-SE" sz="800" b="0" dirty="0" smtClean="0">
                <a:solidFill>
                  <a:schemeClr val="accent5">
                    <a:lumMod val="75000"/>
                  </a:schemeClr>
                </a:solidFill>
                <a:latin typeface="+mn-lt"/>
              </a:rPr>
              <a:t>(Tips! Du kan välja flera genom att markera den första och därefter trycka ner tangenterna </a:t>
            </a:r>
            <a:r>
              <a:rPr lang="sv-SE" sz="800" b="0" dirty="0" err="1" smtClean="0">
                <a:solidFill>
                  <a:schemeClr val="accent5">
                    <a:lumMod val="75000"/>
                  </a:schemeClr>
                </a:solidFill>
                <a:latin typeface="+mn-lt"/>
              </a:rPr>
              <a:t>Ctrl</a:t>
            </a:r>
            <a:r>
              <a:rPr lang="sv-SE" sz="800" b="0" dirty="0" smtClean="0">
                <a:solidFill>
                  <a:schemeClr val="accent5">
                    <a:lumMod val="75000"/>
                  </a:schemeClr>
                </a:solidFill>
                <a:latin typeface="+mn-lt"/>
              </a:rPr>
              <a:t> och Alt. och sedan  klicka på nästa).</a:t>
            </a:r>
            <a:r>
              <a:rPr lang="sv-SE" sz="800" b="0" dirty="0" smtClean="0">
                <a:latin typeface="+mn-lt"/>
              </a:rPr>
              <a:t/>
            </a:r>
            <a:br>
              <a:rPr lang="sv-SE" sz="800" b="0" dirty="0" smtClean="0">
                <a:latin typeface="+mn-lt"/>
              </a:rPr>
            </a:br>
            <a:r>
              <a:rPr lang="sv-SE" sz="800" b="0" dirty="0">
                <a:latin typeface="+mn-lt"/>
              </a:rPr>
              <a:t/>
            </a:r>
            <a:br>
              <a:rPr lang="sv-SE" sz="800" b="0" dirty="0">
                <a:latin typeface="+mn-lt"/>
              </a:rPr>
            </a:br>
            <a:r>
              <a:rPr lang="sv-SE" sz="1100" b="0" dirty="0" smtClean="0">
                <a:latin typeface="+mn-lt"/>
              </a:rPr>
              <a:t>Du kan ta bort vald lärare genom att markera den personen och klicka på den nedre pilen</a:t>
            </a:r>
            <a:endParaRPr lang="sv-SE" sz="1100" b="0" dirty="0">
              <a:latin typeface="+mn-lt"/>
            </a:endParaRPr>
          </a:p>
        </p:txBody>
      </p:sp>
      <p:sp>
        <p:nvSpPr>
          <p:cNvPr id="3" name="Platshållare för datum 2"/>
          <p:cNvSpPr>
            <a:spLocks noGrp="1"/>
          </p:cNvSpPr>
          <p:nvPr>
            <p:ph type="dt" sz="half" idx="11"/>
          </p:nvPr>
        </p:nvSpPr>
        <p:spPr/>
        <p:txBody>
          <a:bodyPr/>
          <a:lstStyle/>
          <a:p>
            <a:fld id="{C55EB1E9-4E18-5549-8E17-04A05D374244}" type="datetime1">
              <a:rPr lang="sv-SE" smtClean="0"/>
              <a:t>2019-05-28</a:t>
            </a:fld>
            <a:endParaRPr lang="en-GB" dirty="0"/>
          </a:p>
        </p:txBody>
      </p:sp>
      <p:sp>
        <p:nvSpPr>
          <p:cNvPr id="4" name="Platshållare för bildnummer 3"/>
          <p:cNvSpPr>
            <a:spLocks noGrp="1"/>
          </p:cNvSpPr>
          <p:nvPr>
            <p:ph type="sldNum" sz="quarter" idx="12"/>
          </p:nvPr>
        </p:nvSpPr>
        <p:spPr/>
        <p:txBody>
          <a:bodyPr/>
          <a:lstStyle/>
          <a:p>
            <a:fld id="{C338348D-F2D3-AB47-AE2A-1D59B1E58D64}" type="slidenum">
              <a:rPr lang="en-GB" smtClean="0"/>
              <a:pPr/>
              <a:t>5</a:t>
            </a:fld>
            <a:endParaRPr lang="en-GB"/>
          </a:p>
        </p:txBody>
      </p:sp>
      <p:pic>
        <p:nvPicPr>
          <p:cNvPr id="7" name="Bildobjekt 6"/>
          <p:cNvPicPr>
            <a:picLocks noChangeAspect="1"/>
          </p:cNvPicPr>
          <p:nvPr/>
        </p:nvPicPr>
        <p:blipFill>
          <a:blip r:embed="rId2"/>
          <a:stretch>
            <a:fillRect/>
          </a:stretch>
        </p:blipFill>
        <p:spPr>
          <a:xfrm>
            <a:off x="5160153" y="2288784"/>
            <a:ext cx="3123068" cy="551952"/>
          </a:xfrm>
          <a:prstGeom prst="rect">
            <a:avLst/>
          </a:prstGeom>
        </p:spPr>
      </p:pic>
      <p:sp>
        <p:nvSpPr>
          <p:cNvPr id="11" name="Ellips 10"/>
          <p:cNvSpPr/>
          <p:nvPr/>
        </p:nvSpPr>
        <p:spPr>
          <a:xfrm>
            <a:off x="2210268" y="3453250"/>
            <a:ext cx="342198" cy="364638"/>
          </a:xfrm>
          <a:prstGeom prst="ellipse">
            <a:avLst/>
          </a:prstGeom>
          <a:noFill/>
          <a:ln>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p:nvPicPr>
        <p:blipFill>
          <a:blip r:embed="rId3"/>
          <a:stretch>
            <a:fillRect/>
          </a:stretch>
        </p:blipFill>
        <p:spPr>
          <a:xfrm>
            <a:off x="1138795" y="2288784"/>
            <a:ext cx="3820284" cy="1904277"/>
          </a:xfrm>
          <a:prstGeom prst="rect">
            <a:avLst/>
          </a:prstGeom>
        </p:spPr>
      </p:pic>
      <p:sp>
        <p:nvSpPr>
          <p:cNvPr id="26" name="Ellips 25"/>
          <p:cNvSpPr/>
          <p:nvPr/>
        </p:nvSpPr>
        <p:spPr>
          <a:xfrm>
            <a:off x="2877836" y="3775406"/>
            <a:ext cx="375857" cy="471225"/>
          </a:xfrm>
          <a:prstGeom prst="ellipse">
            <a:avLst/>
          </a:prstGeom>
          <a:noFill/>
          <a:ln>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8" name="Rak pilkoppling 27"/>
          <p:cNvCxnSpPr/>
          <p:nvPr/>
        </p:nvCxnSpPr>
        <p:spPr>
          <a:xfrm>
            <a:off x="3124667" y="1604407"/>
            <a:ext cx="1963436" cy="8022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ruta 4"/>
          <p:cNvSpPr txBox="1"/>
          <p:nvPr/>
        </p:nvSpPr>
        <p:spPr>
          <a:xfrm>
            <a:off x="5221514" y="3341913"/>
            <a:ext cx="2891972" cy="1077218"/>
          </a:xfrm>
          <a:prstGeom prst="rect">
            <a:avLst/>
          </a:prstGeom>
          <a:noFill/>
        </p:spPr>
        <p:txBody>
          <a:bodyPr wrap="square" rtlCol="0">
            <a:spAutoFit/>
          </a:bodyPr>
          <a:lstStyle/>
          <a:p>
            <a:r>
              <a:rPr lang="sv-SE" sz="800" b="1" i="1" dirty="0" smtClean="0">
                <a:solidFill>
                  <a:schemeClr val="accent1">
                    <a:lumMod val="60000"/>
                    <a:lumOff val="40000"/>
                  </a:schemeClr>
                </a:solidFill>
              </a:rPr>
              <a:t>* OBS! </a:t>
            </a:r>
            <a:r>
              <a:rPr lang="sv-SE" sz="800" i="1" dirty="0" smtClean="0">
                <a:solidFill>
                  <a:schemeClr val="accent1">
                    <a:lumMod val="75000"/>
                  </a:schemeClr>
                </a:solidFill>
              </a:rPr>
              <a:t>Om en lärare </a:t>
            </a:r>
            <a:r>
              <a:rPr lang="sv-SE" sz="800" i="1" u="sng" dirty="0" smtClean="0">
                <a:solidFill>
                  <a:schemeClr val="accent1">
                    <a:lumMod val="75000"/>
                  </a:schemeClr>
                </a:solidFill>
              </a:rPr>
              <a:t>inte</a:t>
            </a:r>
            <a:r>
              <a:rPr lang="sv-SE" sz="800" i="1" dirty="0" smtClean="0">
                <a:solidFill>
                  <a:schemeClr val="accent1">
                    <a:lumMod val="75000"/>
                  </a:schemeClr>
                </a:solidFill>
              </a:rPr>
              <a:t> finns att välj i ”listan” så beror det troligen på att hens </a:t>
            </a:r>
            <a:r>
              <a:rPr lang="sv-SE" sz="800" i="1" dirty="0" err="1" smtClean="0">
                <a:solidFill>
                  <a:schemeClr val="accent1">
                    <a:lumMod val="75000"/>
                  </a:schemeClr>
                </a:solidFill>
              </a:rPr>
              <a:t>Ladokkonto</a:t>
            </a:r>
            <a:r>
              <a:rPr lang="sv-SE" sz="800" i="1" dirty="0" smtClean="0">
                <a:solidFill>
                  <a:schemeClr val="accent1">
                    <a:lumMod val="75000"/>
                  </a:schemeClr>
                </a:solidFill>
              </a:rPr>
              <a:t>/profil inte finns inlagd till den organisation som kursen som medarbetarkopplingen ska kopplas mot.</a:t>
            </a:r>
          </a:p>
          <a:p>
            <a:endParaRPr lang="sv-SE" sz="800" i="1" dirty="0" smtClean="0">
              <a:solidFill>
                <a:schemeClr val="accent1">
                  <a:lumMod val="75000"/>
                </a:schemeClr>
              </a:solidFill>
            </a:endParaRPr>
          </a:p>
          <a:p>
            <a:r>
              <a:rPr lang="sv-SE" sz="800" i="1" dirty="0" smtClean="0">
                <a:solidFill>
                  <a:schemeClr val="accent1">
                    <a:lumMod val="75000"/>
                  </a:schemeClr>
                </a:solidFill>
              </a:rPr>
              <a:t>I Utbildningsinformation kan du se vilken organisationskod kursen har, skicka ett mail till vår support, </a:t>
            </a:r>
            <a:r>
              <a:rPr lang="sv-SE" sz="800" i="1" dirty="0" smtClean="0">
                <a:solidFill>
                  <a:schemeClr val="accent1">
                    <a:lumMod val="60000"/>
                    <a:lumOff val="40000"/>
                  </a:schemeClr>
                </a:solidFill>
                <a:hlinkClick r:id="rId4"/>
              </a:rPr>
              <a:t>ladok@kth.se</a:t>
            </a:r>
            <a:r>
              <a:rPr lang="sv-SE" sz="800" i="1" dirty="0" smtClean="0">
                <a:solidFill>
                  <a:schemeClr val="accent1">
                    <a:lumMod val="60000"/>
                    <a:lumOff val="40000"/>
                  </a:schemeClr>
                </a:solidFill>
              </a:rPr>
              <a:t> </a:t>
            </a:r>
            <a:r>
              <a:rPr lang="sv-SE" sz="800" i="1" dirty="0" smtClean="0">
                <a:solidFill>
                  <a:schemeClr val="accent1">
                    <a:lumMod val="75000"/>
                  </a:schemeClr>
                </a:solidFill>
              </a:rPr>
              <a:t>och ange org. kod och vilken lärare det gäller.</a:t>
            </a:r>
            <a:endParaRPr lang="sv-SE" sz="800" i="1" dirty="0">
              <a:solidFill>
                <a:schemeClr val="accent1">
                  <a:lumMod val="75000"/>
                </a:schemeClr>
              </a:solidFill>
            </a:endParaRPr>
          </a:p>
        </p:txBody>
      </p:sp>
    </p:spTree>
    <p:extLst>
      <p:ext uri="{BB962C8B-B14F-4D97-AF65-F5344CB8AC3E}">
        <p14:creationId xmlns:p14="http://schemas.microsoft.com/office/powerpoint/2010/main" val="6724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60463" y="251752"/>
            <a:ext cx="7552857" cy="959968"/>
          </a:xfrm>
        </p:spPr>
        <p:txBody>
          <a:bodyPr anchor="t"/>
          <a:lstStyle/>
          <a:p>
            <a:pPr>
              <a:lnSpc>
                <a:spcPct val="100000"/>
              </a:lnSpc>
            </a:pPr>
            <a:r>
              <a:rPr lang="sv-SE" sz="1400" dirty="0" smtClean="0"/>
              <a:t>Kursrättigheter</a:t>
            </a:r>
            <a:r>
              <a:rPr lang="sv-SE" sz="1100" dirty="0" smtClean="0"/>
              <a:t/>
            </a:r>
            <a:br>
              <a:rPr lang="sv-SE" sz="1100" dirty="0" smtClean="0"/>
            </a:br>
            <a:r>
              <a:rPr lang="sv-SE" sz="1100" dirty="0" smtClean="0"/>
              <a:t/>
            </a:r>
            <a:br>
              <a:rPr lang="sv-SE" sz="1100" dirty="0" smtClean="0"/>
            </a:br>
            <a:r>
              <a:rPr lang="sv-SE" sz="1100" b="0" dirty="0" smtClean="0"/>
              <a:t>3</a:t>
            </a:r>
            <a:r>
              <a:rPr lang="sv-SE" sz="1100" b="0" dirty="0" smtClean="0">
                <a:latin typeface="+mn-lt"/>
              </a:rPr>
              <a:t>. Här kan man ange vilka rättigheter lärare ska ha, </a:t>
            </a:r>
            <a:r>
              <a:rPr lang="sv-SE" sz="1100" dirty="0" smtClean="0">
                <a:latin typeface="+mn-lt"/>
              </a:rPr>
              <a:t>klicka bara ”Nästa” </a:t>
            </a:r>
            <a:r>
              <a:rPr lang="sv-SE" sz="1100" b="0" dirty="0" smtClean="0">
                <a:latin typeface="+mn-lt"/>
              </a:rPr>
              <a:t>(default val ska i normalfallet gälla)</a:t>
            </a:r>
            <a:br>
              <a:rPr lang="sv-SE" sz="1100" b="0" dirty="0" smtClean="0">
                <a:latin typeface="+mn-lt"/>
              </a:rPr>
            </a:br>
            <a:r>
              <a:rPr lang="sv-SE" sz="1100" b="0" dirty="0" smtClean="0">
                <a:latin typeface="+mn-lt"/>
              </a:rPr>
              <a:t>4. Här kan man begränsa vilka studenter det ska gälla, </a:t>
            </a:r>
            <a:r>
              <a:rPr lang="sv-SE" sz="1100" dirty="0" smtClean="0">
                <a:latin typeface="+mn-lt"/>
              </a:rPr>
              <a:t>klicka bara ”Nästa” </a:t>
            </a:r>
            <a:r>
              <a:rPr lang="sv-SE" sz="1100" b="0" dirty="0" smtClean="0">
                <a:latin typeface="+mn-lt"/>
              </a:rPr>
              <a:t>(default val ska i normalfallet gälla)</a:t>
            </a:r>
            <a:br>
              <a:rPr lang="sv-SE" sz="1100" b="0" dirty="0" smtClean="0">
                <a:latin typeface="+mn-lt"/>
              </a:rPr>
            </a:br>
            <a:r>
              <a:rPr lang="sv-SE" sz="1100" b="0" dirty="0" smtClean="0">
                <a:latin typeface="+mn-lt"/>
              </a:rPr>
              <a:t>5. Bekräfta att de val du lagt in stämmer, om något är fel, klicka ”Tillbaka” till den fliken där ändring ska göras.</a:t>
            </a:r>
            <a:endParaRPr lang="sv-SE" sz="1100" b="0" dirty="0">
              <a:latin typeface="+mn-lt"/>
            </a:endParaRPr>
          </a:p>
        </p:txBody>
      </p:sp>
      <p:sp>
        <p:nvSpPr>
          <p:cNvPr id="3" name="Platshållare för datum 2"/>
          <p:cNvSpPr>
            <a:spLocks noGrp="1"/>
          </p:cNvSpPr>
          <p:nvPr>
            <p:ph type="dt" sz="half" idx="11"/>
          </p:nvPr>
        </p:nvSpPr>
        <p:spPr/>
        <p:txBody>
          <a:bodyPr/>
          <a:lstStyle/>
          <a:p>
            <a:fld id="{C55EB1E9-4E18-5549-8E17-04A05D374244}" type="datetime1">
              <a:rPr lang="sv-SE" smtClean="0"/>
              <a:t>2019-05-28</a:t>
            </a:fld>
            <a:endParaRPr lang="en-GB" dirty="0"/>
          </a:p>
        </p:txBody>
      </p:sp>
      <p:sp>
        <p:nvSpPr>
          <p:cNvPr id="4" name="Platshållare för bildnummer 3"/>
          <p:cNvSpPr>
            <a:spLocks noGrp="1"/>
          </p:cNvSpPr>
          <p:nvPr>
            <p:ph type="sldNum" sz="quarter" idx="12"/>
          </p:nvPr>
        </p:nvSpPr>
        <p:spPr/>
        <p:txBody>
          <a:bodyPr/>
          <a:lstStyle/>
          <a:p>
            <a:fld id="{C338348D-F2D3-AB47-AE2A-1D59B1E58D64}" type="slidenum">
              <a:rPr lang="en-GB" smtClean="0"/>
              <a:pPr/>
              <a:t>6</a:t>
            </a:fld>
            <a:endParaRPr lang="en-GB"/>
          </a:p>
        </p:txBody>
      </p:sp>
      <p:pic>
        <p:nvPicPr>
          <p:cNvPr id="5" name="Bildobjekt 4"/>
          <p:cNvPicPr>
            <a:picLocks noChangeAspect="1"/>
          </p:cNvPicPr>
          <p:nvPr/>
        </p:nvPicPr>
        <p:blipFill>
          <a:blip r:embed="rId2"/>
          <a:stretch>
            <a:fillRect/>
          </a:stretch>
        </p:blipFill>
        <p:spPr>
          <a:xfrm>
            <a:off x="577285" y="1306127"/>
            <a:ext cx="2951290" cy="3468527"/>
          </a:xfrm>
          <a:prstGeom prst="rect">
            <a:avLst/>
          </a:prstGeom>
        </p:spPr>
      </p:pic>
      <p:pic>
        <p:nvPicPr>
          <p:cNvPr id="6" name="Bildobjekt 5"/>
          <p:cNvPicPr>
            <a:picLocks noChangeAspect="1"/>
          </p:cNvPicPr>
          <p:nvPr/>
        </p:nvPicPr>
        <p:blipFill>
          <a:blip r:embed="rId3"/>
          <a:stretch>
            <a:fillRect/>
          </a:stretch>
        </p:blipFill>
        <p:spPr>
          <a:xfrm>
            <a:off x="4116056" y="1582919"/>
            <a:ext cx="3303938" cy="1354654"/>
          </a:xfrm>
          <a:prstGeom prst="rect">
            <a:avLst/>
          </a:prstGeom>
        </p:spPr>
      </p:pic>
      <p:pic>
        <p:nvPicPr>
          <p:cNvPr id="7" name="Bildobjekt 6"/>
          <p:cNvPicPr>
            <a:picLocks noChangeAspect="1"/>
          </p:cNvPicPr>
          <p:nvPr/>
        </p:nvPicPr>
        <p:blipFill>
          <a:blip r:embed="rId4"/>
          <a:stretch>
            <a:fillRect/>
          </a:stretch>
        </p:blipFill>
        <p:spPr>
          <a:xfrm>
            <a:off x="4116056" y="3651687"/>
            <a:ext cx="3670689" cy="439096"/>
          </a:xfrm>
          <a:prstGeom prst="rect">
            <a:avLst/>
          </a:prstGeom>
        </p:spPr>
      </p:pic>
      <p:cxnSp>
        <p:nvCxnSpPr>
          <p:cNvPr id="9" name="Rak pilkoppling 8"/>
          <p:cNvCxnSpPr/>
          <p:nvPr/>
        </p:nvCxnSpPr>
        <p:spPr>
          <a:xfrm flipH="1">
            <a:off x="886351" y="830253"/>
            <a:ext cx="235612" cy="475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Rak pilkoppling 12"/>
          <p:cNvCxnSpPr/>
          <p:nvPr/>
        </p:nvCxnSpPr>
        <p:spPr>
          <a:xfrm flipH="1">
            <a:off x="4538341" y="966961"/>
            <a:ext cx="176710" cy="615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Rak pilkoppling 18"/>
          <p:cNvCxnSpPr/>
          <p:nvPr/>
        </p:nvCxnSpPr>
        <p:spPr>
          <a:xfrm>
            <a:off x="3433207" y="1248032"/>
            <a:ext cx="875132" cy="2331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8159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60463" y="251752"/>
            <a:ext cx="7552857" cy="976798"/>
          </a:xfrm>
        </p:spPr>
        <p:txBody>
          <a:bodyPr anchor="t"/>
          <a:lstStyle/>
          <a:p>
            <a:pPr>
              <a:lnSpc>
                <a:spcPct val="100000"/>
              </a:lnSpc>
            </a:pPr>
            <a:r>
              <a:rPr lang="sv-SE" sz="1400" dirty="0" smtClean="0"/>
              <a:t>Kontrollera, ta bort inlagd resultatrapportörer</a:t>
            </a:r>
            <a:br>
              <a:rPr lang="sv-SE" sz="1400" dirty="0" smtClean="0"/>
            </a:br>
            <a:r>
              <a:rPr lang="sv-SE" sz="1100" dirty="0" smtClean="0"/>
              <a:t/>
            </a:r>
            <a:br>
              <a:rPr lang="sv-SE" sz="1100" dirty="0" smtClean="0"/>
            </a:br>
            <a:r>
              <a:rPr lang="sv-SE" sz="1100" b="0" dirty="0" smtClean="0">
                <a:latin typeface="+mn-lt"/>
              </a:rPr>
              <a:t>Genom att söka fram en viss lärare </a:t>
            </a:r>
            <a:r>
              <a:rPr lang="sv-SE" sz="800" b="0" dirty="0" smtClean="0">
                <a:solidFill>
                  <a:schemeClr val="accent5">
                    <a:lumMod val="75000"/>
                  </a:schemeClr>
                </a:solidFill>
                <a:latin typeface="+mn-lt"/>
              </a:rPr>
              <a:t>(tips! skriv efternamnet i fältet ”resultatrapportör”, då filtreras lärare fram som finns kopplade till organisationen)</a:t>
            </a:r>
            <a:r>
              <a:rPr lang="sv-SE" sz="1100" b="0" dirty="0" smtClean="0">
                <a:latin typeface="+mn-lt"/>
              </a:rPr>
              <a:t>, klicka därefter ”Sök”.</a:t>
            </a:r>
            <a:br>
              <a:rPr lang="sv-SE" sz="1100" b="0" dirty="0" smtClean="0">
                <a:latin typeface="+mn-lt"/>
              </a:rPr>
            </a:br>
            <a:r>
              <a:rPr lang="sv-SE" sz="1100" b="0" dirty="0" smtClean="0">
                <a:latin typeface="+mn-lt"/>
              </a:rPr>
              <a:t/>
            </a:r>
            <a:br>
              <a:rPr lang="sv-SE" sz="1100" b="0" dirty="0" smtClean="0">
                <a:latin typeface="+mn-lt"/>
              </a:rPr>
            </a:br>
            <a:r>
              <a:rPr lang="sv-SE" sz="1100" b="0" dirty="0" smtClean="0">
                <a:latin typeface="+mn-lt"/>
              </a:rPr>
              <a:t>Ska läraren tas bort från kursen, klicka på ”Välj” och därefter ”Ta bort”.</a:t>
            </a:r>
            <a:br>
              <a:rPr lang="sv-SE" sz="1100" b="0" dirty="0" smtClean="0">
                <a:latin typeface="+mn-lt"/>
              </a:rPr>
            </a:br>
            <a:r>
              <a:rPr lang="sv-SE" sz="1100" b="0" dirty="0">
                <a:latin typeface="+mn-lt"/>
              </a:rPr>
              <a:t>D</a:t>
            </a:r>
            <a:r>
              <a:rPr lang="sv-SE" sz="1100" b="0" dirty="0" smtClean="0">
                <a:latin typeface="+mn-lt"/>
              </a:rPr>
              <a:t>u kan även redigera behörigheten, klicka då ”Ändra”, då kommer du tillbaka till flik 3 i Ladok (se bild 5)</a:t>
            </a:r>
            <a:endParaRPr lang="sv-SE" sz="1100" b="0" dirty="0">
              <a:latin typeface="+mn-lt"/>
            </a:endParaRPr>
          </a:p>
        </p:txBody>
      </p:sp>
      <p:sp>
        <p:nvSpPr>
          <p:cNvPr id="3" name="Platshållare för datum 2"/>
          <p:cNvSpPr>
            <a:spLocks noGrp="1"/>
          </p:cNvSpPr>
          <p:nvPr>
            <p:ph type="dt" sz="half" idx="11"/>
          </p:nvPr>
        </p:nvSpPr>
        <p:spPr/>
        <p:txBody>
          <a:bodyPr/>
          <a:lstStyle/>
          <a:p>
            <a:fld id="{C55EB1E9-4E18-5549-8E17-04A05D374244}" type="datetime1">
              <a:rPr lang="sv-SE" smtClean="0"/>
              <a:t>2019-05-28</a:t>
            </a:fld>
            <a:endParaRPr lang="en-GB" dirty="0"/>
          </a:p>
        </p:txBody>
      </p:sp>
      <p:sp>
        <p:nvSpPr>
          <p:cNvPr id="4" name="Platshållare för bildnummer 3"/>
          <p:cNvSpPr>
            <a:spLocks noGrp="1"/>
          </p:cNvSpPr>
          <p:nvPr>
            <p:ph type="sldNum" sz="quarter" idx="12"/>
          </p:nvPr>
        </p:nvSpPr>
        <p:spPr/>
        <p:txBody>
          <a:bodyPr/>
          <a:lstStyle/>
          <a:p>
            <a:fld id="{C338348D-F2D3-AB47-AE2A-1D59B1E58D64}" type="slidenum">
              <a:rPr lang="en-GB" smtClean="0"/>
              <a:pPr/>
              <a:t>7</a:t>
            </a:fld>
            <a:endParaRPr lang="en-GB"/>
          </a:p>
        </p:txBody>
      </p:sp>
      <p:pic>
        <p:nvPicPr>
          <p:cNvPr id="5" name="Bildobjekt 4"/>
          <p:cNvPicPr>
            <a:picLocks noChangeAspect="1"/>
          </p:cNvPicPr>
          <p:nvPr/>
        </p:nvPicPr>
        <p:blipFill>
          <a:blip r:embed="rId2"/>
          <a:stretch>
            <a:fillRect/>
          </a:stretch>
        </p:blipFill>
        <p:spPr>
          <a:xfrm>
            <a:off x="677007" y="1928672"/>
            <a:ext cx="6924295" cy="1943251"/>
          </a:xfrm>
          <a:prstGeom prst="rect">
            <a:avLst/>
          </a:prstGeom>
        </p:spPr>
      </p:pic>
      <p:cxnSp>
        <p:nvCxnSpPr>
          <p:cNvPr id="8" name="Rak pilkoppling 7"/>
          <p:cNvCxnSpPr/>
          <p:nvPr/>
        </p:nvCxnSpPr>
        <p:spPr>
          <a:xfrm flipH="1">
            <a:off x="1682945" y="892155"/>
            <a:ext cx="2058802" cy="20081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Ellips 9"/>
          <p:cNvSpPr/>
          <p:nvPr/>
        </p:nvSpPr>
        <p:spPr>
          <a:xfrm>
            <a:off x="7085198" y="3169546"/>
            <a:ext cx="560981" cy="476834"/>
          </a:xfrm>
          <a:prstGeom prst="ellipse">
            <a:avLst/>
          </a:prstGeom>
          <a:noFill/>
          <a:ln>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3" name="Bildobjekt 12"/>
          <p:cNvPicPr>
            <a:picLocks noChangeAspect="1"/>
          </p:cNvPicPr>
          <p:nvPr/>
        </p:nvPicPr>
        <p:blipFill>
          <a:blip r:embed="rId3"/>
          <a:stretch>
            <a:fillRect/>
          </a:stretch>
        </p:blipFill>
        <p:spPr>
          <a:xfrm>
            <a:off x="6847342" y="3816907"/>
            <a:ext cx="1005914" cy="395876"/>
          </a:xfrm>
          <a:prstGeom prst="rect">
            <a:avLst/>
          </a:prstGeom>
        </p:spPr>
      </p:pic>
      <p:sp>
        <p:nvSpPr>
          <p:cNvPr id="14" name="Ellips 13"/>
          <p:cNvSpPr/>
          <p:nvPr/>
        </p:nvSpPr>
        <p:spPr>
          <a:xfrm>
            <a:off x="6712145" y="3743979"/>
            <a:ext cx="746105" cy="566210"/>
          </a:xfrm>
          <a:prstGeom prst="ellipse">
            <a:avLst/>
          </a:prstGeom>
          <a:noFill/>
          <a:ln>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6" name="Rak pilkoppling 15"/>
          <p:cNvCxnSpPr/>
          <p:nvPr/>
        </p:nvCxnSpPr>
        <p:spPr>
          <a:xfrm>
            <a:off x="5609816" y="1301478"/>
            <a:ext cx="1660263" cy="1654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709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60463" y="251751"/>
            <a:ext cx="7552857" cy="1481681"/>
          </a:xfrm>
        </p:spPr>
        <p:txBody>
          <a:bodyPr anchor="t"/>
          <a:lstStyle/>
          <a:p>
            <a:pPr>
              <a:lnSpc>
                <a:spcPct val="100000"/>
              </a:lnSpc>
            </a:pPr>
            <a:r>
              <a:rPr lang="sv-SE" sz="1400" dirty="0" smtClean="0"/>
              <a:t>Ny ”startsida” i Ladok</a:t>
            </a:r>
            <a:br>
              <a:rPr lang="sv-SE" sz="1400" dirty="0" smtClean="0"/>
            </a:br>
            <a:r>
              <a:rPr lang="sv-SE" sz="1400" dirty="0" smtClean="0"/>
              <a:t/>
            </a:r>
            <a:br>
              <a:rPr lang="sv-SE" sz="1400" dirty="0" smtClean="0"/>
            </a:br>
            <a:r>
              <a:rPr lang="sv-SE" sz="1100" b="0" dirty="0" smtClean="0">
                <a:latin typeface="+mn-lt"/>
              </a:rPr>
              <a:t>Den nya startsidan finns nu som BETA dvs man kan välja den om man vill. Men från i sommar så kommer den att ersättas av den tidigare. Den är under utveckling och kommer att förändras/förbättras över tid.</a:t>
            </a:r>
            <a:br>
              <a:rPr lang="sv-SE" sz="1100" b="0" dirty="0" smtClean="0">
                <a:latin typeface="+mn-lt"/>
              </a:rPr>
            </a:br>
            <a:r>
              <a:rPr lang="sv-SE" sz="1100" b="0" dirty="0">
                <a:latin typeface="+mn-lt"/>
              </a:rPr>
              <a:t/>
            </a:r>
            <a:br>
              <a:rPr lang="sv-SE" sz="1100" b="0" dirty="0">
                <a:latin typeface="+mn-lt"/>
              </a:rPr>
            </a:br>
            <a:r>
              <a:rPr lang="sv-SE" sz="1100" b="0" dirty="0" smtClean="0">
                <a:latin typeface="+mn-lt"/>
              </a:rPr>
              <a:t>Kursrapportörer och examinatorer måste vara inlagda enligt den nya ”medarbetarrättigheten” för att kunna rapportera och attestera resultat från i sommar/höst (2019). Är man kopplad till kurs, så visas information och direktlänkar från startsidan.</a:t>
            </a:r>
            <a:endParaRPr lang="sv-SE" sz="1100" b="0" dirty="0">
              <a:latin typeface="+mn-lt"/>
            </a:endParaRPr>
          </a:p>
        </p:txBody>
      </p:sp>
      <p:sp>
        <p:nvSpPr>
          <p:cNvPr id="3" name="Platshållare för datum 2"/>
          <p:cNvSpPr>
            <a:spLocks noGrp="1"/>
          </p:cNvSpPr>
          <p:nvPr>
            <p:ph type="dt" sz="half" idx="11"/>
          </p:nvPr>
        </p:nvSpPr>
        <p:spPr/>
        <p:txBody>
          <a:bodyPr/>
          <a:lstStyle/>
          <a:p>
            <a:fld id="{C55EB1E9-4E18-5549-8E17-04A05D374244}" type="datetime1">
              <a:rPr lang="sv-SE" smtClean="0"/>
              <a:t>2019-05-28</a:t>
            </a:fld>
            <a:endParaRPr lang="en-GB" dirty="0"/>
          </a:p>
        </p:txBody>
      </p:sp>
      <p:sp>
        <p:nvSpPr>
          <p:cNvPr id="4" name="Platshållare för bildnummer 3"/>
          <p:cNvSpPr>
            <a:spLocks noGrp="1"/>
          </p:cNvSpPr>
          <p:nvPr>
            <p:ph type="sldNum" sz="quarter" idx="12"/>
          </p:nvPr>
        </p:nvSpPr>
        <p:spPr/>
        <p:txBody>
          <a:bodyPr/>
          <a:lstStyle/>
          <a:p>
            <a:fld id="{C338348D-F2D3-AB47-AE2A-1D59B1E58D64}" type="slidenum">
              <a:rPr lang="en-GB" smtClean="0"/>
              <a:pPr/>
              <a:t>8</a:t>
            </a:fld>
            <a:endParaRPr lang="en-GB"/>
          </a:p>
        </p:txBody>
      </p:sp>
      <p:pic>
        <p:nvPicPr>
          <p:cNvPr id="5" name="Bildobjekt 4"/>
          <p:cNvPicPr>
            <a:picLocks noChangeAspect="1"/>
          </p:cNvPicPr>
          <p:nvPr/>
        </p:nvPicPr>
        <p:blipFill>
          <a:blip r:embed="rId2"/>
          <a:stretch>
            <a:fillRect/>
          </a:stretch>
        </p:blipFill>
        <p:spPr>
          <a:xfrm>
            <a:off x="661958" y="1948921"/>
            <a:ext cx="5581767" cy="1395442"/>
          </a:xfrm>
          <a:prstGeom prst="rect">
            <a:avLst/>
          </a:prstGeom>
        </p:spPr>
      </p:pic>
      <p:pic>
        <p:nvPicPr>
          <p:cNvPr id="6" name="Bildobjekt 5"/>
          <p:cNvPicPr>
            <a:picLocks noChangeAspect="1"/>
          </p:cNvPicPr>
          <p:nvPr/>
        </p:nvPicPr>
        <p:blipFill>
          <a:blip r:embed="rId3"/>
          <a:stretch>
            <a:fillRect/>
          </a:stretch>
        </p:blipFill>
        <p:spPr>
          <a:xfrm>
            <a:off x="661958" y="3688729"/>
            <a:ext cx="4387140" cy="916425"/>
          </a:xfrm>
          <a:prstGeom prst="rect">
            <a:avLst/>
          </a:prstGeom>
        </p:spPr>
      </p:pic>
    </p:spTree>
    <p:extLst>
      <p:ext uri="{BB962C8B-B14F-4D97-AF65-F5344CB8AC3E}">
        <p14:creationId xmlns:p14="http://schemas.microsoft.com/office/powerpoint/2010/main" val="2955652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fcb025ba9a6ccf8fed139b5222f2a63b17a4791"/>
</p:tagLst>
</file>

<file path=ppt/theme/theme1.xml><?xml version="1.0" encoding="utf-8"?>
<a:theme xmlns:a="http://schemas.openxmlformats.org/drawingml/2006/main" name="KTH_PPT-mall">
  <a:themeElements>
    <a:clrScheme name="KTH">
      <a:dk1>
        <a:srgbClr val="000000"/>
      </a:dk1>
      <a:lt1>
        <a:srgbClr val="FFFFFF"/>
      </a:lt1>
      <a:dk2>
        <a:srgbClr val="65656C"/>
      </a:dk2>
      <a:lt2>
        <a:srgbClr val="838389"/>
      </a:lt2>
      <a:accent1>
        <a:srgbClr val="1954A6"/>
      </a:accent1>
      <a:accent2>
        <a:srgbClr val="5E87C0"/>
      </a:accent2>
      <a:accent3>
        <a:srgbClr val="2091C3"/>
      </a:accent3>
      <a:accent4>
        <a:srgbClr val="D02F80"/>
      </a:accent4>
      <a:accent5>
        <a:srgbClr val="D95999"/>
      </a:accent5>
      <a:accent6>
        <a:srgbClr val="61922E"/>
      </a:accent6>
      <a:hlink>
        <a:srgbClr val="65656C"/>
      </a:hlink>
      <a:folHlink>
        <a:srgbClr val="838389"/>
      </a:folHlink>
    </a:clrScheme>
    <a:fontScheme name="Anpassat 2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mall_16x9_F (1).potx" id="{BE624EC1-4F62-4DC8-B9E4-453D120CE72B}" vid="{7DAB5301-49AB-4EA1-857A-E1147B6F727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KTH_PPT template 2019 general_16_9</Template>
  <TotalTime>161</TotalTime>
  <Words>161</Words>
  <Application>Microsoft Office PowerPoint</Application>
  <PresentationFormat>Bildspel på skärmen (16:9)</PresentationFormat>
  <Paragraphs>32</Paragraphs>
  <Slides>8</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vt:i4>
      </vt:variant>
    </vt:vector>
  </HeadingPairs>
  <TitlesOfParts>
    <vt:vector size="12" baseType="lpstr">
      <vt:lpstr>Arial</vt:lpstr>
      <vt:lpstr>Calibri</vt:lpstr>
      <vt:lpstr>Systemtypsnitt</vt:lpstr>
      <vt:lpstr>KTH_PPT-mall</vt:lpstr>
      <vt:lpstr>Medarbetarrättighet -</vt:lpstr>
      <vt:lpstr>Bakgrund</vt:lpstr>
      <vt:lpstr>Inledning  Resultatrapporterande lärare ska kopplas till kursen hen ska rapportera på.  Kurserna som hen är kopplad till kommer att visas på startsidan.  Under “Avancerat” i menyn hittar du “Medarbetarrättigheter”.        Klicka på “Rapporteringsrättigheter”,    Här kan du söka fram rapportörer som är kopplade, antingen specific rapportör, rapportörer på vis organisation  eller kurs (ange benämning).  </vt:lpstr>
      <vt:lpstr>Kursrättighet för rapportör  Koppla lärare till kurs – klicka på ”Ny kursrättighet”.  1. Sök fram kursen genom att t.ex. ange kurskod, klicka ¨på ”Sök”. Information om kursen visas, om det finns flera kursversioner, markera den senaste och klicka ”Nästa”  </vt:lpstr>
      <vt:lpstr>Välj medarbetare  2. Nu ska du koppla läraren, leta upp läraren i kolumnen ”Välj” * (tips! Om du anger första bokstaven i efternamnet, så kommer du direkt till de personerna och slipper scrolla så långt).   Markera läraren och klicka på den översta pilen mellan kolumnerna, läraren visas därefter i kolumnen ”Valda”.  Ska flera lärare kopplas välj nästa.  (Tips! Du kan välja flera genom att markera den första och därefter trycka ner tangenterna Ctrl och Alt. och sedan  klicka på nästa).  Du kan ta bort vald lärare genom att markera den personen och klicka på den nedre pilen</vt:lpstr>
      <vt:lpstr>Kursrättigheter  3. Här kan man ange vilka rättigheter lärare ska ha, klicka bara ”Nästa” (default val ska i normalfallet gälla) 4. Här kan man begränsa vilka studenter det ska gälla, klicka bara ”Nästa” (default val ska i normalfallet gälla) 5. Bekräfta att de val du lagt in stämmer, om något är fel, klicka ”Tillbaka” till den fliken där ändring ska göras.</vt:lpstr>
      <vt:lpstr>Kontrollera, ta bort inlagd resultatrapportörer  Genom att söka fram en viss lärare (tips! skriv efternamnet i fältet ”resultatrapportör”, då filtreras lärare fram som finns kopplade till organisationen), klicka därefter ”Sök”.  Ska läraren tas bort från kursen, klicka på ”Välj” och därefter ”Ta bort”. Du kan även redigera behörigheten, klicka då ”Ändra”, då kommer du tillbaka till flik 3 i Ladok (se bild 5)</vt:lpstr>
      <vt:lpstr>Ny ”startsida” i Ladok  Den nya startsidan finns nu som BETA dvs man kan välja den om man vill. Men från i sommar så kommer den att ersättas av den tidigare. Den är under utveckling och kommer att förändras/förbättras över tid.  Kursrapportörer och examinatorer måste vara inlagda enligt den nya ”medarbetarrättigheten” för att kunna rapportera och attestera resultat från i sommar/höst (2019). Är man kopplad till kurs, så visas information och direktlänkar från startsidan.</vt:lpstr>
    </vt:vector>
  </TitlesOfParts>
  <Company>KTH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Medarbetarrättighet -</dc:title>
  <dc:creator>Katarina Tillman</dc:creator>
  <cp:lastModifiedBy>Katarina Tillman</cp:lastModifiedBy>
  <cp:revision>27</cp:revision>
  <cp:lastPrinted>2013-05-27T09:10:21Z</cp:lastPrinted>
  <dcterms:created xsi:type="dcterms:W3CDTF">2019-05-17T07:20:52Z</dcterms:created>
  <dcterms:modified xsi:type="dcterms:W3CDTF">2019-05-28T08:35:52Z</dcterms:modified>
</cp:coreProperties>
</file>