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6" r:id="rId3"/>
    <p:sldId id="272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22E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howGuides="1">
      <p:cViewPr>
        <p:scale>
          <a:sx n="65" d="100"/>
          <a:sy n="65" d="100"/>
        </p:scale>
        <p:origin x="-389" y="221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orient="horz" pos="4054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94E3-C2BE-4C89-A7FD-4FE5DE1A5E77}" type="datetimeFigureOut">
              <a:rPr lang="sv-SE" smtClean="0"/>
              <a:t>2018-06-04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F652-AAB1-4256-B7FE-D6E34478D1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203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5106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ruta 5"/>
          <p:cNvSpPr txBox="1"/>
          <p:nvPr userDrawn="1"/>
        </p:nvSpPr>
        <p:spPr>
          <a:xfrm>
            <a:off x="7103422" y="263482"/>
            <a:ext cx="17796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b="1" dirty="0" smtClean="0"/>
              <a:t>KTH ROYAL INSTITUTE</a:t>
            </a:r>
            <a:br>
              <a:rPr lang="sv-SE" sz="1100" b="1" dirty="0" smtClean="0"/>
            </a:br>
            <a:r>
              <a:rPr lang="sv-SE" sz="1100" b="1" dirty="0" smtClean="0"/>
              <a:t>OF</a:t>
            </a:r>
            <a:r>
              <a:rPr lang="sv-SE" sz="1100" b="1" baseline="0" dirty="0" smtClean="0"/>
              <a:t> TECHNOLOGY</a:t>
            </a:r>
            <a:endParaRPr lang="sv-SE" sz="1100" b="1" dirty="0"/>
          </a:p>
        </p:txBody>
      </p:sp>
    </p:spTree>
    <p:extLst>
      <p:ext uri="{BB962C8B-B14F-4D97-AF65-F5344CB8AC3E}">
        <p14:creationId xmlns:p14="http://schemas.microsoft.com/office/powerpoint/2010/main" val="3404802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10EB9C33-90E9-4082-8460-550F57321DAD}" type="datetime1">
              <a:rPr lang="sv-SE" smtClean="0"/>
              <a:t>2018-06-04</a:t>
            </a:fld>
            <a:endParaRPr lang="sv-SE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9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6935788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117E502F-4722-4697-B766-B72468C83AE0}" type="datetime1">
              <a:rPr lang="sv-SE" smtClean="0"/>
              <a:t>2018-06-04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266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AD7395D0-2D7B-4EB4-8C29-575160A048C7}" type="datetime1">
              <a:rPr lang="sv-SE" smtClean="0"/>
              <a:t>2018-06-04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582739"/>
            <a:ext cx="3312790" cy="4078286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1582740"/>
            <a:ext cx="3328988" cy="407828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Klicka på ikonen för att lägga till ett diagram</a:t>
            </a:r>
            <a:endParaRPr lang="en-GB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657EEAA2-C178-40FC-A69B-D5FBD820AA4A}" type="datetime1">
              <a:rPr lang="sv-SE" smtClean="0"/>
              <a:t>2018-06-04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1582739"/>
            <a:ext cx="3328988" cy="407828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13F0F477-2699-4C2B-AB97-E301E7EF1E55}" type="datetime1">
              <a:rPr lang="sv-SE" smtClean="0"/>
              <a:t>2018-06-04</a:t>
            </a:fld>
            <a:endParaRPr lang="sv-SE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10639" y="1582739"/>
            <a:ext cx="9208426" cy="4713858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213854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80000"/>
              <a:gd name="connsiteX1" fmla="*/ 9150613 w 9152201"/>
              <a:gd name="connsiteY1" fmla="*/ 9702 h 4280000"/>
              <a:gd name="connsiteX2" fmla="*/ 9150613 w 9152201"/>
              <a:gd name="connsiteY2" fmla="*/ 89 h 4280000"/>
              <a:gd name="connsiteX3" fmla="*/ 9140347 w 9152201"/>
              <a:gd name="connsiteY3" fmla="*/ 3967387 h 4280000"/>
              <a:gd name="connsiteX4" fmla="*/ 1344317 w 9152201"/>
              <a:gd name="connsiteY4" fmla="*/ 3963016 h 4280000"/>
              <a:gd name="connsiteX5" fmla="*/ 1269350 w 9152201"/>
              <a:gd name="connsiteY5" fmla="*/ 4009885 h 4280000"/>
              <a:gd name="connsiteX6" fmla="*/ 1262230 w 9152201"/>
              <a:gd name="connsiteY6" fmla="*/ 4220084 h 4280000"/>
              <a:gd name="connsiteX7" fmla="*/ 1196100 w 9152201"/>
              <a:gd name="connsiteY7" fmla="*/ 4280000 h 4280000"/>
              <a:gd name="connsiteX8" fmla="*/ 4376 w 9152201"/>
              <a:gd name="connsiteY8" fmla="*/ 4265541 h 4280000"/>
              <a:gd name="connsiteX9" fmla="*/ 6613 w 9152201"/>
              <a:gd name="connsiteY9" fmla="*/ 718270 h 4280000"/>
              <a:gd name="connsiteX10" fmla="*/ 806 w 9152201"/>
              <a:gd name="connsiteY10" fmla="*/ 0 h 4280000"/>
              <a:gd name="connsiteX0" fmla="*/ 806 w 9152201"/>
              <a:gd name="connsiteY0" fmla="*/ 0 h 4265541"/>
              <a:gd name="connsiteX1" fmla="*/ 9150613 w 9152201"/>
              <a:gd name="connsiteY1" fmla="*/ 9702 h 4265541"/>
              <a:gd name="connsiteX2" fmla="*/ 9150613 w 9152201"/>
              <a:gd name="connsiteY2" fmla="*/ 89 h 4265541"/>
              <a:gd name="connsiteX3" fmla="*/ 9140347 w 9152201"/>
              <a:gd name="connsiteY3" fmla="*/ 3967387 h 4265541"/>
              <a:gd name="connsiteX4" fmla="*/ 1344317 w 9152201"/>
              <a:gd name="connsiteY4" fmla="*/ 3963016 h 4265541"/>
              <a:gd name="connsiteX5" fmla="*/ 1269350 w 9152201"/>
              <a:gd name="connsiteY5" fmla="*/ 4009885 h 4265541"/>
              <a:gd name="connsiteX6" fmla="*/ 1262230 w 9152201"/>
              <a:gd name="connsiteY6" fmla="*/ 4220084 h 4265541"/>
              <a:gd name="connsiteX7" fmla="*/ 1196100 w 9152201"/>
              <a:gd name="connsiteY7" fmla="*/ 4258492 h 4265541"/>
              <a:gd name="connsiteX8" fmla="*/ 4376 w 9152201"/>
              <a:gd name="connsiteY8" fmla="*/ 4265541 h 4265541"/>
              <a:gd name="connsiteX9" fmla="*/ 6613 w 9152201"/>
              <a:gd name="connsiteY9" fmla="*/ 718270 h 4265541"/>
              <a:gd name="connsiteX10" fmla="*/ 806 w 9152201"/>
              <a:gd name="connsiteY10" fmla="*/ 0 h 4265541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75580"/>
              <a:gd name="connsiteX1" fmla="*/ 9150613 w 9152201"/>
              <a:gd name="connsiteY1" fmla="*/ 9702 h 4275580"/>
              <a:gd name="connsiteX2" fmla="*/ 9150613 w 9152201"/>
              <a:gd name="connsiteY2" fmla="*/ 89 h 4275580"/>
              <a:gd name="connsiteX3" fmla="*/ 9140347 w 9152201"/>
              <a:gd name="connsiteY3" fmla="*/ 3967387 h 4275580"/>
              <a:gd name="connsiteX4" fmla="*/ 1344317 w 9152201"/>
              <a:gd name="connsiteY4" fmla="*/ 3963016 h 4275580"/>
              <a:gd name="connsiteX5" fmla="*/ 1269350 w 9152201"/>
              <a:gd name="connsiteY5" fmla="*/ 4009885 h 4275580"/>
              <a:gd name="connsiteX6" fmla="*/ 1262230 w 9152201"/>
              <a:gd name="connsiteY6" fmla="*/ 4220084 h 4275580"/>
              <a:gd name="connsiteX7" fmla="*/ 1173736 w 9152201"/>
              <a:gd name="connsiteY7" fmla="*/ 4268653 h 4275580"/>
              <a:gd name="connsiteX8" fmla="*/ 4376 w 9152201"/>
              <a:gd name="connsiteY8" fmla="*/ 4265541 h 4275580"/>
              <a:gd name="connsiteX9" fmla="*/ 6613 w 9152201"/>
              <a:gd name="connsiteY9" fmla="*/ 718270 h 4275580"/>
              <a:gd name="connsiteX10" fmla="*/ 806 w 9152201"/>
              <a:gd name="connsiteY10" fmla="*/ 0 h 4275580"/>
              <a:gd name="connsiteX0" fmla="*/ 806 w 9152201"/>
              <a:gd name="connsiteY0" fmla="*/ 0 h 4268653"/>
              <a:gd name="connsiteX1" fmla="*/ 9150613 w 9152201"/>
              <a:gd name="connsiteY1" fmla="*/ 9702 h 4268653"/>
              <a:gd name="connsiteX2" fmla="*/ 9150613 w 9152201"/>
              <a:gd name="connsiteY2" fmla="*/ 89 h 4268653"/>
              <a:gd name="connsiteX3" fmla="*/ 9140347 w 9152201"/>
              <a:gd name="connsiteY3" fmla="*/ 3967387 h 4268653"/>
              <a:gd name="connsiteX4" fmla="*/ 1344317 w 9152201"/>
              <a:gd name="connsiteY4" fmla="*/ 3963016 h 4268653"/>
              <a:gd name="connsiteX5" fmla="*/ 1269350 w 9152201"/>
              <a:gd name="connsiteY5" fmla="*/ 4009885 h 4268653"/>
              <a:gd name="connsiteX6" fmla="*/ 1262230 w 9152201"/>
              <a:gd name="connsiteY6" fmla="*/ 4220084 h 4268653"/>
              <a:gd name="connsiteX7" fmla="*/ 1173736 w 9152201"/>
              <a:gd name="connsiteY7" fmla="*/ 4268653 h 4268653"/>
              <a:gd name="connsiteX8" fmla="*/ 4376 w 9152201"/>
              <a:gd name="connsiteY8" fmla="*/ 4265541 h 4268653"/>
              <a:gd name="connsiteX9" fmla="*/ 6613 w 9152201"/>
              <a:gd name="connsiteY9" fmla="*/ 718270 h 4268653"/>
              <a:gd name="connsiteX10" fmla="*/ 806 w 9152201"/>
              <a:gd name="connsiteY10" fmla="*/ 0 h 4268653"/>
              <a:gd name="connsiteX0" fmla="*/ 806 w 9152201"/>
              <a:gd name="connsiteY0" fmla="*/ 0 h 4290821"/>
              <a:gd name="connsiteX1" fmla="*/ 9150613 w 9152201"/>
              <a:gd name="connsiteY1" fmla="*/ 9702 h 4290821"/>
              <a:gd name="connsiteX2" fmla="*/ 9150613 w 9152201"/>
              <a:gd name="connsiteY2" fmla="*/ 89 h 4290821"/>
              <a:gd name="connsiteX3" fmla="*/ 9140347 w 9152201"/>
              <a:gd name="connsiteY3" fmla="*/ 3967387 h 4290821"/>
              <a:gd name="connsiteX4" fmla="*/ 1344317 w 9152201"/>
              <a:gd name="connsiteY4" fmla="*/ 3963016 h 4290821"/>
              <a:gd name="connsiteX5" fmla="*/ 1269350 w 9152201"/>
              <a:gd name="connsiteY5" fmla="*/ 4009885 h 4290821"/>
              <a:gd name="connsiteX6" fmla="*/ 1262230 w 9152201"/>
              <a:gd name="connsiteY6" fmla="*/ 4220084 h 4290821"/>
              <a:gd name="connsiteX7" fmla="*/ 1173736 w 9152201"/>
              <a:gd name="connsiteY7" fmla="*/ 4268653 h 4290821"/>
              <a:gd name="connsiteX8" fmla="*/ 4376 w 9152201"/>
              <a:gd name="connsiteY8" fmla="*/ 4265541 h 4290821"/>
              <a:gd name="connsiteX9" fmla="*/ 6613 w 9152201"/>
              <a:gd name="connsiteY9" fmla="*/ 718270 h 4290821"/>
              <a:gd name="connsiteX10" fmla="*/ 806 w 9152201"/>
              <a:gd name="connsiteY10" fmla="*/ 0 h 4290821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4376 w 9152201"/>
              <a:gd name="connsiteY8" fmla="*/ 4265541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2201"/>
              <a:gd name="connsiteY0" fmla="*/ 0 h 4275702"/>
              <a:gd name="connsiteX1" fmla="*/ 9150613 w 9152201"/>
              <a:gd name="connsiteY1" fmla="*/ 9702 h 4275702"/>
              <a:gd name="connsiteX2" fmla="*/ 9150613 w 9152201"/>
              <a:gd name="connsiteY2" fmla="*/ 89 h 4275702"/>
              <a:gd name="connsiteX3" fmla="*/ 9140347 w 9152201"/>
              <a:gd name="connsiteY3" fmla="*/ 3967387 h 4275702"/>
              <a:gd name="connsiteX4" fmla="*/ 1344317 w 9152201"/>
              <a:gd name="connsiteY4" fmla="*/ 3963016 h 4275702"/>
              <a:gd name="connsiteX5" fmla="*/ 1269350 w 9152201"/>
              <a:gd name="connsiteY5" fmla="*/ 4009885 h 4275702"/>
              <a:gd name="connsiteX6" fmla="*/ 1262230 w 9152201"/>
              <a:gd name="connsiteY6" fmla="*/ 4220084 h 4275702"/>
              <a:gd name="connsiteX7" fmla="*/ 1173736 w 9152201"/>
              <a:gd name="connsiteY7" fmla="*/ 4268653 h 4275702"/>
              <a:gd name="connsiteX8" fmla="*/ 0 w 9152201"/>
              <a:gd name="connsiteY8" fmla="*/ 4275702 h 4275702"/>
              <a:gd name="connsiteX9" fmla="*/ 6613 w 9152201"/>
              <a:gd name="connsiteY9" fmla="*/ 718270 h 4275702"/>
              <a:gd name="connsiteX10" fmla="*/ 806 w 9152201"/>
              <a:gd name="connsiteY10" fmla="*/ 0 h 4275702"/>
              <a:gd name="connsiteX0" fmla="*/ 806 w 9152201"/>
              <a:gd name="connsiteY0" fmla="*/ 0 h 4270324"/>
              <a:gd name="connsiteX1" fmla="*/ 9150613 w 9152201"/>
              <a:gd name="connsiteY1" fmla="*/ 9702 h 4270324"/>
              <a:gd name="connsiteX2" fmla="*/ 9150613 w 9152201"/>
              <a:gd name="connsiteY2" fmla="*/ 89 h 4270324"/>
              <a:gd name="connsiteX3" fmla="*/ 9140347 w 9152201"/>
              <a:gd name="connsiteY3" fmla="*/ 3967387 h 4270324"/>
              <a:gd name="connsiteX4" fmla="*/ 1344317 w 9152201"/>
              <a:gd name="connsiteY4" fmla="*/ 3963016 h 4270324"/>
              <a:gd name="connsiteX5" fmla="*/ 1269350 w 9152201"/>
              <a:gd name="connsiteY5" fmla="*/ 4009885 h 4270324"/>
              <a:gd name="connsiteX6" fmla="*/ 1262230 w 9152201"/>
              <a:gd name="connsiteY6" fmla="*/ 4220084 h 4270324"/>
              <a:gd name="connsiteX7" fmla="*/ 1173736 w 9152201"/>
              <a:gd name="connsiteY7" fmla="*/ 4268653 h 4270324"/>
              <a:gd name="connsiteX8" fmla="*/ 0 w 9152201"/>
              <a:gd name="connsiteY8" fmla="*/ 4265542 h 4270324"/>
              <a:gd name="connsiteX9" fmla="*/ 6613 w 9152201"/>
              <a:gd name="connsiteY9" fmla="*/ 718270 h 4270324"/>
              <a:gd name="connsiteX10" fmla="*/ 806 w 9152201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45123 w 9153007"/>
              <a:gd name="connsiteY4" fmla="*/ 396301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39531 w 9153007"/>
              <a:gd name="connsiteY4" fmla="*/ 3968097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41153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74881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1134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53007"/>
              <a:gd name="connsiteY0" fmla="*/ 0 h 4270324"/>
              <a:gd name="connsiteX1" fmla="*/ 9151419 w 9153007"/>
              <a:gd name="connsiteY1" fmla="*/ 9702 h 4270324"/>
              <a:gd name="connsiteX2" fmla="*/ 9151419 w 9153007"/>
              <a:gd name="connsiteY2" fmla="*/ 89 h 4270324"/>
              <a:gd name="connsiteX3" fmla="*/ 9114309 w 9153007"/>
              <a:gd name="connsiteY3" fmla="*/ 3967387 h 4270324"/>
              <a:gd name="connsiteX4" fmla="*/ 1352489 w 9153007"/>
              <a:gd name="connsiteY4" fmla="*/ 3975946 h 4270324"/>
              <a:gd name="connsiteX5" fmla="*/ 1270156 w 9153007"/>
              <a:gd name="connsiteY5" fmla="*/ 4009885 h 4270324"/>
              <a:gd name="connsiteX6" fmla="*/ 1263036 w 9153007"/>
              <a:gd name="connsiteY6" fmla="*/ 4220084 h 4270324"/>
              <a:gd name="connsiteX7" fmla="*/ 1174542 w 9153007"/>
              <a:gd name="connsiteY7" fmla="*/ 4268653 h 4270324"/>
              <a:gd name="connsiteX8" fmla="*/ 806 w 9153007"/>
              <a:gd name="connsiteY8" fmla="*/ 4265542 h 4270324"/>
              <a:gd name="connsiteX9" fmla="*/ 7419 w 9153007"/>
              <a:gd name="connsiteY9" fmla="*/ 718270 h 4270324"/>
              <a:gd name="connsiteX10" fmla="*/ 806 w 9153007"/>
              <a:gd name="connsiteY10" fmla="*/ 0 h 4270324"/>
              <a:gd name="connsiteX0" fmla="*/ 806 w 9167917"/>
              <a:gd name="connsiteY0" fmla="*/ 0 h 4270324"/>
              <a:gd name="connsiteX1" fmla="*/ 9151419 w 9167917"/>
              <a:gd name="connsiteY1" fmla="*/ 9702 h 4270324"/>
              <a:gd name="connsiteX2" fmla="*/ 9151419 w 9167917"/>
              <a:gd name="connsiteY2" fmla="*/ 89 h 4270324"/>
              <a:gd name="connsiteX3" fmla="*/ 9167917 w 9167917"/>
              <a:gd name="connsiteY3" fmla="*/ 3974881 h 4270324"/>
              <a:gd name="connsiteX4" fmla="*/ 1352489 w 9167917"/>
              <a:gd name="connsiteY4" fmla="*/ 3975946 h 4270324"/>
              <a:gd name="connsiteX5" fmla="*/ 1270156 w 9167917"/>
              <a:gd name="connsiteY5" fmla="*/ 4009885 h 4270324"/>
              <a:gd name="connsiteX6" fmla="*/ 1263036 w 9167917"/>
              <a:gd name="connsiteY6" fmla="*/ 4220084 h 4270324"/>
              <a:gd name="connsiteX7" fmla="*/ 1174542 w 9167917"/>
              <a:gd name="connsiteY7" fmla="*/ 4268653 h 4270324"/>
              <a:gd name="connsiteX8" fmla="*/ 806 w 9167917"/>
              <a:gd name="connsiteY8" fmla="*/ 4265542 h 4270324"/>
              <a:gd name="connsiteX9" fmla="*/ 7419 w 9167917"/>
              <a:gd name="connsiteY9" fmla="*/ 718270 h 4270324"/>
              <a:gd name="connsiteX10" fmla="*/ 806 w 9167917"/>
              <a:gd name="connsiteY10" fmla="*/ 0 h 4270324"/>
              <a:gd name="connsiteX0" fmla="*/ 806 w 9167917"/>
              <a:gd name="connsiteY0" fmla="*/ 0 h 4276230"/>
              <a:gd name="connsiteX1" fmla="*/ 9151419 w 9167917"/>
              <a:gd name="connsiteY1" fmla="*/ 9702 h 4276230"/>
              <a:gd name="connsiteX2" fmla="*/ 9151419 w 9167917"/>
              <a:gd name="connsiteY2" fmla="*/ 89 h 4276230"/>
              <a:gd name="connsiteX3" fmla="*/ 9167917 w 9167917"/>
              <a:gd name="connsiteY3" fmla="*/ 3974881 h 4276230"/>
              <a:gd name="connsiteX4" fmla="*/ 1352489 w 9167917"/>
              <a:gd name="connsiteY4" fmla="*/ 3975946 h 4276230"/>
              <a:gd name="connsiteX5" fmla="*/ 1270156 w 9167917"/>
              <a:gd name="connsiteY5" fmla="*/ 4009885 h 4276230"/>
              <a:gd name="connsiteX6" fmla="*/ 1263036 w 9167917"/>
              <a:gd name="connsiteY6" fmla="*/ 4220084 h 4276230"/>
              <a:gd name="connsiteX7" fmla="*/ 1174542 w 9167917"/>
              <a:gd name="connsiteY7" fmla="*/ 4268653 h 4276230"/>
              <a:gd name="connsiteX8" fmla="*/ 806 w 9167917"/>
              <a:gd name="connsiteY8" fmla="*/ 4265543 h 4276230"/>
              <a:gd name="connsiteX9" fmla="*/ 7419 w 9167917"/>
              <a:gd name="connsiteY9" fmla="*/ 718270 h 4276230"/>
              <a:gd name="connsiteX10" fmla="*/ 806 w 9167917"/>
              <a:gd name="connsiteY10" fmla="*/ 0 h 4276230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6 w 9167917"/>
              <a:gd name="connsiteY8" fmla="*/ 4250555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90722 w 9257833"/>
              <a:gd name="connsiteY0" fmla="*/ 0 h 4268653"/>
              <a:gd name="connsiteX1" fmla="*/ 9241335 w 9257833"/>
              <a:gd name="connsiteY1" fmla="*/ 9702 h 4268653"/>
              <a:gd name="connsiteX2" fmla="*/ 9241335 w 9257833"/>
              <a:gd name="connsiteY2" fmla="*/ 89 h 4268653"/>
              <a:gd name="connsiteX3" fmla="*/ 9257833 w 9257833"/>
              <a:gd name="connsiteY3" fmla="*/ 3974881 h 4268653"/>
              <a:gd name="connsiteX4" fmla="*/ 1442405 w 9257833"/>
              <a:gd name="connsiteY4" fmla="*/ 3975946 h 4268653"/>
              <a:gd name="connsiteX5" fmla="*/ 1360072 w 9257833"/>
              <a:gd name="connsiteY5" fmla="*/ 4009885 h 4268653"/>
              <a:gd name="connsiteX6" fmla="*/ 1352952 w 9257833"/>
              <a:gd name="connsiteY6" fmla="*/ 4220084 h 4268653"/>
              <a:gd name="connsiteX7" fmla="*/ 1264458 w 9257833"/>
              <a:gd name="connsiteY7" fmla="*/ 4268653 h 4268653"/>
              <a:gd name="connsiteX8" fmla="*/ 0 w 9257833"/>
              <a:gd name="connsiteY8" fmla="*/ 4246809 h 4268653"/>
              <a:gd name="connsiteX9" fmla="*/ 97335 w 9257833"/>
              <a:gd name="connsiteY9" fmla="*/ 718270 h 4268653"/>
              <a:gd name="connsiteX10" fmla="*/ 90722 w 9257833"/>
              <a:gd name="connsiteY10" fmla="*/ 0 h 4268653"/>
              <a:gd name="connsiteX0" fmla="*/ 806 w 9167917"/>
              <a:gd name="connsiteY0" fmla="*/ 0 h 4268653"/>
              <a:gd name="connsiteX1" fmla="*/ 9151419 w 9167917"/>
              <a:gd name="connsiteY1" fmla="*/ 9702 h 4268653"/>
              <a:gd name="connsiteX2" fmla="*/ 9151419 w 9167917"/>
              <a:gd name="connsiteY2" fmla="*/ 89 h 4268653"/>
              <a:gd name="connsiteX3" fmla="*/ 9167917 w 9167917"/>
              <a:gd name="connsiteY3" fmla="*/ 3974881 h 4268653"/>
              <a:gd name="connsiteX4" fmla="*/ 1352489 w 9167917"/>
              <a:gd name="connsiteY4" fmla="*/ 3975946 h 4268653"/>
              <a:gd name="connsiteX5" fmla="*/ 1270156 w 9167917"/>
              <a:gd name="connsiteY5" fmla="*/ 4009885 h 4268653"/>
              <a:gd name="connsiteX6" fmla="*/ 1263036 w 9167917"/>
              <a:gd name="connsiteY6" fmla="*/ 4220084 h 4268653"/>
              <a:gd name="connsiteX7" fmla="*/ 1174542 w 9167917"/>
              <a:gd name="connsiteY7" fmla="*/ 4268653 h 4268653"/>
              <a:gd name="connsiteX8" fmla="*/ 807 w 9167917"/>
              <a:gd name="connsiteY8" fmla="*/ 4261796 h 4268653"/>
              <a:gd name="connsiteX9" fmla="*/ 7419 w 9167917"/>
              <a:gd name="connsiteY9" fmla="*/ 718270 h 4268653"/>
              <a:gd name="connsiteX10" fmla="*/ 806 w 9167917"/>
              <a:gd name="connsiteY10" fmla="*/ 0 h 4268653"/>
              <a:gd name="connsiteX0" fmla="*/ 70102 w 9237213"/>
              <a:gd name="connsiteY0" fmla="*/ 0 h 4273036"/>
              <a:gd name="connsiteX1" fmla="*/ 9220715 w 9237213"/>
              <a:gd name="connsiteY1" fmla="*/ 9702 h 4273036"/>
              <a:gd name="connsiteX2" fmla="*/ 9220715 w 9237213"/>
              <a:gd name="connsiteY2" fmla="*/ 89 h 4273036"/>
              <a:gd name="connsiteX3" fmla="*/ 9237213 w 9237213"/>
              <a:gd name="connsiteY3" fmla="*/ 3974881 h 4273036"/>
              <a:gd name="connsiteX4" fmla="*/ 1421785 w 9237213"/>
              <a:gd name="connsiteY4" fmla="*/ 3975946 h 4273036"/>
              <a:gd name="connsiteX5" fmla="*/ 1339452 w 9237213"/>
              <a:gd name="connsiteY5" fmla="*/ 4009885 h 4273036"/>
              <a:gd name="connsiteX6" fmla="*/ 1332332 w 9237213"/>
              <a:gd name="connsiteY6" fmla="*/ 4220084 h 4273036"/>
              <a:gd name="connsiteX7" fmla="*/ 1243838 w 9237213"/>
              <a:gd name="connsiteY7" fmla="*/ 4268653 h 4273036"/>
              <a:gd name="connsiteX8" fmla="*/ 0 w 9237213"/>
              <a:gd name="connsiteY8" fmla="*/ 4273036 h 4273036"/>
              <a:gd name="connsiteX9" fmla="*/ 76715 w 9237213"/>
              <a:gd name="connsiteY9" fmla="*/ 718270 h 4273036"/>
              <a:gd name="connsiteX10" fmla="*/ 70102 w 9237213"/>
              <a:gd name="connsiteY10" fmla="*/ 0 h 4273036"/>
              <a:gd name="connsiteX0" fmla="*/ 53607 w 9220718"/>
              <a:gd name="connsiteY0" fmla="*/ 0 h 4268653"/>
              <a:gd name="connsiteX1" fmla="*/ 9204220 w 9220718"/>
              <a:gd name="connsiteY1" fmla="*/ 9702 h 4268653"/>
              <a:gd name="connsiteX2" fmla="*/ 9204220 w 9220718"/>
              <a:gd name="connsiteY2" fmla="*/ 89 h 4268653"/>
              <a:gd name="connsiteX3" fmla="*/ 9220718 w 9220718"/>
              <a:gd name="connsiteY3" fmla="*/ 3974881 h 4268653"/>
              <a:gd name="connsiteX4" fmla="*/ 1405290 w 9220718"/>
              <a:gd name="connsiteY4" fmla="*/ 3975946 h 4268653"/>
              <a:gd name="connsiteX5" fmla="*/ 1322957 w 9220718"/>
              <a:gd name="connsiteY5" fmla="*/ 4009885 h 4268653"/>
              <a:gd name="connsiteX6" fmla="*/ 1315837 w 9220718"/>
              <a:gd name="connsiteY6" fmla="*/ 4220084 h 4268653"/>
              <a:gd name="connsiteX7" fmla="*/ 1227343 w 9220718"/>
              <a:gd name="connsiteY7" fmla="*/ 4268653 h 4268653"/>
              <a:gd name="connsiteX8" fmla="*/ 0 w 9220718"/>
              <a:gd name="connsiteY8" fmla="*/ 4265542 h 4268653"/>
              <a:gd name="connsiteX9" fmla="*/ 60220 w 9220718"/>
              <a:gd name="connsiteY9" fmla="*/ 718270 h 4268653"/>
              <a:gd name="connsiteX10" fmla="*/ 53607 w 9220718"/>
              <a:gd name="connsiteY10" fmla="*/ 0 h 4268653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27343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06724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17785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7 w 9220718"/>
              <a:gd name="connsiteY0" fmla="*/ 0 h 4271069"/>
              <a:gd name="connsiteX1" fmla="*/ 9204220 w 9220718"/>
              <a:gd name="connsiteY1" fmla="*/ 9702 h 4271069"/>
              <a:gd name="connsiteX2" fmla="*/ 9204220 w 9220718"/>
              <a:gd name="connsiteY2" fmla="*/ 89 h 4271069"/>
              <a:gd name="connsiteX3" fmla="*/ 9220718 w 9220718"/>
              <a:gd name="connsiteY3" fmla="*/ 3974881 h 4271069"/>
              <a:gd name="connsiteX4" fmla="*/ 1405290 w 9220718"/>
              <a:gd name="connsiteY4" fmla="*/ 3975946 h 4271069"/>
              <a:gd name="connsiteX5" fmla="*/ 1322957 w 9220718"/>
              <a:gd name="connsiteY5" fmla="*/ 4009885 h 4271069"/>
              <a:gd name="connsiteX6" fmla="*/ 1315837 w 9220718"/>
              <a:gd name="connsiteY6" fmla="*/ 4220084 h 4271069"/>
              <a:gd name="connsiteX7" fmla="*/ 1210847 w 9220718"/>
              <a:gd name="connsiteY7" fmla="*/ 4268653 h 4271069"/>
              <a:gd name="connsiteX8" fmla="*/ 0 w 9220718"/>
              <a:gd name="connsiteY8" fmla="*/ 4265542 h 4271069"/>
              <a:gd name="connsiteX9" fmla="*/ 60220 w 9220718"/>
              <a:gd name="connsiteY9" fmla="*/ 718270 h 4271069"/>
              <a:gd name="connsiteX10" fmla="*/ 53607 w 9220718"/>
              <a:gd name="connsiteY10" fmla="*/ 0 h 4271069"/>
              <a:gd name="connsiteX0" fmla="*/ 53608 w 9220718"/>
              <a:gd name="connsiteY0" fmla="*/ 0 h 4271068"/>
              <a:gd name="connsiteX1" fmla="*/ 9204220 w 9220718"/>
              <a:gd name="connsiteY1" fmla="*/ 9701 h 4271068"/>
              <a:gd name="connsiteX2" fmla="*/ 9204220 w 9220718"/>
              <a:gd name="connsiteY2" fmla="*/ 88 h 4271068"/>
              <a:gd name="connsiteX3" fmla="*/ 9220718 w 9220718"/>
              <a:gd name="connsiteY3" fmla="*/ 3974880 h 4271068"/>
              <a:gd name="connsiteX4" fmla="*/ 1405290 w 9220718"/>
              <a:gd name="connsiteY4" fmla="*/ 3975945 h 4271068"/>
              <a:gd name="connsiteX5" fmla="*/ 1322957 w 9220718"/>
              <a:gd name="connsiteY5" fmla="*/ 4009884 h 4271068"/>
              <a:gd name="connsiteX6" fmla="*/ 1315837 w 9220718"/>
              <a:gd name="connsiteY6" fmla="*/ 4220083 h 4271068"/>
              <a:gd name="connsiteX7" fmla="*/ 1210847 w 9220718"/>
              <a:gd name="connsiteY7" fmla="*/ 4268652 h 4271068"/>
              <a:gd name="connsiteX8" fmla="*/ 0 w 9220718"/>
              <a:gd name="connsiteY8" fmla="*/ 4265541 h 4271068"/>
              <a:gd name="connsiteX9" fmla="*/ 60220 w 9220718"/>
              <a:gd name="connsiteY9" fmla="*/ 718269 h 4271068"/>
              <a:gd name="connsiteX10" fmla="*/ 53608 w 9220718"/>
              <a:gd name="connsiteY10" fmla="*/ 0 h 4271068"/>
              <a:gd name="connsiteX0" fmla="*/ 92467 w 9259577"/>
              <a:gd name="connsiteY0" fmla="*/ 0 h 4271068"/>
              <a:gd name="connsiteX1" fmla="*/ 9243079 w 9259577"/>
              <a:gd name="connsiteY1" fmla="*/ 9701 h 4271068"/>
              <a:gd name="connsiteX2" fmla="*/ 9243079 w 9259577"/>
              <a:gd name="connsiteY2" fmla="*/ 88 h 4271068"/>
              <a:gd name="connsiteX3" fmla="*/ 9259577 w 9259577"/>
              <a:gd name="connsiteY3" fmla="*/ 3974880 h 4271068"/>
              <a:gd name="connsiteX4" fmla="*/ 1444149 w 9259577"/>
              <a:gd name="connsiteY4" fmla="*/ 3975945 h 4271068"/>
              <a:gd name="connsiteX5" fmla="*/ 1361816 w 9259577"/>
              <a:gd name="connsiteY5" fmla="*/ 4009884 h 4271068"/>
              <a:gd name="connsiteX6" fmla="*/ 1354696 w 9259577"/>
              <a:gd name="connsiteY6" fmla="*/ 4220083 h 4271068"/>
              <a:gd name="connsiteX7" fmla="*/ 1249706 w 9259577"/>
              <a:gd name="connsiteY7" fmla="*/ 4268652 h 4271068"/>
              <a:gd name="connsiteX8" fmla="*/ 38859 w 9259577"/>
              <a:gd name="connsiteY8" fmla="*/ 4265541 h 4271068"/>
              <a:gd name="connsiteX9" fmla="*/ 4233 w 9259577"/>
              <a:gd name="connsiteY9" fmla="*/ 718269 h 4271068"/>
              <a:gd name="connsiteX10" fmla="*/ 92467 w 9259577"/>
              <a:gd name="connsiteY10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1534037 w 10701147"/>
              <a:gd name="connsiteY0" fmla="*/ 0 h 4271068"/>
              <a:gd name="connsiteX1" fmla="*/ 10684649 w 10701147"/>
              <a:gd name="connsiteY1" fmla="*/ 9701 h 4271068"/>
              <a:gd name="connsiteX2" fmla="*/ 10684649 w 10701147"/>
              <a:gd name="connsiteY2" fmla="*/ 88 h 4271068"/>
              <a:gd name="connsiteX3" fmla="*/ 10701147 w 10701147"/>
              <a:gd name="connsiteY3" fmla="*/ 3974880 h 4271068"/>
              <a:gd name="connsiteX4" fmla="*/ 2885719 w 10701147"/>
              <a:gd name="connsiteY4" fmla="*/ 3975945 h 4271068"/>
              <a:gd name="connsiteX5" fmla="*/ 2803386 w 10701147"/>
              <a:gd name="connsiteY5" fmla="*/ 4009884 h 4271068"/>
              <a:gd name="connsiteX6" fmla="*/ 2796266 w 10701147"/>
              <a:gd name="connsiteY6" fmla="*/ 4220083 h 4271068"/>
              <a:gd name="connsiteX7" fmla="*/ 2691276 w 10701147"/>
              <a:gd name="connsiteY7" fmla="*/ 4268652 h 4271068"/>
              <a:gd name="connsiteX8" fmla="*/ 1480429 w 10701147"/>
              <a:gd name="connsiteY8" fmla="*/ 4265541 h 4271068"/>
              <a:gd name="connsiteX9" fmla="*/ 1534037 w 10701147"/>
              <a:gd name="connsiteY9" fmla="*/ 0 h 4271068"/>
              <a:gd name="connsiteX0" fmla="*/ 246481 w 9413591"/>
              <a:gd name="connsiteY0" fmla="*/ 0 h 4271068"/>
              <a:gd name="connsiteX1" fmla="*/ 9397093 w 9413591"/>
              <a:gd name="connsiteY1" fmla="*/ 9701 h 4271068"/>
              <a:gd name="connsiteX2" fmla="*/ 9397093 w 9413591"/>
              <a:gd name="connsiteY2" fmla="*/ 88 h 4271068"/>
              <a:gd name="connsiteX3" fmla="*/ 9413591 w 9413591"/>
              <a:gd name="connsiteY3" fmla="*/ 3974880 h 4271068"/>
              <a:gd name="connsiteX4" fmla="*/ 1598163 w 9413591"/>
              <a:gd name="connsiteY4" fmla="*/ 3975945 h 4271068"/>
              <a:gd name="connsiteX5" fmla="*/ 1515830 w 9413591"/>
              <a:gd name="connsiteY5" fmla="*/ 4009884 h 4271068"/>
              <a:gd name="connsiteX6" fmla="*/ 1508710 w 9413591"/>
              <a:gd name="connsiteY6" fmla="*/ 4220083 h 4271068"/>
              <a:gd name="connsiteX7" fmla="*/ 1403720 w 9413591"/>
              <a:gd name="connsiteY7" fmla="*/ 4268652 h 4271068"/>
              <a:gd name="connsiteX8" fmla="*/ 192873 w 9413591"/>
              <a:gd name="connsiteY8" fmla="*/ 4265541 h 4271068"/>
              <a:gd name="connsiteX9" fmla="*/ 246481 w 9413591"/>
              <a:gd name="connsiteY9" fmla="*/ 0 h 4271068"/>
              <a:gd name="connsiteX0" fmla="*/ 64211 w 9231321"/>
              <a:gd name="connsiteY0" fmla="*/ 0 h 4271068"/>
              <a:gd name="connsiteX1" fmla="*/ 9214823 w 9231321"/>
              <a:gd name="connsiteY1" fmla="*/ 9701 h 4271068"/>
              <a:gd name="connsiteX2" fmla="*/ 9214823 w 9231321"/>
              <a:gd name="connsiteY2" fmla="*/ 88 h 4271068"/>
              <a:gd name="connsiteX3" fmla="*/ 9231321 w 9231321"/>
              <a:gd name="connsiteY3" fmla="*/ 3974880 h 4271068"/>
              <a:gd name="connsiteX4" fmla="*/ 1415893 w 9231321"/>
              <a:gd name="connsiteY4" fmla="*/ 3975945 h 4271068"/>
              <a:gd name="connsiteX5" fmla="*/ 1333560 w 9231321"/>
              <a:gd name="connsiteY5" fmla="*/ 4009884 h 4271068"/>
              <a:gd name="connsiteX6" fmla="*/ 1326440 w 9231321"/>
              <a:gd name="connsiteY6" fmla="*/ 4220083 h 4271068"/>
              <a:gd name="connsiteX7" fmla="*/ 1221450 w 9231321"/>
              <a:gd name="connsiteY7" fmla="*/ 4268652 h 4271068"/>
              <a:gd name="connsiteX8" fmla="*/ 10603 w 9231321"/>
              <a:gd name="connsiteY8" fmla="*/ 4265541 h 4271068"/>
              <a:gd name="connsiteX9" fmla="*/ 64211 w 9231321"/>
              <a:gd name="connsiteY9" fmla="*/ 0 h 4271068"/>
              <a:gd name="connsiteX0" fmla="*/ 10604 w 9177714"/>
              <a:gd name="connsiteY0" fmla="*/ 0 h 4276228"/>
              <a:gd name="connsiteX1" fmla="*/ 9161216 w 9177714"/>
              <a:gd name="connsiteY1" fmla="*/ 9701 h 4276228"/>
              <a:gd name="connsiteX2" fmla="*/ 9161216 w 9177714"/>
              <a:gd name="connsiteY2" fmla="*/ 88 h 4276228"/>
              <a:gd name="connsiteX3" fmla="*/ 9177714 w 9177714"/>
              <a:gd name="connsiteY3" fmla="*/ 3974880 h 4276228"/>
              <a:gd name="connsiteX4" fmla="*/ 1362286 w 9177714"/>
              <a:gd name="connsiteY4" fmla="*/ 3975945 h 4276228"/>
              <a:gd name="connsiteX5" fmla="*/ 1279953 w 9177714"/>
              <a:gd name="connsiteY5" fmla="*/ 4009884 h 4276228"/>
              <a:gd name="connsiteX6" fmla="*/ 1272833 w 9177714"/>
              <a:gd name="connsiteY6" fmla="*/ 4220083 h 4276228"/>
              <a:gd name="connsiteX7" fmla="*/ 1167843 w 9177714"/>
              <a:gd name="connsiteY7" fmla="*/ 4268652 h 4276228"/>
              <a:gd name="connsiteX8" fmla="*/ 10603 w 9177714"/>
              <a:gd name="connsiteY8" fmla="*/ 4265541 h 4276228"/>
              <a:gd name="connsiteX9" fmla="*/ 10604 w 9177714"/>
              <a:gd name="connsiteY9" fmla="*/ 0 h 4276228"/>
              <a:gd name="connsiteX0" fmla="*/ 10604 w 9177714"/>
              <a:gd name="connsiteY0" fmla="*/ 0 h 4268609"/>
              <a:gd name="connsiteX1" fmla="*/ 9161216 w 9177714"/>
              <a:gd name="connsiteY1" fmla="*/ 9701 h 4268609"/>
              <a:gd name="connsiteX2" fmla="*/ 9161216 w 9177714"/>
              <a:gd name="connsiteY2" fmla="*/ 88 h 4268609"/>
              <a:gd name="connsiteX3" fmla="*/ 9177714 w 9177714"/>
              <a:gd name="connsiteY3" fmla="*/ 3974880 h 4268609"/>
              <a:gd name="connsiteX4" fmla="*/ 1362286 w 9177714"/>
              <a:gd name="connsiteY4" fmla="*/ 3975945 h 4268609"/>
              <a:gd name="connsiteX5" fmla="*/ 1279953 w 9177714"/>
              <a:gd name="connsiteY5" fmla="*/ 4009884 h 4268609"/>
              <a:gd name="connsiteX6" fmla="*/ 1272833 w 9177714"/>
              <a:gd name="connsiteY6" fmla="*/ 4220083 h 4268609"/>
              <a:gd name="connsiteX7" fmla="*/ 1206981 w 9177714"/>
              <a:gd name="connsiteY7" fmla="*/ 4261033 h 4268609"/>
              <a:gd name="connsiteX8" fmla="*/ 10603 w 9177714"/>
              <a:gd name="connsiteY8" fmla="*/ 4265541 h 4268609"/>
              <a:gd name="connsiteX9" fmla="*/ 10604 w 9177714"/>
              <a:gd name="connsiteY9" fmla="*/ 0 h 4268609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22008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206981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5541"/>
              <a:gd name="connsiteX1" fmla="*/ 9161216 w 9177714"/>
              <a:gd name="connsiteY1" fmla="*/ 9701 h 4265541"/>
              <a:gd name="connsiteX2" fmla="*/ 9161216 w 9177714"/>
              <a:gd name="connsiteY2" fmla="*/ 88 h 4265541"/>
              <a:gd name="connsiteX3" fmla="*/ 9177714 w 9177714"/>
              <a:gd name="connsiteY3" fmla="*/ 3974880 h 4265541"/>
              <a:gd name="connsiteX4" fmla="*/ 1362286 w 9177714"/>
              <a:gd name="connsiteY4" fmla="*/ 3975945 h 4265541"/>
              <a:gd name="connsiteX5" fmla="*/ 1279953 w 9177714"/>
              <a:gd name="connsiteY5" fmla="*/ 4009884 h 4265541"/>
              <a:gd name="connsiteX6" fmla="*/ 1272833 w 9177714"/>
              <a:gd name="connsiteY6" fmla="*/ 4197223 h 4265541"/>
              <a:gd name="connsiteX7" fmla="*/ 1184616 w 9177714"/>
              <a:gd name="connsiteY7" fmla="*/ 4261033 h 4265541"/>
              <a:gd name="connsiteX8" fmla="*/ 10603 w 9177714"/>
              <a:gd name="connsiteY8" fmla="*/ 4265541 h 4265541"/>
              <a:gd name="connsiteX9" fmla="*/ 10604 w 9177714"/>
              <a:gd name="connsiteY9" fmla="*/ 0 h 4265541"/>
              <a:gd name="connsiteX0" fmla="*/ 10604 w 9177714"/>
              <a:gd name="connsiteY0" fmla="*/ 0 h 4268698"/>
              <a:gd name="connsiteX1" fmla="*/ 9161216 w 9177714"/>
              <a:gd name="connsiteY1" fmla="*/ 9701 h 4268698"/>
              <a:gd name="connsiteX2" fmla="*/ 9161216 w 9177714"/>
              <a:gd name="connsiteY2" fmla="*/ 88 h 4268698"/>
              <a:gd name="connsiteX3" fmla="*/ 9177714 w 9177714"/>
              <a:gd name="connsiteY3" fmla="*/ 3974880 h 4268698"/>
              <a:gd name="connsiteX4" fmla="*/ 1362286 w 9177714"/>
              <a:gd name="connsiteY4" fmla="*/ 3975945 h 4268698"/>
              <a:gd name="connsiteX5" fmla="*/ 1279953 w 9177714"/>
              <a:gd name="connsiteY5" fmla="*/ 4009884 h 4268698"/>
              <a:gd name="connsiteX6" fmla="*/ 1272833 w 9177714"/>
              <a:gd name="connsiteY6" fmla="*/ 4197223 h 4268698"/>
              <a:gd name="connsiteX7" fmla="*/ 1173434 w 9177714"/>
              <a:gd name="connsiteY7" fmla="*/ 4266113 h 4268698"/>
              <a:gd name="connsiteX8" fmla="*/ 10603 w 9177714"/>
              <a:gd name="connsiteY8" fmla="*/ 4265541 h 4268698"/>
              <a:gd name="connsiteX9" fmla="*/ 10604 w 9177714"/>
              <a:gd name="connsiteY9" fmla="*/ 0 h 426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77714" h="4268698">
                <a:moveTo>
                  <a:pt x="10604" y="0"/>
                </a:moveTo>
                <a:lnTo>
                  <a:pt x="9161216" y="9701"/>
                </a:lnTo>
                <a:lnTo>
                  <a:pt x="9161216" y="88"/>
                </a:lnTo>
                <a:cubicBezTo>
                  <a:pt x="9162804" y="1317689"/>
                  <a:pt x="9176126" y="2657279"/>
                  <a:pt x="9177714" y="3974880"/>
                </a:cubicBezTo>
                <a:lnTo>
                  <a:pt x="1362286" y="3975945"/>
                </a:lnTo>
                <a:cubicBezTo>
                  <a:pt x="1324129" y="3980616"/>
                  <a:pt x="1294862" y="3973004"/>
                  <a:pt x="1279953" y="4009884"/>
                </a:cubicBezTo>
                <a:cubicBezTo>
                  <a:pt x="1265044" y="4046764"/>
                  <a:pt x="1276941" y="4145761"/>
                  <a:pt x="1272833" y="4197223"/>
                </a:cubicBezTo>
                <a:cubicBezTo>
                  <a:pt x="1272365" y="4244226"/>
                  <a:pt x="1221664" y="4268698"/>
                  <a:pt x="1173434" y="4266113"/>
                </a:cubicBezTo>
                <a:lnTo>
                  <a:pt x="10603" y="4265541"/>
                </a:lnTo>
                <a:cubicBezTo>
                  <a:pt x="0" y="3520977"/>
                  <a:pt x="7635" y="788799"/>
                  <a:pt x="10604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1619250" y="404870"/>
            <a:ext cx="6935788" cy="66833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err="1" smtClean="0"/>
              <a:t>Chapter</a:t>
            </a:r>
            <a:r>
              <a:rPr lang="sv-SE" dirty="0" smtClean="0"/>
              <a:t> </a:t>
            </a:r>
            <a:r>
              <a:rPr lang="sv-SE" dirty="0" err="1" smtClean="0"/>
              <a:t>heading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9B19BA93-564D-4FE2-9CE3-7051EE71559E}" type="datetime1">
              <a:rPr lang="sv-SE" smtClean="0"/>
              <a:t>2018-06-04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1582738"/>
            <a:ext cx="6935788" cy="4078287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9411CAF2-4248-44EB-807B-1110AC351D72}" type="datetime1">
              <a:rPr lang="sv-SE" smtClean="0"/>
              <a:t>2018-06-04</a:t>
            </a:fld>
            <a:endParaRPr lang="sv-SE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628850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F7302BF1-B40D-477C-ABED-C6BF39406FB6}" type="datetime1">
              <a:rPr lang="sv-SE" smtClean="0"/>
              <a:t>2018-06-04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399" y="6301410"/>
            <a:ext cx="531863" cy="365125"/>
          </a:xfrm>
        </p:spPr>
        <p:txBody>
          <a:bodyPr/>
          <a:lstStyle>
            <a:lvl1pPr>
              <a:defRPr sz="1100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45300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1100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404870"/>
            <a:ext cx="6935788" cy="6683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1582739"/>
            <a:ext cx="6935788" cy="40782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86A7FB6A-560D-4AA5-9BDD-0370B273AE3D}" type="datetime1">
              <a:rPr lang="sv-SE" smtClean="0"/>
              <a:t>2018-06-04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77" r:id="rId3"/>
    <p:sldLayoutId id="2147483668" r:id="rId4"/>
    <p:sldLayoutId id="2147483669" r:id="rId5"/>
    <p:sldLayoutId id="2147483670" r:id="rId6"/>
    <p:sldLayoutId id="2147483674" r:id="rId7"/>
    <p:sldLayoutId id="2147483672" r:id="rId8"/>
    <p:sldLayoutId id="2147483673" r:id="rId9"/>
    <p:sldLayoutId id="214748366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71306" y="1027069"/>
            <a:ext cx="6984337" cy="1043684"/>
          </a:xfrm>
        </p:spPr>
        <p:txBody>
          <a:bodyPr/>
          <a:lstStyle/>
          <a:p>
            <a:r>
              <a:rPr lang="sv-SE" dirty="0" smtClean="0"/>
              <a:t>Kursadministration-</a:t>
            </a:r>
            <a:br>
              <a:rPr lang="sv-SE" dirty="0" smtClean="0"/>
            </a:br>
            <a:r>
              <a:rPr lang="sv-SE" dirty="0" smtClean="0"/>
              <a:t>Grupper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82263" y="2665492"/>
            <a:ext cx="2022525" cy="936104"/>
          </a:xfrm>
        </p:spPr>
        <p:txBody>
          <a:bodyPr>
            <a:normAutofit/>
          </a:bodyPr>
          <a:lstStyle/>
          <a:p>
            <a:r>
              <a:rPr lang="sv-SE" dirty="0" smtClean="0"/>
              <a:t>Version 1</a:t>
            </a:r>
          </a:p>
          <a:p>
            <a:r>
              <a:rPr lang="sv-SE" sz="1800" i="1" dirty="0" smtClean="0"/>
              <a:t>180531</a:t>
            </a:r>
            <a:endParaRPr lang="sv-SE" sz="1800" i="1" dirty="0"/>
          </a:p>
        </p:txBody>
      </p:sp>
      <p:sp>
        <p:nvSpPr>
          <p:cNvPr id="6" name="Underrubrik 2"/>
          <p:cNvSpPr txBox="1">
            <a:spLocks/>
          </p:cNvSpPr>
          <p:nvPr/>
        </p:nvSpPr>
        <p:spPr bwMode="gray">
          <a:xfrm>
            <a:off x="3856249" y="2654062"/>
            <a:ext cx="4507463" cy="9361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600" dirty="0" smtClean="0"/>
          </a:p>
        </p:txBody>
      </p:sp>
      <p:sp>
        <p:nvSpPr>
          <p:cNvPr id="7" name="Underrubrik 2"/>
          <p:cNvSpPr txBox="1">
            <a:spLocks/>
          </p:cNvSpPr>
          <p:nvPr/>
        </p:nvSpPr>
        <p:spPr bwMode="gray">
          <a:xfrm>
            <a:off x="1602516" y="2051709"/>
            <a:ext cx="4507463" cy="326882"/>
          </a:xfrm>
          <a:prstGeom prst="rect">
            <a:avLst/>
          </a:prstGeom>
        </p:spPr>
        <p:txBody>
          <a:bodyPr vert="horz" lIns="0" tIns="0" rIns="0" bIns="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6400" dirty="0" smtClean="0"/>
              <a:t>Skapa grupper</a:t>
            </a:r>
          </a:p>
          <a:p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6514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</a:t>
            </a:r>
            <a:r>
              <a:rPr lang="sv-SE" dirty="0" smtClean="0"/>
              <a:t>. Grupper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590359"/>
            <a:ext cx="6992938" cy="4078286"/>
          </a:xfrm>
        </p:spPr>
        <p:txBody>
          <a:bodyPr/>
          <a:lstStyle/>
          <a:p>
            <a:r>
              <a:rPr lang="sv-SE" dirty="0" smtClean="0"/>
              <a:t>Grupper kan du använda för att rapportera resultat, göra resultatuppföljning eller anmäla till tentamen för en specifikt vald gruppering. </a:t>
            </a:r>
            <a:endParaRPr lang="sv-SE" dirty="0" smtClean="0"/>
          </a:p>
          <a:p>
            <a:r>
              <a:rPr lang="sv-SE" i="1" dirty="0" smtClean="0"/>
              <a:t>Du väljer då att filtrera på grupp:</a:t>
            </a:r>
          </a:p>
          <a:p>
            <a:endParaRPr lang="sv-S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3239111"/>
            <a:ext cx="79946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62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</a:t>
            </a:r>
            <a:r>
              <a:rPr lang="sv-SE" dirty="0" smtClean="0"/>
              <a:t>. Grupper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590359"/>
            <a:ext cx="6992938" cy="4078286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Sök upp din kurs och klicka på </a:t>
            </a:r>
            <a:r>
              <a:rPr lang="sv-SE" i="1" dirty="0" smtClean="0"/>
              <a:t>”Grupper”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Klicka</a:t>
            </a:r>
            <a:r>
              <a:rPr lang="sv-SE" i="1" dirty="0" smtClean="0"/>
              <a:t> ”Ny grupp”</a:t>
            </a:r>
          </a:p>
          <a:p>
            <a:endParaRPr lang="sv-S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sv-SE" smtClean="0"/>
              <a:pPr/>
              <a:t>3</a:t>
            </a:fld>
            <a:endParaRPr lang="sv-SE"/>
          </a:p>
        </p:txBody>
      </p:sp>
      <p:pic>
        <p:nvPicPr>
          <p:cNvPr id="8194" name="Picture 2" descr="C:\Users\suscar\AppData\Local\Temp\SnagitTemp\Snag_66d9e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" y="1432805"/>
            <a:ext cx="7696200" cy="1538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26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</a:t>
            </a:r>
            <a:r>
              <a:rPr lang="sv-SE" dirty="0" smtClean="0"/>
              <a:t>. Grupper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460" y="1585381"/>
            <a:ext cx="7549198" cy="4078286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Namnge din grupp och klicka på </a:t>
            </a:r>
            <a:r>
              <a:rPr lang="sv-SE" sz="1600" i="1" dirty="0" smtClean="0"/>
              <a:t>”Spara”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Nu kan du börja arbeta med din grupp som du hittar under </a:t>
            </a:r>
            <a:r>
              <a:rPr lang="sv-SE" sz="1600" i="1" dirty="0" smtClean="0"/>
              <a:t>”Grupper”</a:t>
            </a:r>
            <a:endParaRPr lang="sv-SE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9219" name="Picture 3" descr="C:\Users\suscar\AppData\Local\Temp\SnagitTemp\Snag_6720db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" y="1198169"/>
            <a:ext cx="7673340" cy="167274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suscar\AppData\Local\Temp\SnagitTemp\Snag_676247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" y="4074693"/>
            <a:ext cx="7673340" cy="15889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67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</a:t>
            </a:r>
            <a:r>
              <a:rPr lang="sv-SE" dirty="0" smtClean="0"/>
              <a:t>. Grupper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080" y="1605599"/>
            <a:ext cx="6935788" cy="4078286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Du letar upp kurstillfällen i övre rullisten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Markera de studenter som ska ingå i gruppen och för över med hjälp av pilen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Spara</a:t>
            </a:r>
            <a:endParaRPr lang="sv-SE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0243" name="Picture 3" descr="C:\Users\suscar\AppData\Local\Temp\SnagitTemp\Snag_67964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" y="1132142"/>
            <a:ext cx="7376160" cy="338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40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</a:t>
            </a:r>
            <a:r>
              <a:rPr lang="sv-SE" dirty="0" smtClean="0"/>
              <a:t>. Grupper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11266" name="Picture 2" descr="C:\Users\suscar\AppData\Local\Temp\SnagitTemp\Snag_67d72b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322844"/>
            <a:ext cx="7181850" cy="13519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940" y="3147060"/>
            <a:ext cx="711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Du kan välja att importera deltagarna från </a:t>
            </a:r>
            <a:r>
              <a:rPr lang="sv-SE" dirty="0" err="1" smtClean="0"/>
              <a:t>t.ex</a:t>
            </a:r>
            <a:r>
              <a:rPr lang="sv-SE" dirty="0" smtClean="0"/>
              <a:t> en </a:t>
            </a:r>
            <a:r>
              <a:rPr lang="sv-SE" dirty="0" err="1" smtClean="0"/>
              <a:t>excelfil</a:t>
            </a:r>
            <a:r>
              <a:rPr lang="sv-SE" dirty="0" smtClean="0"/>
              <a:t>, eller klistra in personnummer.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267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</a:t>
            </a:r>
            <a:r>
              <a:rPr lang="sv-SE" dirty="0" smtClean="0"/>
              <a:t>. Grupper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37019"/>
            <a:ext cx="6935788" cy="4078286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sz="1600" dirty="0" smtClean="0"/>
              <a:t>Här framgår i vilka olika format personnummer kan anges</a:t>
            </a:r>
          </a:p>
          <a:p>
            <a:r>
              <a:rPr lang="sv-SE" sz="1600" dirty="0" smtClean="0"/>
              <a:t>Klistra in personnummer och klicka </a:t>
            </a:r>
            <a:r>
              <a:rPr lang="sv-SE" sz="1600" i="1" dirty="0" smtClean="0"/>
              <a:t>”Nästa”	</a:t>
            </a:r>
          </a:p>
          <a:p>
            <a:endParaRPr lang="sv-S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2291" name="Picture 3" descr="C:\Users\suscar\AppData\Local\Temp\SnagitTemp\Snag_68121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" y="1275906"/>
            <a:ext cx="7444740" cy="33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41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</a:t>
            </a:r>
            <a:r>
              <a:rPr lang="sv-SE" dirty="0" smtClean="0"/>
              <a:t>. Grupper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43699"/>
            <a:ext cx="6935788" cy="4078286"/>
          </a:xfrm>
        </p:spPr>
        <p:txBody>
          <a:bodyPr/>
          <a:lstStyle/>
          <a:p>
            <a:r>
              <a:rPr lang="sv-SE" dirty="0" smtClean="0"/>
              <a:t>’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Kontrollera import – klicka </a:t>
            </a:r>
            <a:r>
              <a:rPr lang="sv-SE" sz="1600" i="1" dirty="0" smtClean="0"/>
              <a:t>”Nästa”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Förhandsgranska – klicka </a:t>
            </a:r>
            <a:r>
              <a:rPr lang="sv-SE" sz="1600" i="1" dirty="0" smtClean="0"/>
              <a:t>”Bekräfta”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Gruppen är nu kopplad till kursen och återfinns i rapporteringsvyn under </a:t>
            </a:r>
            <a:r>
              <a:rPr lang="sv-SE" sz="1600" i="1" dirty="0" smtClean="0"/>
              <a:t>”Grupper”                     </a:t>
            </a:r>
            <a:endParaRPr lang="sv-SE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13314" name="Picture 2" descr="C:\Users\suscar\AppData\Local\Temp\SnagitTemp\Snag_687ba4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03997"/>
            <a:ext cx="7635240" cy="194212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009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ISPRING_RESOURCE_PATHS_HASH" val="fcb025ba9a6ccf8fed139b5222f2a63b17a479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_KTH_with colours and grafs">
  <a:themeElements>
    <a:clrScheme name="Anpassat 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893E5"/>
      </a:accent2>
      <a:accent3>
        <a:srgbClr val="62922E"/>
      </a:accent3>
      <a:accent4>
        <a:srgbClr val="A1D16D"/>
      </a:accent4>
      <a:accent5>
        <a:srgbClr val="9D102D"/>
      </a:accent5>
      <a:accent6>
        <a:srgbClr val="EC4769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186</Words>
  <Application>Microsoft Office PowerPoint</Application>
  <PresentationFormat>Bildspel på skärmen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0" baseType="lpstr">
      <vt:lpstr>Template_KTH_with colours and grafs</vt:lpstr>
      <vt:lpstr>think-cell Slide</vt:lpstr>
      <vt:lpstr>Kursadministration- Grupper</vt:lpstr>
      <vt:lpstr>1. Grupper</vt:lpstr>
      <vt:lpstr>1. Grupper</vt:lpstr>
      <vt:lpstr>1. Grupper</vt:lpstr>
      <vt:lpstr>1. Grupper</vt:lpstr>
      <vt:lpstr>1. Grupper</vt:lpstr>
      <vt:lpstr>1. Grupper</vt:lpstr>
      <vt:lpstr>1. Grupper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Annika Hansson</dc:creator>
  <cp:lastModifiedBy>Victor Forsberg</cp:lastModifiedBy>
  <cp:revision>33</cp:revision>
  <cp:lastPrinted>2013-05-27T09:10:21Z</cp:lastPrinted>
  <dcterms:created xsi:type="dcterms:W3CDTF">2014-01-30T09:56:50Z</dcterms:created>
  <dcterms:modified xsi:type="dcterms:W3CDTF">2018-06-04T07:23:44Z</dcterms:modified>
</cp:coreProperties>
</file>