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167" d="100"/>
          <a:sy n="167" d="100"/>
        </p:scale>
        <p:origin x="17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04/09/2023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2023-09-04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2023-09-04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2023-09-04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2023-09-04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2023-09-04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2023-09-04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2023-09-04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2023-09-04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2023-09-04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utrymningsvägar </a:t>
            </a:r>
            <a:r>
              <a:rPr lang="sv-SE" sz="1200" dirty="0" smtClean="0"/>
              <a:t>är…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är…</a:t>
            </a:r>
          </a:p>
          <a:p>
            <a:pPr marL="0" indent="0">
              <a:buNone/>
            </a:pP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vid…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sitter…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 smtClean="0"/>
              <a:t>Ring </a:t>
            </a:r>
            <a:r>
              <a:rPr lang="sv-SE" sz="1200" dirty="0"/>
              <a:t>KTH:s larmnummer </a:t>
            </a:r>
            <a:r>
              <a:rPr lang="sv-SE" sz="1200" b="1" dirty="0" smtClean="0"/>
              <a:t>08 - 790 </a:t>
            </a:r>
            <a:r>
              <a:rPr lang="sv-SE" sz="1200" b="1" dirty="0"/>
              <a:t>77 00 </a:t>
            </a:r>
            <a:r>
              <a:rPr lang="sv-SE" sz="1200" dirty="0"/>
              <a:t>vid </a:t>
            </a:r>
            <a:r>
              <a:rPr lang="sv-SE" sz="1200" dirty="0"/>
              <a:t>alla händelser kopplat till särskild händelse, kris och väktarstöd .</a:t>
            </a:r>
            <a:endParaRPr lang="sv-SE" sz="1200" dirty="0"/>
          </a:p>
          <a:p>
            <a:pPr marL="0" indent="0">
              <a:buNone/>
            </a:pPr>
            <a:r>
              <a:rPr lang="sv-SE" sz="1200" dirty="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2095636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26</TotalTime>
  <Words>53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8</cp:revision>
  <cp:lastPrinted>2013-05-27T09:10:21Z</cp:lastPrinted>
  <dcterms:created xsi:type="dcterms:W3CDTF">2019-11-21T14:19:53Z</dcterms:created>
  <dcterms:modified xsi:type="dcterms:W3CDTF">2023-09-04T11:11:38Z</dcterms:modified>
</cp:coreProperties>
</file>