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5143500" type="screen16x9"/>
  <p:notesSz cx="6858000" cy="9144000"/>
  <p:defaultTextStyle>
    <a:defPPr>
      <a:defRPr lang="sv-S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157" d="100"/>
          <a:sy n="157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2" d="100"/>
          <a:sy n="92" d="100"/>
        </p:scale>
        <p:origin x="279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641E886-6D8F-4DA2-898A-00B1EAE1AC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9EDFE6A-05C8-4F6B-BA8A-F497180174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3AE95-3DFC-4DDB-A7BB-B9BF94A03429}" type="datetimeFigureOut">
              <a:rPr lang="sv-SE" smtClean="0"/>
              <a:t>2020-05-18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AE70C2B-4AA1-47BF-94B9-F7DF59FCFC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D3EF666-D1D2-478D-9969-E1DE1FE2D0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6AD15-F18B-494F-8904-C45D7BCBE60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7594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539D3-FAF3-FC43-8825-CC8C9D4686B2}" type="datetimeFigureOut">
              <a:rPr lang="sv-SE" smtClean="0"/>
              <a:t>2020-05-18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B8005-7BF2-4B40-A831-B1EE96BFE5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8434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2CF517-9DD4-421C-AE14-6B4A4453B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B926A-213D-3B48-BB0C-19ADA28B3F4D}" type="datetime1">
              <a:rPr lang="sv-SE" smtClean="0"/>
              <a:t>2020-05-18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3CD4D9-900F-4086-81FD-AB6606D8B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8E8603-97F6-448F-AF1B-7D33D8C75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Rubrik 1">
            <a:extLst>
              <a:ext uri="{FF2B5EF4-FFF2-40B4-BE49-F238E27FC236}">
                <a16:creationId xmlns:a16="http://schemas.microsoft.com/office/drawing/2014/main" id="{2973C368-F8A4-41B1-9D52-4D7998813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928" y="1390867"/>
            <a:ext cx="8090297" cy="566641"/>
          </a:xfrm>
        </p:spPr>
        <p:txBody>
          <a:bodyPr anchor="t"/>
          <a:lstStyle>
            <a:lvl1pPr algn="l">
              <a:defRPr sz="2700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040AB90C-B2A7-4284-98E0-80DAE0A2C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928" y="1974952"/>
            <a:ext cx="8090297" cy="596798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83F7B48-BB86-D74E-A1EB-2C3CDBAC7F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700"/>
          <a:stretch/>
        </p:blipFill>
        <p:spPr>
          <a:xfrm>
            <a:off x="246063" y="2559025"/>
            <a:ext cx="8650292" cy="244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1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8E66E3-BED5-4C6D-B465-40B84B88D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928" y="1390867"/>
            <a:ext cx="8090297" cy="566641"/>
          </a:xfrm>
        </p:spPr>
        <p:txBody>
          <a:bodyPr anchor="t"/>
          <a:lstStyle>
            <a:lvl1pPr algn="l">
              <a:defRPr sz="2700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F22D944-0354-4DCD-8334-3FC7C9FFC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928" y="1974952"/>
            <a:ext cx="8090297" cy="596798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2CF517-9DD4-421C-AE14-6B4A4453B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508-B04A-E34A-80DD-59A12C5D1039}" type="datetime1">
              <a:rPr lang="sv-SE" smtClean="0"/>
              <a:t>2020-05-18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3CD4D9-900F-4086-81FD-AB6606D8B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8E8603-97F6-448F-AF1B-7D33D8C75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19">
            <a:extLst>
              <a:ext uri="{FF2B5EF4-FFF2-40B4-BE49-F238E27FC236}">
                <a16:creationId xmlns:a16="http://schemas.microsoft.com/office/drawing/2014/main" id="{D08EEA80-13E5-4697-A9DA-21277742FA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26476" y="333641"/>
            <a:ext cx="1287722" cy="205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E50A1F01-262A-6542-96F8-9345B6213D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r="700"/>
          <a:stretch/>
        </p:blipFill>
        <p:spPr>
          <a:xfrm>
            <a:off x="246063" y="2559025"/>
            <a:ext cx="8650292" cy="244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4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B0B6BB-AC5F-485A-85BA-F56E433C7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9A48BD2-8B5B-44E1-8F6C-9B0D41A6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F4D8-4BE6-D743-AE27-D14757A6F270}" type="datetime1">
              <a:rPr lang="sv-SE" smtClean="0"/>
              <a:t>2020-05-18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B72178-9B2F-45A7-A31E-7710591B0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155F99B-B767-4EF4-BDED-E7E361EB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FA474A84-82A6-4747-B64B-83217A0CB5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31888" y="1194198"/>
            <a:ext cx="7765653" cy="3540919"/>
          </a:xfrm>
        </p:spPr>
        <p:txBody>
          <a:bodyPr>
            <a:normAutofit/>
          </a:bodyPr>
          <a:lstStyle>
            <a:lvl1pPr>
              <a:defRPr sz="1500"/>
            </a:lvl1pPr>
            <a:lvl2pPr marL="514350" indent="-171450">
              <a:buFont typeface="Arial" panose="020B0604020202020204" pitchFamily="34" charset="0"/>
              <a:buChar char="‒"/>
              <a:defRPr sz="1350"/>
            </a:lvl2pPr>
            <a:lvl3pPr marL="857250" indent="-171450">
              <a:buFont typeface="Arial" panose="020B0604020202020204" pitchFamily="34" charset="0"/>
              <a:buChar char="˃"/>
              <a:defRPr sz="1200"/>
            </a:lvl3pPr>
            <a:lvl4pPr>
              <a:defRPr sz="1050"/>
            </a:lvl4pPr>
            <a:lvl5pPr marL="1543050" indent="-171450">
              <a:buFont typeface="Arial" panose="020B0604020202020204" pitchFamily="34" charset="0"/>
              <a:buChar char="‒"/>
              <a:defRPr sz="105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7327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966D54-57EE-458D-979F-B857F348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3559-229D-724F-BBD5-623E582CF5C1}" type="datetime1">
              <a:rPr lang="sv-SE" smtClean="0"/>
              <a:t>2020-05-18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C0D5306-1C16-4D96-8016-0B45E724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579ABBA-285A-4BDD-A8DE-D7E23266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6">
            <a:extLst>
              <a:ext uri="{FF2B5EF4-FFF2-40B4-BE49-F238E27FC236}">
                <a16:creationId xmlns:a16="http://schemas.microsoft.com/office/drawing/2014/main" id="{C23E0C61-4086-4E9E-9765-C96613FBE5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03244" y="1193800"/>
            <a:ext cx="3794694" cy="3540919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2" name="Platshållare för innehåll 6">
            <a:extLst>
              <a:ext uri="{FF2B5EF4-FFF2-40B4-BE49-F238E27FC236}">
                <a16:creationId xmlns:a16="http://schemas.microsoft.com/office/drawing/2014/main" id="{F4B1B781-8A23-4309-9884-DD6E3CE0EF2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131888" y="1194594"/>
            <a:ext cx="3794694" cy="3540919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41903042-6CE8-4286-847C-7E810AF58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5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er och 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45529D-785A-43B8-8CB0-BF49CF7DD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966D54-57EE-458D-979F-B857F348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60D0-FE42-A248-8A54-F26FEA948759}" type="datetime1">
              <a:rPr lang="sv-SE" smtClean="0"/>
              <a:t>2020-05-18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C0D5306-1C16-4D96-8016-0B45E724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579ABBA-285A-4BDD-A8DE-D7E23266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6">
            <a:extLst>
              <a:ext uri="{FF2B5EF4-FFF2-40B4-BE49-F238E27FC236}">
                <a16:creationId xmlns:a16="http://schemas.microsoft.com/office/drawing/2014/main" id="{6304BE55-467D-4CE2-9B8D-EC038C989AF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03244" y="1664494"/>
            <a:ext cx="3794297" cy="307062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4D066E04-C797-4C85-AD05-F6EFD42AED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03244" y="1194197"/>
            <a:ext cx="3794297" cy="398859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Platshållare för innehåll 6">
            <a:extLst>
              <a:ext uri="{FF2B5EF4-FFF2-40B4-BE49-F238E27FC236}">
                <a16:creationId xmlns:a16="http://schemas.microsoft.com/office/drawing/2014/main" id="{20A69851-5F12-40D3-A417-2DCD7530A5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136220" y="1664494"/>
            <a:ext cx="3792153" cy="307062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9472B11D-1B06-4AB9-A788-CEFECBDC8E1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36220" y="1194197"/>
            <a:ext cx="3792153" cy="398859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45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A04EEF-7713-4918-A58B-127EED1C3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91421C8-A909-4498-9C65-2C4F1875E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7D9E-CD1D-F144-88A8-27D2C4D672B1}" type="datetime1">
              <a:rPr lang="sv-SE" smtClean="0"/>
              <a:t>2020-05-18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8402AB-3C0D-47F3-B526-AEE8B976C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E1C101-21B3-4DE8-ACC8-96D836B90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FECDBECF-4709-417A-8783-E9CAB0603AC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6460" y="1194198"/>
            <a:ext cx="8651081" cy="35409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33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A04EEF-7713-4918-A58B-127EED1C3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91421C8-A909-4498-9C65-2C4F1875E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85DF-A6DF-A54D-9960-BE991B45200F}" type="datetime1">
              <a:rPr lang="sv-SE" smtClean="0"/>
              <a:t>2020-05-18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8402AB-3C0D-47F3-B526-AEE8B976C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E1C101-21B3-4DE8-ACC8-96D836B90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FECDBECF-4709-417A-8783-E9CAB0603AC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6460" y="1194594"/>
            <a:ext cx="4237209" cy="35409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3747F699-0360-4395-8415-6E5114D6C6C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60332" y="1194198"/>
            <a:ext cx="4237210" cy="35409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7958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4B5727-3AF8-4023-B42B-839E8695A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92B391E-9C84-4E0D-898B-8454343BE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91D87-1285-6843-BFFA-E098C31F828A}" type="datetime1">
              <a:rPr lang="sv-SE" smtClean="0"/>
              <a:t>2020-05-18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D627AA-4087-4599-9513-63987ED8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DE0A226-9A3A-4E94-A386-D753C79EA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585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619250" y="303652"/>
            <a:ext cx="6935788" cy="50125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187054"/>
            <a:ext cx="6935788" cy="305871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825"/>
            </a:lvl1pPr>
          </a:lstStyle>
          <a:p>
            <a:fld id="{CFCB38AA-14D0-4B67-BE5B-608C5A8A7489}" type="datetimeFigureOut">
              <a:rPr lang="sv-SE" smtClean="0"/>
              <a:pPr/>
              <a:t>2020-05-18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6058"/>
            <a:ext cx="531863" cy="273844"/>
          </a:xfrm>
        </p:spPr>
        <p:txBody>
          <a:bodyPr/>
          <a:lstStyle>
            <a:lvl1pPr>
              <a:defRPr sz="825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58975"/>
            <a:ext cx="2895600" cy="273844"/>
          </a:xfrm>
        </p:spPr>
        <p:txBody>
          <a:bodyPr lIns="0" tIns="0" rIns="0" bIns="0" anchor="t"/>
          <a:lstStyle>
            <a:lvl1pPr algn="l">
              <a:lnSpc>
                <a:spcPts val="675"/>
              </a:lnSpc>
              <a:defRPr sz="825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7404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B551155-ADB6-4713-AD48-92A8C535A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680" y="250032"/>
            <a:ext cx="7763861" cy="6477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EFDED03-B73B-4057-9667-7B69EF4D7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1887" y="1194197"/>
            <a:ext cx="7765653" cy="34385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0C11F1C-711C-4AD7-A25F-D2B3F451B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1520" y="4902599"/>
            <a:ext cx="2057400" cy="2325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E8303-AD2F-DB4D-B8E2-7368B5FD02EE}" type="datetime1">
              <a:rPr lang="sv-SE" smtClean="0"/>
              <a:t>2020-05-18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465249-3F3D-4589-A44C-3AA1952E4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902599"/>
            <a:ext cx="3086100" cy="23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DBF7EF-8E59-4075-A8F0-EF49E121C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080" y="4902599"/>
            <a:ext cx="2057400" cy="2325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2A9A3-8636-4A04-BD48-3153280FB086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63C4B2EE-2B48-4379-BBD1-4FA250447FE8}"/>
              </a:ext>
            </a:extLst>
          </p:cNvPr>
          <p:cNvPicPr>
            <a:picLocks noChangeArrowheads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6551" y="250120"/>
            <a:ext cx="644150" cy="65239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D263F704-88D1-4479-BA22-2920B7F38621}"/>
              </a:ext>
            </a:extLst>
          </p:cNvPr>
          <p:cNvSpPr/>
          <p:nvPr userDrawn="1"/>
        </p:nvSpPr>
        <p:spPr>
          <a:xfrm>
            <a:off x="250750" y="4889099"/>
            <a:ext cx="8646791" cy="1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</p:spTree>
    <p:extLst>
      <p:ext uri="{BB962C8B-B14F-4D97-AF65-F5344CB8AC3E}">
        <p14:creationId xmlns:p14="http://schemas.microsoft.com/office/powerpoint/2010/main" val="27658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3" r:id="rId3"/>
    <p:sldLayoutId id="2147483654" r:id="rId4"/>
    <p:sldLayoutId id="2147483655" r:id="rId5"/>
    <p:sldLayoutId id="2147483651" r:id="rId6"/>
    <p:sldLayoutId id="2147483652" r:id="rId7"/>
    <p:sldLayoutId id="2147483650" r:id="rId8"/>
    <p:sldLayoutId id="2147483657" r:id="rId9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&gt;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‒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713" userDrawn="1">
          <p15:clr>
            <a:srgbClr val="F26B43"/>
          </p15:clr>
        </p15:guide>
        <p15:guide id="4" pos="5454" userDrawn="1">
          <p15:clr>
            <a:srgbClr val="F26B43"/>
          </p15:clr>
        </p15:guide>
        <p15:guide id="6" pos="358" userDrawn="1">
          <p15:clr>
            <a:srgbClr val="F26B43"/>
          </p15:clr>
        </p15:guide>
        <p15:guide id="7" orient="horz" pos="158" userDrawn="1">
          <p15:clr>
            <a:srgbClr val="F26B43"/>
          </p15:clr>
        </p15:guide>
        <p15:guide id="8" orient="horz" pos="3084" userDrawn="1">
          <p15:clr>
            <a:srgbClr val="F26B43"/>
          </p15:clr>
        </p15:guide>
        <p15:guide id="9" pos="5605" userDrawn="1">
          <p15:clr>
            <a:srgbClr val="F26B43"/>
          </p15:clr>
        </p15:guide>
        <p15:guide id="10" pos="155" userDrawn="1">
          <p15:clr>
            <a:srgbClr val="F26B43"/>
          </p15:clr>
        </p15:guide>
        <p15:guide id="11" pos="560" userDrawn="1">
          <p15:clr>
            <a:srgbClr val="F26B43"/>
          </p15:clr>
        </p15:guide>
        <p15:guide id="12" orient="horz" pos="566" userDrawn="1">
          <p15:clr>
            <a:srgbClr val="F26B43"/>
          </p15:clr>
        </p15:guide>
        <p15:guide id="13" orient="horz" pos="752" userDrawn="1">
          <p15:clr>
            <a:srgbClr val="F26B43"/>
          </p15:clr>
        </p15:guide>
        <p15:guide id="14" orient="horz" pos="29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32659" y="282722"/>
            <a:ext cx="5201841" cy="366172"/>
          </a:xfrm>
        </p:spPr>
        <p:txBody>
          <a:bodyPr/>
          <a:lstStyle/>
          <a:p>
            <a:r>
              <a:rPr lang="sv-SE" sz="1500" dirty="0" err="1" smtClean="0"/>
              <a:t>Safety</a:t>
            </a:r>
            <a:r>
              <a:rPr lang="sv-SE" sz="1500" dirty="0" smtClean="0"/>
              <a:t> </a:t>
            </a:r>
            <a:r>
              <a:rPr lang="sv-SE" sz="1500" dirty="0" smtClean="0"/>
              <a:t>information</a:t>
            </a:r>
            <a:endParaRPr lang="sv-SE" sz="15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72611" y="978547"/>
            <a:ext cx="6642077" cy="367879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sv-SE" sz="1100" b="1" i="1" dirty="0" err="1">
                <a:solidFill>
                  <a:prstClr val="black"/>
                </a:solidFill>
              </a:rPr>
              <a:t>Evacuation</a:t>
            </a:r>
            <a:r>
              <a:rPr lang="sv-SE" sz="1100" b="1" i="1" dirty="0">
                <a:solidFill>
                  <a:prstClr val="black"/>
                </a:solidFill>
              </a:rPr>
              <a:t> route</a:t>
            </a:r>
          </a:p>
          <a:p>
            <a:pPr marL="0" lvl="0" indent="0">
              <a:buNone/>
            </a:pPr>
            <a:r>
              <a:rPr lang="sv-SE" sz="1000" dirty="0" err="1">
                <a:solidFill>
                  <a:prstClr val="black"/>
                </a:solidFill>
              </a:rPr>
              <a:t>Nearest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evacuation</a:t>
            </a:r>
            <a:r>
              <a:rPr lang="sv-SE" sz="1000" dirty="0">
                <a:solidFill>
                  <a:prstClr val="black"/>
                </a:solidFill>
              </a:rPr>
              <a:t> routes </a:t>
            </a:r>
            <a:r>
              <a:rPr lang="sv-SE" sz="1000" dirty="0" err="1" smtClean="0">
                <a:solidFill>
                  <a:prstClr val="black"/>
                </a:solidFill>
              </a:rPr>
              <a:t>are</a:t>
            </a:r>
            <a:r>
              <a:rPr lang="sv-SE" sz="1000" dirty="0" smtClean="0">
                <a:solidFill>
                  <a:prstClr val="black"/>
                </a:solidFill>
              </a:rPr>
              <a:t>…</a:t>
            </a:r>
          </a:p>
          <a:p>
            <a:pPr marL="0" lvl="0" indent="0">
              <a:buNone/>
            </a:pPr>
            <a:endParaRPr lang="sv-SE" sz="750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v-SE" sz="1100" b="1" i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v-SE" sz="1100" b="1" i="1" dirty="0" err="1" smtClean="0">
                <a:solidFill>
                  <a:prstClr val="black"/>
                </a:solidFill>
              </a:rPr>
              <a:t>Fire</a:t>
            </a:r>
            <a:r>
              <a:rPr lang="sv-SE" sz="1100" b="1" i="1" dirty="0" smtClean="0">
                <a:solidFill>
                  <a:prstClr val="black"/>
                </a:solidFill>
              </a:rPr>
              <a:t> </a:t>
            </a:r>
            <a:r>
              <a:rPr lang="sv-SE" sz="1100" b="1" i="1" dirty="0" err="1">
                <a:solidFill>
                  <a:prstClr val="black"/>
                </a:solidFill>
              </a:rPr>
              <a:t>extinguishers</a:t>
            </a:r>
            <a:endParaRPr lang="sv-SE" sz="1100" b="1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v-SE" sz="1000" dirty="0" err="1">
                <a:solidFill>
                  <a:prstClr val="black"/>
                </a:solidFill>
              </a:rPr>
              <a:t>Fire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extinguishers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are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situated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smtClean="0">
                <a:solidFill>
                  <a:prstClr val="black"/>
                </a:solidFill>
              </a:rPr>
              <a:t>by…</a:t>
            </a:r>
          </a:p>
          <a:p>
            <a:pPr marL="0" lvl="0" indent="0">
              <a:buNone/>
            </a:pPr>
            <a:endParaRPr lang="sv-SE" sz="750" b="1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v-SE" sz="1100" b="1" i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v-SE" sz="1100" b="1" i="1" dirty="0" smtClean="0">
                <a:solidFill>
                  <a:prstClr val="black"/>
                </a:solidFill>
              </a:rPr>
              <a:t>Defibrillator</a:t>
            </a:r>
            <a:endParaRPr lang="sv-SE" sz="1100" b="1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v-SE" sz="1000" dirty="0">
                <a:solidFill>
                  <a:prstClr val="black"/>
                </a:solidFill>
              </a:rPr>
              <a:t>The defibrillator is </a:t>
            </a:r>
            <a:r>
              <a:rPr lang="sv-SE" sz="1000" dirty="0" err="1" smtClean="0">
                <a:solidFill>
                  <a:prstClr val="black"/>
                </a:solidFill>
              </a:rPr>
              <a:t>situated</a:t>
            </a:r>
            <a:r>
              <a:rPr lang="sv-SE" sz="1000" dirty="0" smtClean="0">
                <a:solidFill>
                  <a:prstClr val="black"/>
                </a:solidFill>
              </a:rPr>
              <a:t>…</a:t>
            </a:r>
          </a:p>
          <a:p>
            <a:pPr marL="0" lvl="0" indent="0">
              <a:buNone/>
            </a:pPr>
            <a:endParaRPr lang="sv-SE" sz="750" b="1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v-SE" sz="1100" b="1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v-SE" sz="1100" b="1" i="1" dirty="0" smtClean="0">
                <a:solidFill>
                  <a:prstClr val="black"/>
                </a:solidFill>
              </a:rPr>
              <a:t>For </a:t>
            </a:r>
            <a:r>
              <a:rPr lang="sv-SE" sz="1100" b="1" i="1" dirty="0">
                <a:solidFill>
                  <a:prstClr val="black"/>
                </a:solidFill>
              </a:rPr>
              <a:t>all </a:t>
            </a:r>
            <a:r>
              <a:rPr lang="sv-SE" sz="1100" b="1" i="1" dirty="0" err="1">
                <a:solidFill>
                  <a:prstClr val="black"/>
                </a:solidFill>
              </a:rPr>
              <a:t>conference</a:t>
            </a:r>
            <a:r>
              <a:rPr lang="sv-SE" sz="1100" b="1" i="1" dirty="0">
                <a:solidFill>
                  <a:prstClr val="black"/>
                </a:solidFill>
              </a:rPr>
              <a:t> </a:t>
            </a:r>
            <a:r>
              <a:rPr lang="sv-SE" sz="1100" b="1" i="1" dirty="0" err="1">
                <a:solidFill>
                  <a:prstClr val="black"/>
                </a:solidFill>
              </a:rPr>
              <a:t>rooms</a:t>
            </a:r>
            <a:r>
              <a:rPr lang="sv-SE" sz="1100" b="1" i="1" dirty="0">
                <a:solidFill>
                  <a:prstClr val="black"/>
                </a:solidFill>
              </a:rPr>
              <a:t>: </a:t>
            </a:r>
          </a:p>
          <a:p>
            <a:pPr marL="0" indent="0">
              <a:buNone/>
            </a:pPr>
            <a:r>
              <a:rPr lang="sv-SE" sz="1000" dirty="0" smtClean="0">
                <a:solidFill>
                  <a:prstClr val="black"/>
                </a:solidFill>
              </a:rPr>
              <a:t>Call </a:t>
            </a:r>
            <a:r>
              <a:rPr lang="sv-SE" sz="1000" b="1" dirty="0">
                <a:solidFill>
                  <a:prstClr val="black"/>
                </a:solidFill>
              </a:rPr>
              <a:t>112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if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police</a:t>
            </a:r>
            <a:r>
              <a:rPr lang="sv-SE" sz="1000" dirty="0">
                <a:solidFill>
                  <a:prstClr val="black"/>
                </a:solidFill>
              </a:rPr>
              <a:t>, </a:t>
            </a:r>
            <a:r>
              <a:rPr lang="sv-SE" sz="1000" dirty="0" err="1">
                <a:solidFill>
                  <a:prstClr val="black"/>
                </a:solidFill>
              </a:rPr>
              <a:t>ambulance</a:t>
            </a:r>
            <a:r>
              <a:rPr lang="sv-SE" sz="1000" dirty="0">
                <a:solidFill>
                  <a:prstClr val="black"/>
                </a:solidFill>
              </a:rPr>
              <a:t> or </a:t>
            </a:r>
            <a:r>
              <a:rPr lang="sv-SE" sz="1000" dirty="0" err="1">
                <a:solidFill>
                  <a:prstClr val="black"/>
                </a:solidFill>
              </a:rPr>
              <a:t>fire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brigade</a:t>
            </a:r>
            <a:r>
              <a:rPr lang="sv-SE" sz="1000" dirty="0">
                <a:solidFill>
                  <a:prstClr val="black"/>
                </a:solidFill>
              </a:rPr>
              <a:t> services </a:t>
            </a:r>
            <a:r>
              <a:rPr lang="sv-SE" sz="1000" dirty="0" err="1">
                <a:solidFill>
                  <a:prstClr val="black"/>
                </a:solidFill>
              </a:rPr>
              <a:t>are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err="1" smtClean="0">
                <a:solidFill>
                  <a:prstClr val="black"/>
                </a:solidFill>
              </a:rPr>
              <a:t>required</a:t>
            </a:r>
            <a:r>
              <a:rPr lang="sv-SE" sz="1000" dirty="0" smtClean="0">
                <a:solidFill>
                  <a:prstClr val="black"/>
                </a:solidFill>
              </a:rPr>
              <a:t>.</a:t>
            </a:r>
            <a:endParaRPr lang="sv-SE" sz="10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v-SE" sz="1000" dirty="0">
                <a:solidFill>
                  <a:prstClr val="black"/>
                </a:solidFill>
              </a:rPr>
              <a:t>Call the KTH </a:t>
            </a:r>
            <a:r>
              <a:rPr lang="sv-SE" sz="1000" dirty="0" err="1">
                <a:solidFill>
                  <a:prstClr val="black"/>
                </a:solidFill>
              </a:rPr>
              <a:t>E</a:t>
            </a:r>
            <a:r>
              <a:rPr lang="sv-SE" sz="1000" dirty="0" err="1" smtClean="0">
                <a:solidFill>
                  <a:prstClr val="black"/>
                </a:solidFill>
              </a:rPr>
              <a:t>mergency</a:t>
            </a:r>
            <a:r>
              <a:rPr lang="sv-SE" sz="1000" dirty="0" smtClean="0">
                <a:solidFill>
                  <a:prstClr val="black"/>
                </a:solidFill>
              </a:rPr>
              <a:t> </a:t>
            </a:r>
            <a:r>
              <a:rPr lang="sv-SE" sz="1000" dirty="0" err="1">
                <a:solidFill>
                  <a:prstClr val="black"/>
                </a:solidFill>
              </a:rPr>
              <a:t>number</a:t>
            </a:r>
            <a:r>
              <a:rPr lang="sv-SE" sz="1000" dirty="0">
                <a:solidFill>
                  <a:prstClr val="black"/>
                </a:solidFill>
              </a:rPr>
              <a:t>  </a:t>
            </a:r>
            <a:r>
              <a:rPr lang="sv-SE" sz="1000" b="1" dirty="0" smtClean="0">
                <a:solidFill>
                  <a:prstClr val="black"/>
                </a:solidFill>
              </a:rPr>
              <a:t>+</a:t>
            </a:r>
            <a:r>
              <a:rPr lang="sv-SE" sz="1000" b="1" dirty="0" smtClean="0">
                <a:solidFill>
                  <a:prstClr val="black"/>
                </a:solidFill>
              </a:rPr>
              <a:t>468 - 790 </a:t>
            </a:r>
            <a:r>
              <a:rPr lang="sv-SE" sz="1000" b="1" dirty="0">
                <a:solidFill>
                  <a:prstClr val="black"/>
                </a:solidFill>
              </a:rPr>
              <a:t>77 </a:t>
            </a:r>
            <a:r>
              <a:rPr lang="sv-SE" sz="1000" b="1" dirty="0" smtClean="0">
                <a:solidFill>
                  <a:prstClr val="black"/>
                </a:solidFill>
              </a:rPr>
              <a:t>00</a:t>
            </a:r>
            <a:r>
              <a:rPr lang="sv-SE" sz="1000" dirty="0">
                <a:solidFill>
                  <a:prstClr val="black"/>
                </a:solidFill>
              </a:rPr>
              <a:t> </a:t>
            </a:r>
            <a:r>
              <a:rPr lang="sv-SE" sz="1000" dirty="0" smtClean="0">
                <a:solidFill>
                  <a:prstClr val="black"/>
                </a:solidFill>
              </a:rPr>
              <a:t>in </a:t>
            </a:r>
            <a:r>
              <a:rPr lang="sv-SE" sz="1000" dirty="0" err="1" smtClean="0">
                <a:solidFill>
                  <a:prstClr val="black"/>
                </a:solidFill>
              </a:rPr>
              <a:t>case</a:t>
            </a:r>
            <a:r>
              <a:rPr lang="sv-SE" sz="1000" dirty="0" smtClean="0">
                <a:solidFill>
                  <a:prstClr val="black"/>
                </a:solidFill>
              </a:rPr>
              <a:t> </a:t>
            </a:r>
            <a:r>
              <a:rPr lang="sv-SE" sz="1000" dirty="0" err="1" smtClean="0">
                <a:solidFill>
                  <a:prstClr val="black"/>
                </a:solidFill>
              </a:rPr>
              <a:t>of</a:t>
            </a:r>
            <a:r>
              <a:rPr lang="sv-SE" sz="1000" dirty="0" smtClean="0">
                <a:solidFill>
                  <a:prstClr val="black"/>
                </a:solidFill>
              </a:rPr>
              <a:t> </a:t>
            </a:r>
            <a:r>
              <a:rPr lang="sv-SE" sz="1000" dirty="0" err="1" smtClean="0">
                <a:solidFill>
                  <a:prstClr val="black"/>
                </a:solidFill>
              </a:rPr>
              <a:t>serious</a:t>
            </a:r>
            <a:r>
              <a:rPr lang="sv-SE" sz="1000" dirty="0" smtClean="0">
                <a:solidFill>
                  <a:prstClr val="black"/>
                </a:solidFill>
              </a:rPr>
              <a:t> incidents.</a:t>
            </a:r>
            <a:endParaRPr lang="sv-SE" sz="1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000" dirty="0" smtClean="0"/>
              <a:t>Call the KTH Security number </a:t>
            </a:r>
            <a:r>
              <a:rPr lang="en-US" sz="1000" b="1" dirty="0" smtClean="0"/>
              <a:t>+468 - 790 99 00 </a:t>
            </a:r>
            <a:r>
              <a:rPr lang="en-US" sz="1000" dirty="0" smtClean="0"/>
              <a:t>if you need help from the </a:t>
            </a:r>
            <a:r>
              <a:rPr lang="sv-SE" sz="1000" dirty="0" err="1"/>
              <a:t>security</a:t>
            </a:r>
            <a:r>
              <a:rPr lang="sv-SE" sz="1000" dirty="0"/>
              <a:t> </a:t>
            </a:r>
            <a:r>
              <a:rPr lang="sv-SE" sz="1000" dirty="0" err="1" smtClean="0"/>
              <a:t>guards</a:t>
            </a:r>
            <a:r>
              <a:rPr lang="sv-SE" sz="1000" dirty="0" smtClean="0"/>
              <a:t>.</a:t>
            </a:r>
            <a:endParaRPr lang="sv-SE" sz="1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v-SE" sz="1425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139" y="1788771"/>
            <a:ext cx="484994" cy="4837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396" y="2646111"/>
            <a:ext cx="484994" cy="6598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2659" y="978547"/>
            <a:ext cx="909474" cy="436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41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TH">
      <a:dk1>
        <a:srgbClr val="000000"/>
      </a:dk1>
      <a:lt1>
        <a:srgbClr val="FFFFFF"/>
      </a:lt1>
      <a:dk2>
        <a:srgbClr val="65656C"/>
      </a:dk2>
      <a:lt2>
        <a:srgbClr val="838389"/>
      </a:lt2>
      <a:accent1>
        <a:srgbClr val="1954A6"/>
      </a:accent1>
      <a:accent2>
        <a:srgbClr val="5E87C0"/>
      </a:accent2>
      <a:accent3>
        <a:srgbClr val="2091C3"/>
      </a:accent3>
      <a:accent4>
        <a:srgbClr val="D02F80"/>
      </a:accent4>
      <a:accent5>
        <a:srgbClr val="D95999"/>
      </a:accent5>
      <a:accent6>
        <a:srgbClr val="61922E"/>
      </a:accent6>
      <a:hlink>
        <a:srgbClr val="65656C"/>
      </a:hlink>
      <a:folHlink>
        <a:srgbClr val="83838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 sz="20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/>
        </a:defPPr>
      </a:lstStyle>
    </a:txDef>
  </a:objectDefaults>
  <a:extraClrSchemeLst/>
  <a:extLst>
    <a:ext uri="{05A4C25C-085E-4340-85A3-A5531E510DB2}">
      <thm15:themeFamily xmlns:thm15="http://schemas.microsoft.com/office/thememl/2012/main" name="KTH PPT template 2019 - 16x9 general.potx" id="{163BC120-616D-48E9-AD9E-F0E34259C0E6}" vid="{06289EE4-00C4-498B-80F9-7424866C19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KTH_PPT template 2019 general_16_9</Template>
  <TotalTime>0</TotalTime>
  <Words>78</Words>
  <Application>Microsoft Office PowerPoint</Application>
  <PresentationFormat>On-screen Show (16:9)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Safety information</vt:lpstr>
    </vt:vector>
  </TitlesOfParts>
  <Company>KTH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information</dc:title>
  <dc:creator>Josefin Backman</dc:creator>
  <cp:lastModifiedBy>Josefin Backman</cp:lastModifiedBy>
  <cp:revision>2</cp:revision>
  <dcterms:created xsi:type="dcterms:W3CDTF">2020-05-18T08:05:52Z</dcterms:created>
  <dcterms:modified xsi:type="dcterms:W3CDTF">2020-05-18T08:06:36Z</dcterms:modified>
</cp:coreProperties>
</file>