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a:t>
            </a:r>
            <a:r>
              <a:rPr lang="sv-SE" dirty="0"/>
              <a:t>– Bora </a:t>
            </a:r>
            <a:r>
              <a:rPr lang="sv-SE" dirty="0" err="1"/>
              <a:t>Bora</a:t>
            </a:r>
            <a:r>
              <a:rPr lang="sv-SE" dirty="0"/>
              <a:t>, TR10B, plan 2 </a:t>
            </a:r>
            <a:endParaRPr lang="en-US" dirty="0"/>
          </a:p>
        </p:txBody>
      </p:sp>
      <p:sp>
        <p:nvSpPr>
          <p:cNvPr id="4" name="Platshållare för innehåll 2"/>
          <p:cNvSpPr>
            <a:spLocks noGrp="1"/>
          </p:cNvSpPr>
          <p:nvPr>
            <p:ph idx="1"/>
          </p:nvPr>
        </p:nvSpPr>
        <p:spPr>
          <a:xfrm>
            <a:off x="2031288" y="1878889"/>
            <a:ext cx="8431321" cy="4650051"/>
          </a:xfrm>
        </p:spPr>
        <p:txBody>
          <a:bodyPr>
            <a:normAutofit/>
          </a:bodyPr>
          <a:lstStyle/>
          <a:p>
            <a:pPr marL="0" indent="0">
              <a:buNone/>
            </a:pPr>
            <a:r>
              <a:rPr lang="sv-SE" b="1" i="1" dirty="0"/>
              <a:t>Utrymningsväg</a:t>
            </a:r>
          </a:p>
          <a:p>
            <a:pPr marL="0" indent="0">
              <a:buNone/>
            </a:pPr>
            <a:r>
              <a:rPr lang="sv-SE" sz="1800" dirty="0"/>
              <a:t>Närmaste utrymningsväg är vid köket</a:t>
            </a:r>
          </a:p>
          <a:p>
            <a:pPr marL="0" indent="0">
              <a:buNone/>
            </a:pPr>
            <a:r>
              <a:rPr lang="sv-SE" sz="1800" dirty="0"/>
              <a:t>Återsamlingsplats är Teknikringen 33</a:t>
            </a:r>
            <a:endParaRPr lang="sv-SE" sz="1200" dirty="0"/>
          </a:p>
          <a:p>
            <a:pPr marL="0" indent="0">
              <a:buNone/>
            </a:pPr>
            <a:r>
              <a:rPr lang="sv-SE" b="1" i="1" dirty="0"/>
              <a:t>Brandsläckare</a:t>
            </a:r>
          </a:p>
          <a:p>
            <a:pPr marL="0" indent="0">
              <a:buNone/>
            </a:pPr>
            <a:r>
              <a:rPr lang="sv-SE" sz="1800" dirty="0"/>
              <a:t>Brandsläckare finns vid köket nära nödutgången</a:t>
            </a:r>
          </a:p>
          <a:p>
            <a:pPr marL="0" indent="0">
              <a:buNone/>
            </a:pPr>
            <a:endParaRPr lang="sv-SE" sz="1100" dirty="0"/>
          </a:p>
          <a:p>
            <a:pPr marL="0" indent="0">
              <a:buNone/>
            </a:pPr>
            <a:r>
              <a:rPr lang="sv-SE" b="1" i="1" dirty="0"/>
              <a:t>Hjärtstartare</a:t>
            </a:r>
          </a:p>
          <a:p>
            <a:pPr marL="0" indent="0">
              <a:buNone/>
            </a:pPr>
            <a:r>
              <a:rPr lang="sv-SE" sz="1800" dirty="0"/>
              <a:t>Hjärtstartare sitter Plan 5 korridor 547 och Plan 6 korridor 644</a:t>
            </a:r>
          </a:p>
          <a:p>
            <a:pPr marL="0" indent="0">
              <a:buNone/>
            </a:pPr>
            <a:endParaRPr lang="sv-SE" sz="1100" dirty="0"/>
          </a:p>
          <a:p>
            <a:pPr marL="0" indent="0">
              <a:buNone/>
            </a:pPr>
            <a:r>
              <a:rPr lang="sv-SE" b="1" i="1" dirty="0"/>
              <a:t>För samtliga konferenslokaler gäller:</a:t>
            </a:r>
          </a:p>
          <a:p>
            <a:pPr marL="0" indent="0">
              <a:buNone/>
            </a:pPr>
            <a:r>
              <a:rPr lang="sv-SE" sz="1800" dirty="0" smtClean="0"/>
              <a:t>Ring </a:t>
            </a:r>
            <a:r>
              <a:rPr lang="sv-SE" sz="1800" b="1" dirty="0"/>
              <a:t>112 </a:t>
            </a:r>
            <a:r>
              <a:rPr lang="sv-SE" sz="1800" dirty="0"/>
              <a:t>om polis, ambulans eller brandkår behövs.</a:t>
            </a:r>
          </a:p>
          <a:p>
            <a:pPr marL="0" lvl="0" indent="0">
              <a:buClr>
                <a:srgbClr val="004791"/>
              </a:buClr>
              <a:buNone/>
            </a:pPr>
            <a:r>
              <a:rPr lang="sv-SE" sz="1800" dirty="0">
                <a:solidFill>
                  <a:srgbClr val="000000"/>
                </a:solidFill>
              </a:rPr>
              <a:t>Ring KTH:s larmnummer </a:t>
            </a:r>
            <a:r>
              <a:rPr lang="sv-SE" sz="1800" b="1" dirty="0">
                <a:solidFill>
                  <a:srgbClr val="000000"/>
                </a:solidFill>
              </a:rPr>
              <a:t>08 - 790 77 00 </a:t>
            </a:r>
            <a:r>
              <a:rPr lang="sv-SE" sz="1800" dirty="0">
                <a:solidFill>
                  <a:srgbClr val="000000"/>
                </a:solidFill>
              </a:rPr>
              <a:t>vid alla händelser kopplat till särskild händelse, kris och väktarstöd</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information – Bora </a:t>
            </a:r>
            <a:r>
              <a:rPr lang="sv-SE" dirty="0" err="1"/>
              <a:t>Bora</a:t>
            </a:r>
            <a:r>
              <a:rPr lang="sv-SE" dirty="0"/>
              <a:t>, TR10B, </a:t>
            </a:r>
            <a:r>
              <a:rPr lang="sv-SE" smtClean="0"/>
              <a:t>Level </a:t>
            </a:r>
            <a:r>
              <a:rPr lang="sv-SE" dirty="0"/>
              <a:t>2 </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a:t>
            </a:r>
            <a:r>
              <a:rPr lang="sv-SE" sz="1800" dirty="0" smtClean="0">
                <a:solidFill>
                  <a:prstClr val="black"/>
                </a:solidFill>
              </a:rPr>
              <a:t>route is by the </a:t>
            </a:r>
            <a:r>
              <a:rPr lang="sv-SE" sz="1800" dirty="0" err="1" smtClean="0">
                <a:solidFill>
                  <a:prstClr val="black"/>
                </a:solidFill>
              </a:rPr>
              <a:t>kitchen</a:t>
            </a:r>
            <a:endParaRPr lang="sv-SE" sz="1800" dirty="0">
              <a:solidFill>
                <a:prstClr val="black"/>
              </a:solidFill>
            </a:endParaRP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a:t>
            </a:r>
            <a:r>
              <a:rPr lang="sv-SE" sz="1800" dirty="0"/>
              <a:t>is </a:t>
            </a:r>
            <a:r>
              <a:rPr lang="sv-SE" sz="1800" dirty="0" smtClean="0"/>
              <a:t>Teknikringen 33</a:t>
            </a:r>
            <a:endParaRPr lang="sv-SE" sz="1800" dirty="0"/>
          </a:p>
          <a:p>
            <a:pPr marL="0" indent="0">
              <a:buNone/>
            </a:pPr>
            <a:endParaRPr lang="sv-SE" sz="1100" b="1" dirty="0" smtClean="0">
              <a:solidFill>
                <a:prstClr val="black"/>
              </a:solidFill>
            </a:endParaRPr>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sv-SE" dirty="0" err="1">
                <a:solidFill>
                  <a:prstClr val="black"/>
                </a:solidFill>
              </a:rPr>
              <a:t>Fire</a:t>
            </a:r>
            <a:r>
              <a:rPr lang="sv-SE" dirty="0">
                <a:solidFill>
                  <a:prstClr val="black"/>
                </a:solidFill>
              </a:rPr>
              <a:t> </a:t>
            </a:r>
            <a:r>
              <a:rPr lang="sv-SE" dirty="0" err="1">
                <a:solidFill>
                  <a:prstClr val="black"/>
                </a:solidFill>
              </a:rPr>
              <a:t>extinguishers</a:t>
            </a:r>
            <a:r>
              <a:rPr lang="sv-SE" dirty="0">
                <a:solidFill>
                  <a:prstClr val="black"/>
                </a:solidFill>
              </a:rPr>
              <a:t> </a:t>
            </a:r>
            <a:r>
              <a:rPr lang="sv-SE" dirty="0" err="1">
                <a:solidFill>
                  <a:prstClr val="black"/>
                </a:solidFill>
              </a:rPr>
              <a:t>are</a:t>
            </a:r>
            <a:r>
              <a:rPr lang="sv-SE" dirty="0">
                <a:solidFill>
                  <a:prstClr val="black"/>
                </a:solidFill>
              </a:rPr>
              <a:t> </a:t>
            </a:r>
            <a:r>
              <a:rPr lang="sv-SE" dirty="0" err="1" smtClean="0">
                <a:solidFill>
                  <a:prstClr val="black"/>
                </a:solidFill>
              </a:rPr>
              <a:t>located</a:t>
            </a:r>
            <a:r>
              <a:rPr lang="sv-SE" dirty="0" smtClean="0">
                <a:solidFill>
                  <a:prstClr val="black"/>
                </a:solidFill>
              </a:rPr>
              <a:t> </a:t>
            </a:r>
            <a:r>
              <a:rPr lang="sv-SE" dirty="0">
                <a:solidFill>
                  <a:prstClr val="black"/>
                </a:solidFill>
              </a:rPr>
              <a:t>by </a:t>
            </a:r>
            <a:r>
              <a:rPr lang="en-US" dirty="0">
                <a:solidFill>
                  <a:prstClr val="black"/>
                </a:solidFill>
              </a:rPr>
              <a:t>the kitchen near the emergency exit</a:t>
            </a:r>
            <a:endParaRPr lang="sv-SE" dirty="0">
              <a:solidFill>
                <a:prstClr val="black"/>
              </a:solidFill>
            </a:endParaRPr>
          </a:p>
          <a:p>
            <a:pPr marL="0" indent="0">
              <a:buNone/>
            </a:pPr>
            <a:endParaRPr lang="sv-SE" sz="1200" b="1" i="1" dirty="0">
              <a:solidFill>
                <a:prstClr val="black"/>
              </a:solidFill>
            </a:endParaRPr>
          </a:p>
          <a:p>
            <a:pPr marL="0" indent="0">
              <a:buNone/>
            </a:pPr>
            <a:r>
              <a:rPr lang="sv-SE" b="1" i="1" dirty="0">
                <a:solidFill>
                  <a:prstClr val="black"/>
                </a:solidFill>
              </a:rPr>
              <a:t>Defibrillator</a:t>
            </a:r>
          </a:p>
          <a:p>
            <a:pPr marL="0" indent="0">
              <a:buNone/>
            </a:pPr>
            <a:r>
              <a:rPr lang="sv-SE" dirty="0" smtClean="0">
                <a:solidFill>
                  <a:prstClr val="black"/>
                </a:solidFill>
              </a:rPr>
              <a:t>D</a:t>
            </a:r>
            <a:r>
              <a:rPr lang="sv-SE" dirty="0" smtClean="0">
                <a:solidFill>
                  <a:prstClr val="black"/>
                </a:solidFill>
              </a:rPr>
              <a:t>efibrillators </a:t>
            </a:r>
            <a:r>
              <a:rPr lang="sv-SE" dirty="0" err="1" smtClean="0">
                <a:solidFill>
                  <a:prstClr val="black"/>
                </a:solidFill>
              </a:rPr>
              <a:t>are</a:t>
            </a:r>
            <a:r>
              <a:rPr lang="sv-SE" dirty="0" smtClean="0">
                <a:solidFill>
                  <a:prstClr val="black"/>
                </a:solidFill>
              </a:rPr>
              <a:t> </a:t>
            </a:r>
            <a:r>
              <a:rPr lang="sv-SE" dirty="0" err="1" smtClean="0">
                <a:solidFill>
                  <a:prstClr val="black"/>
                </a:solidFill>
              </a:rPr>
              <a:t>located</a:t>
            </a:r>
            <a:r>
              <a:rPr lang="sv-SE" dirty="0" smtClean="0">
                <a:solidFill>
                  <a:prstClr val="black"/>
                </a:solidFill>
              </a:rPr>
              <a:t> o</a:t>
            </a:r>
            <a:r>
              <a:rPr lang="sv-SE" dirty="0" smtClean="0">
                <a:solidFill>
                  <a:prstClr val="black"/>
                </a:solidFill>
              </a:rPr>
              <a:t>n </a:t>
            </a:r>
            <a:r>
              <a:rPr lang="sv-SE" dirty="0" err="1">
                <a:solidFill>
                  <a:prstClr val="black"/>
                </a:solidFill>
              </a:rPr>
              <a:t>Level</a:t>
            </a:r>
            <a:r>
              <a:rPr lang="sv-SE" dirty="0">
                <a:solidFill>
                  <a:prstClr val="black"/>
                </a:solidFill>
              </a:rPr>
              <a:t> 5 </a:t>
            </a:r>
            <a:r>
              <a:rPr lang="sv-SE" dirty="0" err="1">
                <a:solidFill>
                  <a:prstClr val="black"/>
                </a:solidFill>
              </a:rPr>
              <a:t>corridor</a:t>
            </a:r>
            <a:r>
              <a:rPr lang="sv-SE" dirty="0">
                <a:solidFill>
                  <a:prstClr val="black"/>
                </a:solidFill>
              </a:rPr>
              <a:t> 547 and </a:t>
            </a:r>
            <a:r>
              <a:rPr lang="sv-SE" dirty="0" err="1">
                <a:solidFill>
                  <a:prstClr val="black"/>
                </a:solidFill>
              </a:rPr>
              <a:t>Level</a:t>
            </a:r>
            <a:r>
              <a:rPr lang="sv-SE" dirty="0">
                <a:solidFill>
                  <a:prstClr val="black"/>
                </a:solidFill>
              </a:rPr>
              <a:t> 6 </a:t>
            </a:r>
            <a:r>
              <a:rPr lang="sv-SE" dirty="0" err="1">
                <a:solidFill>
                  <a:prstClr val="black"/>
                </a:solidFill>
              </a:rPr>
              <a:t>corridor</a:t>
            </a:r>
            <a:r>
              <a:rPr lang="sv-SE" dirty="0">
                <a:solidFill>
                  <a:prstClr val="black"/>
                </a:solidFill>
              </a:rPr>
              <a:t> </a:t>
            </a:r>
            <a:r>
              <a:rPr lang="sv-SE" dirty="0" smtClean="0">
                <a:solidFill>
                  <a:prstClr val="black"/>
                </a:solidFill>
              </a:rPr>
              <a:t>644</a:t>
            </a:r>
            <a:endParaRPr lang="en-US" sz="1200" b="1" i="1" dirty="0">
              <a:solidFill>
                <a:prstClr val="black"/>
              </a:solidFill>
            </a:endParaRP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dirty="0">
                <a:solidFill>
                  <a:prstClr val="black"/>
                </a:solidFill>
              </a:rPr>
              <a:t>Call </a:t>
            </a:r>
            <a:r>
              <a:rPr lang="sv-SE" b="1" dirty="0">
                <a:solidFill>
                  <a:prstClr val="black"/>
                </a:solidFill>
              </a:rPr>
              <a:t>112</a:t>
            </a:r>
            <a:r>
              <a:rPr lang="sv-SE" dirty="0">
                <a:solidFill>
                  <a:prstClr val="black"/>
                </a:solidFill>
              </a:rPr>
              <a:t> </a:t>
            </a:r>
            <a:r>
              <a:rPr lang="sv-SE" dirty="0" err="1">
                <a:solidFill>
                  <a:prstClr val="black"/>
                </a:solidFill>
              </a:rPr>
              <a:t>if</a:t>
            </a:r>
            <a:r>
              <a:rPr lang="sv-SE" dirty="0">
                <a:solidFill>
                  <a:prstClr val="black"/>
                </a:solidFill>
              </a:rPr>
              <a:t> </a:t>
            </a:r>
            <a:r>
              <a:rPr lang="sv-SE" dirty="0" err="1">
                <a:solidFill>
                  <a:prstClr val="black"/>
                </a:solidFill>
              </a:rPr>
              <a:t>police</a:t>
            </a:r>
            <a:r>
              <a:rPr lang="sv-SE" dirty="0">
                <a:solidFill>
                  <a:prstClr val="black"/>
                </a:solidFill>
              </a:rPr>
              <a:t>, </a:t>
            </a:r>
            <a:r>
              <a:rPr lang="sv-SE" dirty="0" err="1">
                <a:solidFill>
                  <a:prstClr val="black"/>
                </a:solidFill>
              </a:rPr>
              <a:t>ambulance</a:t>
            </a:r>
            <a:r>
              <a:rPr lang="sv-SE" dirty="0">
                <a:solidFill>
                  <a:prstClr val="black"/>
                </a:solidFill>
              </a:rPr>
              <a:t> or </a:t>
            </a:r>
            <a:r>
              <a:rPr lang="sv-SE" dirty="0" err="1">
                <a:solidFill>
                  <a:prstClr val="black"/>
                </a:solidFill>
              </a:rPr>
              <a:t>fire</a:t>
            </a:r>
            <a:r>
              <a:rPr lang="sv-SE" dirty="0">
                <a:solidFill>
                  <a:prstClr val="black"/>
                </a:solidFill>
              </a:rPr>
              <a:t> </a:t>
            </a:r>
            <a:r>
              <a:rPr lang="sv-SE" dirty="0" err="1">
                <a:solidFill>
                  <a:prstClr val="black"/>
                </a:solidFill>
              </a:rPr>
              <a:t>brigade</a:t>
            </a:r>
            <a:r>
              <a:rPr lang="sv-SE" dirty="0">
                <a:solidFill>
                  <a:prstClr val="black"/>
                </a:solidFill>
              </a:rPr>
              <a:t> services </a:t>
            </a:r>
            <a:r>
              <a:rPr lang="sv-SE" dirty="0" err="1">
                <a:solidFill>
                  <a:prstClr val="black"/>
                </a:solidFill>
              </a:rPr>
              <a:t>are</a:t>
            </a:r>
            <a:r>
              <a:rPr lang="sv-SE" dirty="0">
                <a:solidFill>
                  <a:prstClr val="black"/>
                </a:solidFill>
              </a:rPr>
              <a:t> </a:t>
            </a:r>
            <a:r>
              <a:rPr lang="sv-SE" dirty="0" err="1">
                <a:solidFill>
                  <a:prstClr val="black"/>
                </a:solidFill>
              </a:rPr>
              <a:t>required</a:t>
            </a:r>
            <a:r>
              <a:rPr lang="sv-SE" dirty="0">
                <a:solidFill>
                  <a:prstClr val="black"/>
                </a:solidFill>
              </a:rPr>
              <a:t>.</a:t>
            </a:r>
          </a:p>
          <a:p>
            <a:pPr marL="0" indent="0">
              <a:buNone/>
            </a:pPr>
            <a:r>
              <a:rPr lang="sv-SE" dirty="0">
                <a:solidFill>
                  <a:prstClr val="black"/>
                </a:solidFill>
              </a:rPr>
              <a:t>Call the KTH </a:t>
            </a:r>
            <a:r>
              <a:rPr lang="sv-SE" dirty="0" err="1">
                <a:solidFill>
                  <a:prstClr val="black"/>
                </a:solidFill>
              </a:rPr>
              <a:t>Emergency</a:t>
            </a:r>
            <a:r>
              <a:rPr lang="sv-SE" dirty="0">
                <a:solidFill>
                  <a:prstClr val="black"/>
                </a:solidFill>
              </a:rPr>
              <a:t> </a:t>
            </a:r>
            <a:r>
              <a:rPr lang="sv-SE" dirty="0" err="1">
                <a:solidFill>
                  <a:prstClr val="black"/>
                </a:solidFill>
              </a:rPr>
              <a:t>number</a:t>
            </a:r>
            <a:r>
              <a:rPr lang="sv-SE" dirty="0">
                <a:solidFill>
                  <a:prstClr val="black"/>
                </a:solidFill>
              </a:rPr>
              <a:t>  </a:t>
            </a:r>
            <a:r>
              <a:rPr lang="sv-SE" b="1" dirty="0">
                <a:solidFill>
                  <a:prstClr val="black"/>
                </a:solidFill>
              </a:rPr>
              <a:t>+468 - 790 77 00</a:t>
            </a:r>
            <a:r>
              <a:rPr lang="sv-SE" dirty="0">
                <a:solidFill>
                  <a:prstClr val="black"/>
                </a:solidFill>
              </a:rPr>
              <a:t> in </a:t>
            </a:r>
            <a:r>
              <a:rPr lang="sv-SE" dirty="0" err="1">
                <a:solidFill>
                  <a:prstClr val="black"/>
                </a:solidFill>
              </a:rPr>
              <a:t>case</a:t>
            </a:r>
            <a:r>
              <a:rPr lang="sv-SE" dirty="0">
                <a:solidFill>
                  <a:prstClr val="black"/>
                </a:solidFill>
              </a:rPr>
              <a:t> </a:t>
            </a:r>
            <a:r>
              <a:rPr lang="sv-SE" dirty="0" err="1">
                <a:solidFill>
                  <a:prstClr val="black"/>
                </a:solidFill>
              </a:rPr>
              <a:t>of</a:t>
            </a:r>
            <a:r>
              <a:rPr lang="sv-SE" dirty="0">
                <a:solidFill>
                  <a:prstClr val="black"/>
                </a:solidFill>
              </a:rPr>
              <a:t> </a:t>
            </a:r>
            <a:r>
              <a:rPr lang="sv-SE" dirty="0" err="1">
                <a:solidFill>
                  <a:prstClr val="black"/>
                </a:solidFill>
              </a:rPr>
              <a:t>serious</a:t>
            </a:r>
            <a:r>
              <a:rPr lang="sv-SE" dirty="0">
                <a:solidFill>
                  <a:prstClr val="black"/>
                </a:solidFill>
              </a:rPr>
              <a:t> incidents or </a:t>
            </a:r>
            <a:r>
              <a:rPr lang="en-US" dirty="0"/>
              <a:t>if you need help from the </a:t>
            </a:r>
            <a:r>
              <a:rPr lang="sv-SE" dirty="0" err="1"/>
              <a:t>security</a:t>
            </a:r>
            <a:r>
              <a:rPr lang="sv-SE" dirty="0"/>
              <a:t> </a:t>
            </a:r>
            <a:r>
              <a:rPr lang="sv-SE" dirty="0" err="1"/>
              <a:t>guards</a:t>
            </a:r>
            <a:r>
              <a:rPr lang="sv-SE"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11</TotalTime>
  <Words>169</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Bora Bora, TR10B, plan 2 </vt:lpstr>
      <vt:lpstr>Safety information – Bora Bora, TR10B, Level 2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4</cp:revision>
  <dcterms:created xsi:type="dcterms:W3CDTF">2025-03-19T14:43:17Z</dcterms:created>
  <dcterms:modified xsi:type="dcterms:W3CDTF">2025-03-25T21:08:16Z</dcterms:modified>
</cp:coreProperties>
</file>