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797675" cy="9926638"/>
  <p:custDataLst>
    <p:tags r:id="rId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52" d="100"/>
          <a:sy n="52" d="100"/>
        </p:scale>
        <p:origin x="374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– Sahara, TR10B</a:t>
            </a:r>
            <a:r>
              <a:rPr lang="sv-SE" sz="1500" smtClean="0"/>
              <a:t>, plan 2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</a:t>
            </a:r>
            <a:r>
              <a:rPr lang="sv-SE" sz="1200" dirty="0" smtClean="0"/>
              <a:t>utrymningsväg är genom huvudentrén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</a:t>
            </a:r>
            <a:r>
              <a:rPr lang="sv-SE" sz="1200" dirty="0"/>
              <a:t> </a:t>
            </a:r>
            <a:r>
              <a:rPr lang="sv-SE" sz="1200" dirty="0" smtClean="0"/>
              <a:t>Teknikringen 33</a:t>
            </a: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vid utgången mot Teknikringen10A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/>
              <a:t>Hjärtstartare </a:t>
            </a:r>
            <a:r>
              <a:rPr lang="sv-SE" sz="1200" dirty="0" smtClean="0"/>
              <a:t>sitter </a:t>
            </a:r>
            <a:r>
              <a:rPr lang="sv-SE" sz="1200" dirty="0"/>
              <a:t>Plan 5 korridor 547 och Plan 6 korridor 644</a:t>
            </a:r>
            <a:endParaRPr lang="sv-SE" sz="1200" dirty="0" smtClean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KTH:s larmnummer 08 - 790 77 00 vid alla händelser kopplat till särskild händelse, kris </a:t>
            </a:r>
            <a:r>
              <a:rPr lang="sv-SE" sz="1200"/>
              <a:t>och </a:t>
            </a:r>
            <a:r>
              <a:rPr lang="sv-SE" sz="1200" smtClean="0"/>
              <a:t>väktarstöd</a:t>
            </a:r>
          </a:p>
          <a:p>
            <a:pPr marL="0" indent="0">
              <a:buNone/>
            </a:pPr>
            <a:r>
              <a:rPr lang="sv-SE" sz="1200" smtClean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1930681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68912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5123</TotalTime>
  <Words>71</Words>
  <Application>Microsoft Office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– Sahara, TR10B, plan 2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14</cp:revision>
  <cp:lastPrinted>2020-05-25T10:06:25Z</cp:lastPrinted>
  <dcterms:created xsi:type="dcterms:W3CDTF">2019-11-21T14:19:53Z</dcterms:created>
  <dcterms:modified xsi:type="dcterms:W3CDTF">2023-09-21T11:02:29Z</dcterms:modified>
</cp:coreProperties>
</file>