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sldIdLst>
    <p:sldId id="260" r:id="rId2"/>
    <p:sldId id="261" r:id="rId3"/>
  </p:sldIdLst>
  <p:sldSz cx="12192000" cy="6858000"/>
  <p:notesSz cx="6858000" cy="9144000"/>
  <p:embeddedFontLst>
    <p:embeddedFont>
      <p:font typeface="Figtree" pitchFamily="2" charset="0"/>
      <p:regular r:id="rId5"/>
      <p:bold r:id="rId6"/>
      <p:italic r:id="rId7"/>
      <p:boldItalic r:id="rId8"/>
    </p:embeddedFont>
    <p:embeddedFont>
      <p:font typeface="Calibri" panose="020F0502020204030204" pitchFamily="34" charset="0"/>
      <p:regular r:id="rId9"/>
      <p:bold r:id="rId10"/>
      <p:italic r:id="rId11"/>
      <p:boldItalic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6327"/>
  </p:normalViewPr>
  <p:slideViewPr>
    <p:cSldViewPr snapToGrid="0">
      <p:cViewPr varScale="1">
        <p:scale>
          <a:sx n="74" d="100"/>
          <a:sy n="74" d="100"/>
        </p:scale>
        <p:origin x="9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2025-03-25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2025-03-25</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2025-03-25</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2025-03-25</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2025-03-25</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asvg="http://schemas.microsoft.com/office/drawing/2016/SVG/main" xmlns=""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Säkerhetsinformation – Sahara, TR10B, Plan 2</a:t>
            </a:r>
            <a:endParaRPr lang="en-US" dirty="0"/>
          </a:p>
        </p:txBody>
      </p:sp>
      <p:sp>
        <p:nvSpPr>
          <p:cNvPr id="4" name="Platshållare för innehåll 2"/>
          <p:cNvSpPr>
            <a:spLocks noGrp="1"/>
          </p:cNvSpPr>
          <p:nvPr>
            <p:ph idx="1"/>
          </p:nvPr>
        </p:nvSpPr>
        <p:spPr>
          <a:xfrm>
            <a:off x="2031288" y="1878889"/>
            <a:ext cx="8431321" cy="4650051"/>
          </a:xfrm>
        </p:spPr>
        <p:txBody>
          <a:bodyPr>
            <a:normAutofit fontScale="92500" lnSpcReduction="10000"/>
          </a:bodyPr>
          <a:lstStyle/>
          <a:p>
            <a:pPr marL="0" indent="0">
              <a:buNone/>
            </a:pPr>
            <a:r>
              <a:rPr lang="sv-SE" sz="2400" b="1" i="1" dirty="0"/>
              <a:t>Utrymningsväg</a:t>
            </a:r>
          </a:p>
          <a:p>
            <a:pPr marL="0" indent="0">
              <a:buNone/>
            </a:pPr>
            <a:r>
              <a:rPr lang="sv-SE" dirty="0"/>
              <a:t>Närmaste utrymningsväg är genom huvudentrén</a:t>
            </a:r>
          </a:p>
          <a:p>
            <a:pPr marL="0" indent="0">
              <a:buNone/>
            </a:pPr>
            <a:r>
              <a:rPr lang="sv-SE" dirty="0"/>
              <a:t>Återsamlingsplats är Teknikringen 33</a:t>
            </a:r>
            <a:endParaRPr lang="sv-SE" sz="1400" dirty="0"/>
          </a:p>
          <a:p>
            <a:pPr marL="0" indent="0">
              <a:buNone/>
            </a:pPr>
            <a:r>
              <a:rPr lang="sv-SE" sz="2400" b="1" i="1" dirty="0"/>
              <a:t>Brandsläckare</a:t>
            </a:r>
          </a:p>
          <a:p>
            <a:pPr marL="0" indent="0">
              <a:buNone/>
            </a:pPr>
            <a:r>
              <a:rPr lang="sv-SE" dirty="0"/>
              <a:t>Brandsläckare finns vid utgången mot Teknikringen10A</a:t>
            </a:r>
          </a:p>
          <a:p>
            <a:pPr marL="0" indent="0">
              <a:buNone/>
            </a:pPr>
            <a:endParaRPr lang="sv-SE" sz="1200" dirty="0"/>
          </a:p>
          <a:p>
            <a:pPr marL="0" indent="0">
              <a:buNone/>
            </a:pPr>
            <a:r>
              <a:rPr lang="sv-SE" sz="2400" b="1" i="1" dirty="0"/>
              <a:t>Hjärtstartare</a:t>
            </a:r>
          </a:p>
          <a:p>
            <a:pPr marL="0" indent="0">
              <a:buNone/>
            </a:pPr>
            <a:r>
              <a:rPr lang="sv-SE" dirty="0"/>
              <a:t>Hjärtstartare sitter Plan 5 korridor 547 och Plan 6 korridor 644</a:t>
            </a:r>
          </a:p>
          <a:p>
            <a:pPr marL="0" indent="0">
              <a:buNone/>
            </a:pPr>
            <a:endParaRPr lang="sv-SE" sz="1200" dirty="0"/>
          </a:p>
          <a:p>
            <a:pPr marL="0" indent="0">
              <a:buNone/>
            </a:pPr>
            <a:r>
              <a:rPr lang="sv-SE" sz="2400" b="1" i="1" dirty="0"/>
              <a:t>För samtliga konferenslokaler gäller:</a:t>
            </a:r>
          </a:p>
          <a:p>
            <a:pPr marL="0" indent="0">
              <a:buNone/>
            </a:pPr>
            <a:r>
              <a:rPr lang="sv-SE" dirty="0" smtClean="0"/>
              <a:t>Ring </a:t>
            </a:r>
            <a:r>
              <a:rPr lang="sv-SE" b="1" dirty="0"/>
              <a:t>112 </a:t>
            </a:r>
            <a:r>
              <a:rPr lang="sv-SE" dirty="0"/>
              <a:t>om polis, ambulans eller brandkår behövs</a:t>
            </a:r>
            <a:r>
              <a:rPr lang="sv-SE" dirty="0" smtClean="0"/>
              <a:t>.</a:t>
            </a:r>
          </a:p>
          <a:p>
            <a:pPr marL="0" indent="0">
              <a:buNone/>
            </a:pPr>
            <a:r>
              <a:rPr lang="sv-SE" dirty="0"/>
              <a:t>Ring KTH:s larmnummer </a:t>
            </a:r>
            <a:r>
              <a:rPr lang="sv-SE" b="1" dirty="0"/>
              <a:t>08 - 790 77 00 </a:t>
            </a:r>
            <a:r>
              <a:rPr lang="sv-SE" dirty="0"/>
              <a:t>vid alla händelser kopplat till särskild händelse, kris och väktarstöd</a:t>
            </a:r>
          </a:p>
          <a:p>
            <a:pPr marL="0" indent="0">
              <a:buNone/>
            </a:pPr>
            <a:endParaRPr lang="sv-SE" dirty="0"/>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1461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Safety</a:t>
            </a:r>
            <a:r>
              <a:rPr lang="sv-SE" dirty="0"/>
              <a:t> information – </a:t>
            </a:r>
            <a:r>
              <a:rPr lang="sv-SE" dirty="0" smtClean="0"/>
              <a:t>Sahara, </a:t>
            </a:r>
            <a:r>
              <a:rPr lang="sv-SE" dirty="0"/>
              <a:t>TR10B, </a:t>
            </a:r>
            <a:r>
              <a:rPr lang="sv-SE" dirty="0" err="1" smtClean="0"/>
              <a:t>Level</a:t>
            </a:r>
            <a:r>
              <a:rPr lang="sv-SE" dirty="0" smtClean="0"/>
              <a:t> </a:t>
            </a:r>
            <a:r>
              <a:rPr lang="sv-SE" dirty="0"/>
              <a:t>2</a:t>
            </a:r>
            <a:endParaRPr lang="en-US" dirty="0"/>
          </a:p>
        </p:txBody>
      </p:sp>
      <p:sp>
        <p:nvSpPr>
          <p:cNvPr id="4" name="Platshållare för innehåll 2"/>
          <p:cNvSpPr>
            <a:spLocks noGrp="1"/>
          </p:cNvSpPr>
          <p:nvPr>
            <p:ph idx="1"/>
          </p:nvPr>
        </p:nvSpPr>
        <p:spPr>
          <a:xfrm>
            <a:off x="2031288" y="1878889"/>
            <a:ext cx="8431321" cy="4650051"/>
          </a:xfrm>
        </p:spPr>
        <p:txBody>
          <a:bodyPr>
            <a:normAutofit fontScale="92500" lnSpcReduction="20000"/>
          </a:bodyPr>
          <a:lstStyle/>
          <a:p>
            <a:pPr marL="0" indent="0">
              <a:buNone/>
            </a:pPr>
            <a:r>
              <a:rPr lang="en-US" b="1" i="1" dirty="0">
                <a:solidFill>
                  <a:prstClr val="black"/>
                </a:solidFill>
              </a:rPr>
              <a:t>Evacuation</a:t>
            </a:r>
            <a:r>
              <a:rPr lang="sv-SE" b="1" i="1" dirty="0">
                <a:solidFill>
                  <a:prstClr val="black"/>
                </a:solidFill>
              </a:rPr>
              <a:t> route</a:t>
            </a:r>
          </a:p>
          <a:p>
            <a:pPr marL="0" indent="0">
              <a:buNone/>
            </a:pPr>
            <a:r>
              <a:rPr lang="sv-SE" sz="1800" dirty="0" err="1" smtClean="0">
                <a:solidFill>
                  <a:prstClr val="black"/>
                </a:solidFill>
              </a:rPr>
              <a:t>Nearest</a:t>
            </a:r>
            <a:r>
              <a:rPr lang="sv-SE" sz="1800" dirty="0" smtClean="0">
                <a:solidFill>
                  <a:prstClr val="black"/>
                </a:solidFill>
              </a:rPr>
              <a:t> </a:t>
            </a:r>
            <a:r>
              <a:rPr lang="sv-SE" sz="1800" dirty="0" err="1" smtClean="0">
                <a:solidFill>
                  <a:prstClr val="black"/>
                </a:solidFill>
              </a:rPr>
              <a:t>evacuation</a:t>
            </a:r>
            <a:r>
              <a:rPr lang="sv-SE" sz="1800" dirty="0" smtClean="0">
                <a:solidFill>
                  <a:prstClr val="black"/>
                </a:solidFill>
              </a:rPr>
              <a:t> route is </a:t>
            </a:r>
            <a:r>
              <a:rPr lang="sv-SE" sz="1800" dirty="0" err="1" smtClean="0">
                <a:solidFill>
                  <a:prstClr val="black"/>
                </a:solidFill>
              </a:rPr>
              <a:t>thorugh</a:t>
            </a:r>
            <a:r>
              <a:rPr lang="sv-SE" sz="1800" dirty="0" smtClean="0">
                <a:solidFill>
                  <a:prstClr val="black"/>
                </a:solidFill>
              </a:rPr>
              <a:t> the </a:t>
            </a:r>
            <a:r>
              <a:rPr lang="sv-SE" sz="1800" dirty="0" err="1" smtClean="0">
                <a:solidFill>
                  <a:prstClr val="black"/>
                </a:solidFill>
              </a:rPr>
              <a:t>main</a:t>
            </a:r>
            <a:r>
              <a:rPr lang="sv-SE" sz="1800" dirty="0" smtClean="0">
                <a:solidFill>
                  <a:prstClr val="black"/>
                </a:solidFill>
              </a:rPr>
              <a:t> exit</a:t>
            </a:r>
          </a:p>
          <a:p>
            <a:pPr marL="0" indent="0">
              <a:buNone/>
            </a:pPr>
            <a:r>
              <a:rPr lang="sv-SE" sz="1800" dirty="0" err="1" smtClean="0">
                <a:solidFill>
                  <a:prstClr val="black"/>
                </a:solidFill>
              </a:rPr>
              <a:t>Assembly</a:t>
            </a:r>
            <a:r>
              <a:rPr lang="sv-SE" sz="1800" dirty="0" smtClean="0">
                <a:solidFill>
                  <a:prstClr val="black"/>
                </a:solidFill>
              </a:rPr>
              <a:t> </a:t>
            </a:r>
            <a:r>
              <a:rPr lang="sv-SE" sz="1800" dirty="0" err="1" smtClean="0"/>
              <a:t>point</a:t>
            </a:r>
            <a:r>
              <a:rPr lang="sv-SE" sz="1800" dirty="0" smtClean="0"/>
              <a:t> for </a:t>
            </a:r>
            <a:r>
              <a:rPr lang="sv-SE" sz="1800" dirty="0" err="1" smtClean="0"/>
              <a:t>evacuation</a:t>
            </a:r>
            <a:r>
              <a:rPr lang="sv-SE" sz="1800" dirty="0" smtClean="0"/>
              <a:t> is Teknikringen 33</a:t>
            </a:r>
            <a:endParaRPr lang="sv-SE" sz="1200" dirty="0" smtClean="0"/>
          </a:p>
          <a:p>
            <a:pPr marL="0" indent="0">
              <a:buNone/>
            </a:pPr>
            <a:endParaRPr lang="sv-SE" sz="1100" b="1" dirty="0">
              <a:solidFill>
                <a:prstClr val="black"/>
              </a:solidFill>
            </a:endParaRPr>
          </a:p>
          <a:p>
            <a:pPr marL="0" indent="0">
              <a:buNone/>
            </a:pPr>
            <a:r>
              <a:rPr lang="sv-SE" b="1" i="1" dirty="0" err="1" smtClean="0">
                <a:solidFill>
                  <a:prstClr val="black"/>
                </a:solidFill>
              </a:rPr>
              <a:t>Fire</a:t>
            </a:r>
            <a:r>
              <a:rPr lang="sv-SE" b="1" i="1" dirty="0" smtClean="0">
                <a:solidFill>
                  <a:prstClr val="black"/>
                </a:solidFill>
              </a:rPr>
              <a:t> </a:t>
            </a:r>
            <a:r>
              <a:rPr lang="sv-SE" b="1" i="1" dirty="0" err="1">
                <a:solidFill>
                  <a:prstClr val="black"/>
                </a:solidFill>
              </a:rPr>
              <a:t>extinguishers</a:t>
            </a:r>
            <a:endParaRPr lang="sv-SE" b="1" i="1" dirty="0">
              <a:solidFill>
                <a:prstClr val="black"/>
              </a:solidFill>
            </a:endParaRPr>
          </a:p>
          <a:p>
            <a:pPr marL="0" indent="0">
              <a:buNone/>
            </a:pPr>
            <a:r>
              <a:rPr lang="en-US" sz="1800" dirty="0">
                <a:solidFill>
                  <a:prstClr val="black"/>
                </a:solidFill>
              </a:rPr>
              <a:t>Fire extinguishers are located at the exit towards </a:t>
            </a:r>
            <a:r>
              <a:rPr lang="en-US" sz="1800" dirty="0" smtClean="0">
                <a:solidFill>
                  <a:prstClr val="black"/>
                </a:solidFill>
              </a:rPr>
              <a:t>Teknikringen 10A</a:t>
            </a:r>
          </a:p>
          <a:p>
            <a:pPr marL="0" indent="0">
              <a:buNone/>
            </a:pPr>
            <a:endParaRPr lang="en-US" sz="1800" b="1" i="1" dirty="0">
              <a:solidFill>
                <a:prstClr val="black"/>
              </a:solidFill>
            </a:endParaRPr>
          </a:p>
          <a:p>
            <a:pPr marL="0" indent="0">
              <a:buNone/>
            </a:pPr>
            <a:endParaRPr lang="sv-SE" sz="1100" b="1" i="1" dirty="0">
              <a:solidFill>
                <a:prstClr val="black"/>
              </a:solidFill>
            </a:endParaRPr>
          </a:p>
          <a:p>
            <a:pPr marL="0" indent="0">
              <a:buNone/>
            </a:pPr>
            <a:r>
              <a:rPr lang="sv-SE" b="1" i="1" dirty="0" smtClean="0">
                <a:solidFill>
                  <a:prstClr val="black"/>
                </a:solidFill>
              </a:rPr>
              <a:t>Defibrillator</a:t>
            </a:r>
            <a:endParaRPr lang="sv-SE" b="1" i="1" dirty="0">
              <a:solidFill>
                <a:prstClr val="black"/>
              </a:solidFill>
            </a:endParaRPr>
          </a:p>
          <a:p>
            <a:pPr marL="0" indent="0">
              <a:buNone/>
            </a:pPr>
            <a:r>
              <a:rPr lang="sv-SE" sz="1800" dirty="0" smtClean="0">
                <a:solidFill>
                  <a:prstClr val="black"/>
                </a:solidFill>
              </a:rPr>
              <a:t>D</a:t>
            </a:r>
            <a:r>
              <a:rPr lang="sv-SE" sz="1800" dirty="0" smtClean="0">
                <a:solidFill>
                  <a:prstClr val="black"/>
                </a:solidFill>
              </a:rPr>
              <a:t>efibrillators </a:t>
            </a:r>
            <a:r>
              <a:rPr lang="sv-SE" sz="1800" dirty="0" err="1" smtClean="0">
                <a:solidFill>
                  <a:prstClr val="black"/>
                </a:solidFill>
              </a:rPr>
              <a:t>are</a:t>
            </a:r>
            <a:r>
              <a:rPr lang="sv-SE" sz="1800" dirty="0" smtClean="0">
                <a:solidFill>
                  <a:prstClr val="black"/>
                </a:solidFill>
              </a:rPr>
              <a:t> </a:t>
            </a:r>
            <a:r>
              <a:rPr lang="sv-SE" sz="1800" dirty="0" err="1" smtClean="0">
                <a:solidFill>
                  <a:prstClr val="black"/>
                </a:solidFill>
              </a:rPr>
              <a:t>located</a:t>
            </a:r>
            <a:r>
              <a:rPr lang="sv-SE" sz="1800" dirty="0" smtClean="0">
                <a:solidFill>
                  <a:prstClr val="black"/>
                </a:solidFill>
              </a:rPr>
              <a:t> on </a:t>
            </a:r>
            <a:r>
              <a:rPr lang="sv-SE" sz="1800" dirty="0" err="1">
                <a:solidFill>
                  <a:prstClr val="black"/>
                </a:solidFill>
              </a:rPr>
              <a:t>Level</a:t>
            </a:r>
            <a:r>
              <a:rPr lang="sv-SE" sz="1800" dirty="0">
                <a:solidFill>
                  <a:prstClr val="black"/>
                </a:solidFill>
              </a:rPr>
              <a:t> 5 </a:t>
            </a:r>
            <a:r>
              <a:rPr lang="sv-SE" sz="1800" dirty="0" err="1">
                <a:solidFill>
                  <a:prstClr val="black"/>
                </a:solidFill>
              </a:rPr>
              <a:t>corridor</a:t>
            </a:r>
            <a:r>
              <a:rPr lang="sv-SE" sz="1800" dirty="0">
                <a:solidFill>
                  <a:prstClr val="black"/>
                </a:solidFill>
              </a:rPr>
              <a:t> 547 and </a:t>
            </a:r>
            <a:r>
              <a:rPr lang="sv-SE" sz="1800" dirty="0" err="1">
                <a:solidFill>
                  <a:prstClr val="black"/>
                </a:solidFill>
              </a:rPr>
              <a:t>Level</a:t>
            </a:r>
            <a:r>
              <a:rPr lang="sv-SE" sz="1800" dirty="0">
                <a:solidFill>
                  <a:prstClr val="black"/>
                </a:solidFill>
              </a:rPr>
              <a:t> 6 </a:t>
            </a:r>
            <a:r>
              <a:rPr lang="sv-SE" sz="1800" dirty="0" err="1">
                <a:solidFill>
                  <a:prstClr val="black"/>
                </a:solidFill>
              </a:rPr>
              <a:t>corridor</a:t>
            </a:r>
            <a:r>
              <a:rPr lang="sv-SE" sz="1800" dirty="0">
                <a:solidFill>
                  <a:prstClr val="black"/>
                </a:solidFill>
              </a:rPr>
              <a:t> 644</a:t>
            </a:r>
          </a:p>
          <a:p>
            <a:pPr marL="0" indent="0">
              <a:buNone/>
            </a:pPr>
            <a:endParaRPr lang="sv-SE" b="1" i="1" dirty="0">
              <a:solidFill>
                <a:prstClr val="black"/>
              </a:solidFill>
            </a:endParaRPr>
          </a:p>
          <a:p>
            <a:pPr marL="0" indent="0">
              <a:buNone/>
            </a:pPr>
            <a:r>
              <a:rPr lang="sv-SE" b="1" i="1" dirty="0">
                <a:solidFill>
                  <a:prstClr val="black"/>
                </a:solidFill>
              </a:rPr>
              <a:t>For all </a:t>
            </a:r>
            <a:r>
              <a:rPr lang="sv-SE" b="1" i="1" dirty="0" err="1">
                <a:solidFill>
                  <a:prstClr val="black"/>
                </a:solidFill>
              </a:rPr>
              <a:t>conference</a:t>
            </a:r>
            <a:r>
              <a:rPr lang="sv-SE" b="1" i="1" dirty="0">
                <a:solidFill>
                  <a:prstClr val="black"/>
                </a:solidFill>
              </a:rPr>
              <a:t> </a:t>
            </a:r>
            <a:r>
              <a:rPr lang="sv-SE" b="1" i="1" dirty="0" err="1">
                <a:solidFill>
                  <a:prstClr val="black"/>
                </a:solidFill>
              </a:rPr>
              <a:t>rooms</a:t>
            </a:r>
            <a:r>
              <a:rPr lang="sv-SE" b="1" i="1" dirty="0">
                <a:solidFill>
                  <a:prstClr val="black"/>
                </a:solidFill>
              </a:rPr>
              <a:t>: </a:t>
            </a:r>
          </a:p>
          <a:p>
            <a:pPr marL="0" indent="0">
              <a:buNone/>
            </a:pPr>
            <a:r>
              <a:rPr lang="sv-SE" sz="1800" dirty="0">
                <a:solidFill>
                  <a:prstClr val="black"/>
                </a:solidFill>
              </a:rPr>
              <a:t>Call </a:t>
            </a:r>
            <a:r>
              <a:rPr lang="sv-SE" sz="1800" b="1" dirty="0">
                <a:solidFill>
                  <a:prstClr val="black"/>
                </a:solidFill>
              </a:rPr>
              <a:t>112</a:t>
            </a:r>
            <a:r>
              <a:rPr lang="sv-SE" sz="1800" dirty="0">
                <a:solidFill>
                  <a:prstClr val="black"/>
                </a:solidFill>
              </a:rPr>
              <a:t> </a:t>
            </a:r>
            <a:r>
              <a:rPr lang="sv-SE" sz="1800" dirty="0" err="1">
                <a:solidFill>
                  <a:prstClr val="black"/>
                </a:solidFill>
              </a:rPr>
              <a:t>if</a:t>
            </a:r>
            <a:r>
              <a:rPr lang="sv-SE" sz="1800" dirty="0">
                <a:solidFill>
                  <a:prstClr val="black"/>
                </a:solidFill>
              </a:rPr>
              <a:t> </a:t>
            </a:r>
            <a:r>
              <a:rPr lang="sv-SE" sz="1800" dirty="0" err="1">
                <a:solidFill>
                  <a:prstClr val="black"/>
                </a:solidFill>
              </a:rPr>
              <a:t>police</a:t>
            </a:r>
            <a:r>
              <a:rPr lang="sv-SE" sz="1800" dirty="0">
                <a:solidFill>
                  <a:prstClr val="black"/>
                </a:solidFill>
              </a:rPr>
              <a:t>, </a:t>
            </a:r>
            <a:r>
              <a:rPr lang="sv-SE" sz="1800" dirty="0" err="1">
                <a:solidFill>
                  <a:prstClr val="black"/>
                </a:solidFill>
              </a:rPr>
              <a:t>ambulance</a:t>
            </a:r>
            <a:r>
              <a:rPr lang="sv-SE" sz="1800" dirty="0">
                <a:solidFill>
                  <a:prstClr val="black"/>
                </a:solidFill>
              </a:rPr>
              <a:t> or </a:t>
            </a:r>
            <a:r>
              <a:rPr lang="sv-SE" sz="1800" dirty="0" err="1">
                <a:solidFill>
                  <a:prstClr val="black"/>
                </a:solidFill>
              </a:rPr>
              <a:t>fire</a:t>
            </a:r>
            <a:r>
              <a:rPr lang="sv-SE" sz="1800" dirty="0">
                <a:solidFill>
                  <a:prstClr val="black"/>
                </a:solidFill>
              </a:rPr>
              <a:t> </a:t>
            </a:r>
            <a:r>
              <a:rPr lang="sv-SE" sz="1800" dirty="0" err="1">
                <a:solidFill>
                  <a:prstClr val="black"/>
                </a:solidFill>
              </a:rPr>
              <a:t>brigade</a:t>
            </a:r>
            <a:r>
              <a:rPr lang="sv-SE" sz="1800" dirty="0">
                <a:solidFill>
                  <a:prstClr val="black"/>
                </a:solidFill>
              </a:rPr>
              <a:t> services </a:t>
            </a:r>
            <a:r>
              <a:rPr lang="sv-SE" sz="1800" dirty="0" err="1">
                <a:solidFill>
                  <a:prstClr val="black"/>
                </a:solidFill>
              </a:rPr>
              <a:t>are</a:t>
            </a:r>
            <a:r>
              <a:rPr lang="sv-SE" sz="1800" dirty="0">
                <a:solidFill>
                  <a:prstClr val="black"/>
                </a:solidFill>
              </a:rPr>
              <a:t> </a:t>
            </a:r>
            <a:r>
              <a:rPr lang="sv-SE" sz="1800" dirty="0" err="1">
                <a:solidFill>
                  <a:prstClr val="black"/>
                </a:solidFill>
              </a:rPr>
              <a:t>required</a:t>
            </a:r>
            <a:r>
              <a:rPr lang="sv-SE" sz="1800" dirty="0">
                <a:solidFill>
                  <a:prstClr val="black"/>
                </a:solidFill>
              </a:rPr>
              <a:t>.</a:t>
            </a:r>
          </a:p>
          <a:p>
            <a:pPr marL="0" indent="0">
              <a:buNone/>
            </a:pPr>
            <a:r>
              <a:rPr lang="sv-SE" sz="1800" dirty="0">
                <a:solidFill>
                  <a:prstClr val="black"/>
                </a:solidFill>
              </a:rPr>
              <a:t>Call the KTH </a:t>
            </a:r>
            <a:r>
              <a:rPr lang="sv-SE" sz="1800" dirty="0" err="1">
                <a:solidFill>
                  <a:prstClr val="black"/>
                </a:solidFill>
              </a:rPr>
              <a:t>Emergency</a:t>
            </a:r>
            <a:r>
              <a:rPr lang="sv-SE" sz="1800" dirty="0">
                <a:solidFill>
                  <a:prstClr val="black"/>
                </a:solidFill>
              </a:rPr>
              <a:t> </a:t>
            </a:r>
            <a:r>
              <a:rPr lang="sv-SE" sz="1800" dirty="0" err="1">
                <a:solidFill>
                  <a:prstClr val="black"/>
                </a:solidFill>
              </a:rPr>
              <a:t>number</a:t>
            </a:r>
            <a:r>
              <a:rPr lang="sv-SE" sz="1800" dirty="0">
                <a:solidFill>
                  <a:prstClr val="black"/>
                </a:solidFill>
              </a:rPr>
              <a:t>  </a:t>
            </a:r>
            <a:r>
              <a:rPr lang="sv-SE" sz="1800" b="1" dirty="0">
                <a:solidFill>
                  <a:prstClr val="black"/>
                </a:solidFill>
              </a:rPr>
              <a:t>+468 - 790 77 00</a:t>
            </a:r>
            <a:r>
              <a:rPr lang="sv-SE" sz="1800" dirty="0">
                <a:solidFill>
                  <a:prstClr val="black"/>
                </a:solidFill>
              </a:rPr>
              <a:t> in </a:t>
            </a:r>
            <a:r>
              <a:rPr lang="sv-SE" sz="1800" dirty="0" err="1">
                <a:solidFill>
                  <a:prstClr val="black"/>
                </a:solidFill>
              </a:rPr>
              <a:t>case</a:t>
            </a:r>
            <a:r>
              <a:rPr lang="sv-SE" sz="1800" dirty="0">
                <a:solidFill>
                  <a:prstClr val="black"/>
                </a:solidFill>
              </a:rPr>
              <a:t> </a:t>
            </a:r>
            <a:r>
              <a:rPr lang="sv-SE" sz="1800" dirty="0" err="1">
                <a:solidFill>
                  <a:prstClr val="black"/>
                </a:solidFill>
              </a:rPr>
              <a:t>of</a:t>
            </a:r>
            <a:r>
              <a:rPr lang="sv-SE" sz="1800" dirty="0">
                <a:solidFill>
                  <a:prstClr val="black"/>
                </a:solidFill>
              </a:rPr>
              <a:t> </a:t>
            </a:r>
            <a:r>
              <a:rPr lang="sv-SE" sz="1800" dirty="0" err="1">
                <a:solidFill>
                  <a:prstClr val="black"/>
                </a:solidFill>
              </a:rPr>
              <a:t>serious</a:t>
            </a:r>
            <a:r>
              <a:rPr lang="sv-SE" sz="1800" dirty="0">
                <a:solidFill>
                  <a:prstClr val="black"/>
                </a:solidFill>
              </a:rPr>
              <a:t> incidents or </a:t>
            </a:r>
            <a:r>
              <a:rPr lang="en-US" sz="1800" dirty="0"/>
              <a:t>if you need help from the </a:t>
            </a:r>
            <a:r>
              <a:rPr lang="sv-SE" sz="1800" dirty="0" err="1"/>
              <a:t>security</a:t>
            </a:r>
            <a:r>
              <a:rPr lang="sv-SE" sz="1800" dirty="0"/>
              <a:t> </a:t>
            </a:r>
            <a:r>
              <a:rPr lang="sv-SE" sz="1800" dirty="0" err="1"/>
              <a:t>guards</a:t>
            </a:r>
            <a:r>
              <a:rPr lang="sv-SE" sz="1800" dirty="0">
                <a:solidFill>
                  <a:prstClr val="black"/>
                </a:solidFill>
              </a:rPr>
              <a:t>.</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241627452"/>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14</TotalTime>
  <Words>167</Words>
  <Application>Microsoft Office PowerPoint</Application>
  <PresentationFormat>Widescreen</PresentationFormat>
  <Paragraphs>28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Figtree</vt:lpstr>
      <vt:lpstr>Calibri</vt:lpstr>
      <vt:lpstr>Arial</vt:lpstr>
      <vt:lpstr>Office-tema</vt:lpstr>
      <vt:lpstr>Säkerhetsinformation – Sahara, TR10B, Plan 2</vt:lpstr>
      <vt:lpstr>Safety information – Sahara, TR10B, Level 2</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Säkerhetsinformation</dc:title>
  <dc:creator>Josefin Backman</dc:creator>
  <cp:lastModifiedBy>Josefin Backman</cp:lastModifiedBy>
  <cp:revision>6</cp:revision>
  <dcterms:created xsi:type="dcterms:W3CDTF">2025-03-19T14:43:17Z</dcterms:created>
  <dcterms:modified xsi:type="dcterms:W3CDTF">2025-03-25T21:11:57Z</dcterms:modified>
</cp:coreProperties>
</file>