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97675" cy="9926638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569" autoAdjust="0"/>
  </p:normalViewPr>
  <p:slideViewPr>
    <p:cSldViewPr snapToGrid="0">
      <p:cViewPr varScale="1">
        <p:scale>
          <a:sx n="52" d="100"/>
          <a:sy n="52" d="100"/>
        </p:scale>
        <p:origin x="374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21/09/2023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2023-09-21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270265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/>
              <a:t>Klicka för att ändra </a:t>
            </a:r>
            <a:r>
              <a:rPr lang="sv-SE" dirty="0" smtClean="0"/>
              <a:t>rubrik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13960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</a:t>
            </a:r>
            <a:r>
              <a:rPr lang="en-US" dirty="0" err="1" smtClean="0"/>
              <a:t>underrubrik</a:t>
            </a:r>
            <a:endParaRPr lang="en-GB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302076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en-GB" dirty="0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45771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2023-09-21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54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  <p:sldLayoutId id="214748380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36" userDrawn="1">
          <p15:clr>
            <a:srgbClr val="F26B43"/>
          </p15:clr>
        </p15:guide>
        <p15:guide id="4" pos="5443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5602" userDrawn="1">
          <p15:clr>
            <a:srgbClr val="F26B43"/>
          </p15:clr>
        </p15:guide>
        <p15:guide id="12" pos="667" userDrawn="1">
          <p15:clr>
            <a:srgbClr val="F26B43"/>
          </p15:clr>
        </p15:guide>
        <p15:guide id="13" pos="580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76" userDrawn="1">
          <p15:clr>
            <a:srgbClr val="F26B43"/>
          </p15:clr>
        </p15:guide>
        <p15:guide id="17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2050" y="320804"/>
            <a:ext cx="6935788" cy="501254"/>
          </a:xfrm>
        </p:spPr>
        <p:txBody>
          <a:bodyPr/>
          <a:lstStyle/>
          <a:p>
            <a:r>
              <a:rPr lang="sv-SE" sz="1500" dirty="0" smtClean="0"/>
              <a:t>Säkerhetsinformation – Ocean, TR10B</a:t>
            </a:r>
            <a:r>
              <a:rPr lang="sv-SE" sz="1500" smtClean="0"/>
              <a:t>, plan 2 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4812" y="1097439"/>
            <a:ext cx="6323491" cy="34875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1350" b="1" i="1" dirty="0"/>
              <a:t>Utrymningsväg</a:t>
            </a:r>
          </a:p>
          <a:p>
            <a:pPr marL="0" indent="0">
              <a:buNone/>
            </a:pPr>
            <a:r>
              <a:rPr lang="sv-SE" sz="1200" dirty="0"/>
              <a:t>Närmaste </a:t>
            </a:r>
            <a:r>
              <a:rPr lang="sv-SE" sz="1200" dirty="0" smtClean="0"/>
              <a:t>utrymningsväg är vid köket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Återsamlingsplats </a:t>
            </a:r>
            <a:r>
              <a:rPr lang="sv-SE" sz="1200" dirty="0" smtClean="0"/>
              <a:t>är</a:t>
            </a:r>
            <a:r>
              <a:rPr lang="sv-SE" sz="1200" dirty="0"/>
              <a:t> </a:t>
            </a:r>
            <a:r>
              <a:rPr lang="sv-SE" sz="1200" dirty="0" smtClean="0"/>
              <a:t>Teknikringen 33</a:t>
            </a:r>
            <a:endParaRPr lang="sv-SE" sz="975" dirty="0"/>
          </a:p>
          <a:p>
            <a:pPr marL="0" indent="0">
              <a:buNone/>
            </a:pPr>
            <a:r>
              <a:rPr lang="sv-SE" sz="1350" b="1" i="1" dirty="0"/>
              <a:t>Brandsläckare</a:t>
            </a:r>
          </a:p>
          <a:p>
            <a:pPr marL="0" indent="0">
              <a:buNone/>
            </a:pPr>
            <a:r>
              <a:rPr lang="sv-SE" sz="1200" dirty="0"/>
              <a:t>Brandsläckare finns </a:t>
            </a:r>
            <a:r>
              <a:rPr lang="sv-SE" sz="1200" dirty="0" smtClean="0"/>
              <a:t>vid utrymningsvägen vid köket</a:t>
            </a:r>
            <a:endParaRPr lang="sv-SE" sz="1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Hjärtstartare</a:t>
            </a:r>
          </a:p>
          <a:p>
            <a:pPr marL="0" indent="0">
              <a:buNone/>
            </a:pPr>
            <a:r>
              <a:rPr lang="sv-SE" sz="1200" dirty="0"/>
              <a:t>Hjärtstartare </a:t>
            </a:r>
            <a:r>
              <a:rPr lang="sv-SE" sz="1200" dirty="0" smtClean="0"/>
              <a:t>sitter </a:t>
            </a:r>
            <a:r>
              <a:rPr lang="sv-SE" sz="1200" dirty="0"/>
              <a:t>Plan 5 korridor 547 och Plan 6 korridor 644</a:t>
            </a:r>
            <a:endParaRPr lang="sv-SE" sz="1200" dirty="0" smtClean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För samtliga konferenslokaler gäller:</a:t>
            </a:r>
          </a:p>
          <a:p>
            <a:pPr marL="0" indent="0">
              <a:buNone/>
            </a:pPr>
            <a:r>
              <a:rPr lang="sv-SE" sz="1200"/>
              <a:t>Ring KTH:s larmnummer </a:t>
            </a:r>
            <a:r>
              <a:rPr lang="sv-SE" sz="1200" b="1"/>
              <a:t>08 - 790 77 00 </a:t>
            </a:r>
            <a:r>
              <a:rPr lang="sv-SE" sz="1200"/>
              <a:t>vid alla händelser kopplat till särskild händelse, kris och </a:t>
            </a:r>
            <a:r>
              <a:rPr lang="sv-SE" sz="1200"/>
              <a:t>väktarstöd </a:t>
            </a:r>
            <a:endParaRPr lang="sv-SE" sz="1200" smtClean="0"/>
          </a:p>
          <a:p>
            <a:pPr marL="0" indent="0">
              <a:buNone/>
            </a:pPr>
            <a:r>
              <a:rPr lang="sv-SE" sz="1200" smtClean="0"/>
              <a:t>Ring </a:t>
            </a:r>
            <a:r>
              <a:rPr lang="sv-SE" sz="1200" b="1" dirty="0"/>
              <a:t>112 </a:t>
            </a:r>
            <a:r>
              <a:rPr lang="sv-SE" sz="1200" dirty="0"/>
              <a:t>om polis, ambulans eller brandkår </a:t>
            </a:r>
            <a:r>
              <a:rPr lang="sv-SE" sz="1200" dirty="0" smtClean="0"/>
              <a:t>behövs.</a:t>
            </a:r>
          </a:p>
          <a:p>
            <a:pPr marL="0" indent="0">
              <a:buNone/>
            </a:pPr>
            <a:endParaRPr lang="sv-SE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04" y="1930681"/>
            <a:ext cx="484994" cy="483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204" y="2689120"/>
            <a:ext cx="484994" cy="659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724" y="1097439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9 general_16x9.pptx" id="{C4843CA4-EB21-4196-A554-5E0625CDF7D0}" vid="{618F476A-0C53-4DDA-B8AC-74952215838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5126</TotalTime>
  <Words>71</Words>
  <Application>Microsoft Office PowerPoint</Application>
  <PresentationFormat>On-screen Show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Systemtypsnitt</vt:lpstr>
      <vt:lpstr>KTH_PPT-mall</vt:lpstr>
      <vt:lpstr>Säkerhetsinformation – Ocean, TR10B, plan 2 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Säkerhetsinformation – Skolkansli ABE</dc:title>
  <dc:creator>Josefin Backman</dc:creator>
  <cp:lastModifiedBy>Cecilia Olah</cp:lastModifiedBy>
  <cp:revision>15</cp:revision>
  <cp:lastPrinted>2020-05-25T10:06:25Z</cp:lastPrinted>
  <dcterms:created xsi:type="dcterms:W3CDTF">2019-11-21T14:19:53Z</dcterms:created>
  <dcterms:modified xsi:type="dcterms:W3CDTF">2023-09-21T11:01:07Z</dcterms:modified>
</cp:coreProperties>
</file>