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52" d="100"/>
          <a:sy n="52" d="100"/>
        </p:scale>
        <p:origin x="37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– rum 523, TR10B</a:t>
            </a:r>
            <a:r>
              <a:rPr lang="sv-SE" sz="1500" smtClean="0"/>
              <a:t>, plan 5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</a:t>
            </a:r>
            <a:r>
              <a:rPr lang="sv-SE" sz="1200" dirty="0" smtClean="0"/>
              <a:t>utrymningsväg är via trapphuset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</a:t>
            </a:r>
            <a:r>
              <a:rPr lang="sv-SE" sz="1200" dirty="0"/>
              <a:t> </a:t>
            </a:r>
            <a:r>
              <a:rPr lang="sv-SE" sz="1200" dirty="0" smtClean="0"/>
              <a:t>Teknikringen 33</a:t>
            </a: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innanför entrédörren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sitter innanför entrédörren och </a:t>
            </a:r>
            <a:r>
              <a:rPr lang="sv-SE" sz="1200" dirty="0"/>
              <a:t>Plan 6 korridor 644</a:t>
            </a:r>
            <a:endParaRPr lang="sv-SE" sz="1200" dirty="0" smtClean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/>
              <a:t>Ring KTH:s larmnummer </a:t>
            </a:r>
            <a:r>
              <a:rPr lang="sv-SE" sz="1200" b="1"/>
              <a:t>08 - 790 77 00 </a:t>
            </a:r>
            <a:r>
              <a:rPr lang="sv-SE" sz="1200"/>
              <a:t>vid alla händelser kopplat till särskild händelse, kris och </a:t>
            </a:r>
            <a:r>
              <a:rPr lang="sv-SE" sz="1200"/>
              <a:t>väktarstöd </a:t>
            </a:r>
            <a:endParaRPr lang="sv-SE" sz="1200" smtClean="0"/>
          </a:p>
          <a:p>
            <a:pPr marL="0" indent="0">
              <a:buNone/>
            </a:pPr>
            <a:r>
              <a:rPr lang="sv-SE" sz="1200" smtClean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1869721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68912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5128</TotalTime>
  <Words>68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– rum 523, TR10B, plan 5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16</cp:revision>
  <cp:lastPrinted>2020-05-25T10:06:25Z</cp:lastPrinted>
  <dcterms:created xsi:type="dcterms:W3CDTF">2019-11-21T14:19:53Z</dcterms:created>
  <dcterms:modified xsi:type="dcterms:W3CDTF">2023-09-21T11:01:43Z</dcterms:modified>
</cp:coreProperties>
</file>