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Figtree" pitchFamily="2"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Säkerhetsinformation </a:t>
            </a:r>
            <a:r>
              <a:rPr lang="sv-SE"/>
              <a:t>– rum 523, TR10B, plan </a:t>
            </a:r>
            <a:r>
              <a:rPr lang="sv-SE" smtClean="0"/>
              <a:t>5</a:t>
            </a:r>
            <a:endParaRPr lang="en-US" dirty="0"/>
          </a:p>
        </p:txBody>
      </p:sp>
      <p:sp>
        <p:nvSpPr>
          <p:cNvPr id="4" name="Platshållare för innehåll 2"/>
          <p:cNvSpPr>
            <a:spLocks noGrp="1"/>
          </p:cNvSpPr>
          <p:nvPr>
            <p:ph idx="1"/>
          </p:nvPr>
        </p:nvSpPr>
        <p:spPr>
          <a:xfrm>
            <a:off x="2031288" y="1878889"/>
            <a:ext cx="8431321" cy="4650051"/>
          </a:xfrm>
        </p:spPr>
        <p:txBody>
          <a:bodyPr>
            <a:normAutofit/>
          </a:bodyPr>
          <a:lstStyle/>
          <a:p>
            <a:pPr marL="0" indent="0">
              <a:buNone/>
            </a:pPr>
            <a:r>
              <a:rPr lang="sv-SE" b="1" i="1" dirty="0"/>
              <a:t>Utrymningsväg</a:t>
            </a:r>
          </a:p>
          <a:p>
            <a:pPr marL="0" indent="0">
              <a:buNone/>
            </a:pPr>
            <a:r>
              <a:rPr lang="sv-SE" sz="1800" dirty="0"/>
              <a:t>Närmaste utrymningsväg är via trapphuset</a:t>
            </a:r>
          </a:p>
          <a:p>
            <a:pPr marL="0" indent="0">
              <a:buNone/>
            </a:pPr>
            <a:r>
              <a:rPr lang="sv-SE" sz="1800" dirty="0"/>
              <a:t>Återsamlingsplats är Teknikringen 33</a:t>
            </a:r>
            <a:endParaRPr lang="sv-SE" sz="1200" dirty="0"/>
          </a:p>
          <a:p>
            <a:pPr marL="0" indent="0">
              <a:buNone/>
            </a:pPr>
            <a:r>
              <a:rPr lang="sv-SE" b="1" i="1" dirty="0"/>
              <a:t>Brandsläckare</a:t>
            </a:r>
          </a:p>
          <a:p>
            <a:pPr marL="0" indent="0">
              <a:buNone/>
            </a:pPr>
            <a:r>
              <a:rPr lang="sv-SE" sz="1800" dirty="0"/>
              <a:t>Brandsläckare finns innanför entrédörren</a:t>
            </a:r>
          </a:p>
          <a:p>
            <a:pPr marL="0" indent="0">
              <a:buNone/>
            </a:pPr>
            <a:endParaRPr lang="sv-SE" sz="1100" dirty="0"/>
          </a:p>
          <a:p>
            <a:pPr marL="0" indent="0">
              <a:buNone/>
            </a:pPr>
            <a:r>
              <a:rPr lang="sv-SE" b="1" i="1" dirty="0"/>
              <a:t>Hjärtstartare</a:t>
            </a:r>
          </a:p>
          <a:p>
            <a:pPr marL="0" indent="0">
              <a:buNone/>
            </a:pPr>
            <a:r>
              <a:rPr lang="sv-SE" sz="1800" dirty="0"/>
              <a:t>Hjärtstartare sitter innanför entrédörren och Plan 6 korridor 644</a:t>
            </a:r>
          </a:p>
          <a:p>
            <a:pPr marL="0" indent="0">
              <a:buNone/>
            </a:pPr>
            <a:endParaRPr lang="sv-SE" sz="1100" dirty="0"/>
          </a:p>
          <a:p>
            <a:pPr marL="0" indent="0">
              <a:buNone/>
            </a:pPr>
            <a:r>
              <a:rPr lang="sv-SE" b="1" i="1" dirty="0"/>
              <a:t>För samtliga konferenslokaler gäller:</a:t>
            </a:r>
          </a:p>
          <a:p>
            <a:pPr marL="0" indent="0">
              <a:buNone/>
            </a:pPr>
            <a:r>
              <a:rPr lang="sv-SE" sz="1800" dirty="0" smtClean="0"/>
              <a:t>Ring </a:t>
            </a:r>
            <a:r>
              <a:rPr lang="sv-SE" sz="1800" b="1" dirty="0"/>
              <a:t>112 </a:t>
            </a:r>
            <a:r>
              <a:rPr lang="sv-SE" sz="1800" dirty="0"/>
              <a:t>om polis, ambulans eller brandkår behövs.</a:t>
            </a:r>
          </a:p>
          <a:p>
            <a:pPr marL="0" lvl="0" indent="0">
              <a:buClr>
                <a:srgbClr val="004791"/>
              </a:buClr>
              <a:buNone/>
            </a:pPr>
            <a:r>
              <a:rPr lang="sv-SE" sz="1800" dirty="0">
                <a:solidFill>
                  <a:srgbClr val="000000"/>
                </a:solidFill>
              </a:rPr>
              <a:t>Ring KTH:s larmnummer </a:t>
            </a:r>
            <a:r>
              <a:rPr lang="sv-SE" sz="1800" b="1" dirty="0">
                <a:solidFill>
                  <a:srgbClr val="000000"/>
                </a:solidFill>
              </a:rPr>
              <a:t>08 - 790 77 00 </a:t>
            </a:r>
            <a:r>
              <a:rPr lang="sv-SE" sz="1800" dirty="0">
                <a:solidFill>
                  <a:srgbClr val="000000"/>
                </a:solidFill>
              </a:rPr>
              <a:t>vid alla händelser kopplat till särskild händelse, kris och väktarstöd </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a:t>
            </a:r>
            <a:r>
              <a:rPr lang="sv-SE" dirty="0" smtClean="0"/>
              <a:t>information </a:t>
            </a:r>
            <a:r>
              <a:rPr lang="sv-SE" dirty="0"/>
              <a:t>– </a:t>
            </a:r>
            <a:r>
              <a:rPr lang="sv-SE" dirty="0" err="1" smtClean="0"/>
              <a:t>room</a:t>
            </a:r>
            <a:r>
              <a:rPr lang="sv-SE" dirty="0" smtClean="0"/>
              <a:t> </a:t>
            </a:r>
            <a:r>
              <a:rPr lang="sv-SE" dirty="0"/>
              <a:t>523, TR10B, </a:t>
            </a:r>
            <a:r>
              <a:rPr lang="sv-SE" dirty="0" err="1" smtClean="0"/>
              <a:t>level</a:t>
            </a:r>
            <a:r>
              <a:rPr lang="sv-SE" dirty="0" smtClean="0"/>
              <a:t> </a:t>
            </a:r>
            <a:r>
              <a:rPr lang="sv-SE" dirty="0"/>
              <a:t>5 </a:t>
            </a:r>
            <a:endParaRPr lang="en-US" dirty="0"/>
          </a:p>
        </p:txBody>
      </p:sp>
      <p:sp>
        <p:nvSpPr>
          <p:cNvPr id="4" name="Platshållare för innehåll 2"/>
          <p:cNvSpPr>
            <a:spLocks noGrp="1"/>
          </p:cNvSpPr>
          <p:nvPr>
            <p:ph idx="1"/>
          </p:nvPr>
        </p:nvSpPr>
        <p:spPr>
          <a:xfrm>
            <a:off x="2031288" y="1878889"/>
            <a:ext cx="8431321" cy="4650051"/>
          </a:xfrm>
        </p:spPr>
        <p:txBody>
          <a:bodyPr>
            <a:normAutofit fontScale="92500" lnSpcReduction="20000"/>
          </a:bodyPr>
          <a:lstStyle/>
          <a:p>
            <a:pPr marL="0" indent="0">
              <a:buNone/>
            </a:pPr>
            <a:r>
              <a:rPr lang="en-US" b="1" i="1" dirty="0">
                <a:solidFill>
                  <a:prstClr val="black"/>
                </a:solidFill>
              </a:rPr>
              <a:t>Evacuation</a:t>
            </a:r>
            <a:r>
              <a:rPr lang="sv-SE" b="1" i="1" dirty="0">
                <a:solidFill>
                  <a:prstClr val="black"/>
                </a:solidFill>
              </a:rPr>
              <a:t> route</a:t>
            </a:r>
          </a:p>
          <a:p>
            <a:pPr marL="0" indent="0">
              <a:buNone/>
            </a:pPr>
            <a:r>
              <a:rPr lang="sv-SE" sz="1800" dirty="0" err="1">
                <a:solidFill>
                  <a:prstClr val="black"/>
                </a:solidFill>
              </a:rPr>
              <a:t>Nearest</a:t>
            </a:r>
            <a:r>
              <a:rPr lang="sv-SE" sz="1800" dirty="0">
                <a:solidFill>
                  <a:prstClr val="black"/>
                </a:solidFill>
              </a:rPr>
              <a:t> </a:t>
            </a:r>
            <a:r>
              <a:rPr lang="sv-SE" sz="1800" dirty="0" err="1">
                <a:solidFill>
                  <a:prstClr val="black"/>
                </a:solidFill>
              </a:rPr>
              <a:t>evacuation</a:t>
            </a:r>
            <a:r>
              <a:rPr lang="sv-SE" sz="1800" dirty="0">
                <a:solidFill>
                  <a:prstClr val="black"/>
                </a:solidFill>
              </a:rPr>
              <a:t> routes </a:t>
            </a:r>
            <a:r>
              <a:rPr lang="en-US" sz="1800" dirty="0" smtClean="0">
                <a:solidFill>
                  <a:prstClr val="black"/>
                </a:solidFill>
              </a:rPr>
              <a:t>is </a:t>
            </a:r>
            <a:r>
              <a:rPr lang="en-US" sz="1800" dirty="0">
                <a:solidFill>
                  <a:prstClr val="black"/>
                </a:solidFill>
              </a:rPr>
              <a:t>via the stairwell</a:t>
            </a:r>
            <a:endParaRPr lang="sv-SE" sz="1800" dirty="0">
              <a:solidFill>
                <a:prstClr val="black"/>
              </a:solidFill>
            </a:endParaRPr>
          </a:p>
          <a:p>
            <a:pPr marL="0" indent="0">
              <a:buNone/>
            </a:pPr>
            <a:r>
              <a:rPr lang="sv-SE" sz="1800" dirty="0" err="1" smtClean="0">
                <a:solidFill>
                  <a:prstClr val="black"/>
                </a:solidFill>
              </a:rPr>
              <a:t>Assembly</a:t>
            </a:r>
            <a:r>
              <a:rPr lang="sv-SE" sz="1800" dirty="0" smtClean="0">
                <a:solidFill>
                  <a:prstClr val="black"/>
                </a:solidFill>
              </a:rPr>
              <a:t> </a:t>
            </a:r>
            <a:r>
              <a:rPr lang="sv-SE" sz="1800" dirty="0" err="1" smtClean="0"/>
              <a:t>point</a:t>
            </a:r>
            <a:r>
              <a:rPr lang="sv-SE" sz="1800" dirty="0" smtClean="0"/>
              <a:t> </a:t>
            </a:r>
            <a:r>
              <a:rPr lang="sv-SE" sz="1800" dirty="0"/>
              <a:t>for </a:t>
            </a:r>
            <a:r>
              <a:rPr lang="sv-SE" sz="1800" dirty="0" err="1" smtClean="0"/>
              <a:t>evacuation</a:t>
            </a:r>
            <a:r>
              <a:rPr lang="sv-SE" sz="1800" dirty="0" smtClean="0"/>
              <a:t> </a:t>
            </a:r>
            <a:r>
              <a:rPr lang="sv-SE" sz="1800" dirty="0"/>
              <a:t>is Teknikringen </a:t>
            </a:r>
            <a:r>
              <a:rPr lang="sv-SE" sz="1800" dirty="0" smtClean="0"/>
              <a:t>33</a:t>
            </a:r>
            <a:endParaRPr lang="sv-SE" sz="1800" dirty="0"/>
          </a:p>
          <a:p>
            <a:pPr marL="0" indent="0">
              <a:buNone/>
            </a:pPr>
            <a:endParaRPr lang="sv-SE" sz="1100" b="1" dirty="0" smtClean="0">
              <a:solidFill>
                <a:prstClr val="black"/>
              </a:solidFill>
            </a:endParaRPr>
          </a:p>
          <a:p>
            <a:pPr marL="0" indent="0">
              <a:buNone/>
            </a:pPr>
            <a:endParaRPr lang="sv-SE" sz="1100" b="1" dirty="0">
              <a:solidFill>
                <a:prstClr val="black"/>
              </a:solidFill>
            </a:endParaRPr>
          </a:p>
          <a:p>
            <a:pPr marL="0" indent="0">
              <a:buNone/>
            </a:pPr>
            <a:r>
              <a:rPr lang="sv-SE" b="1" i="1" dirty="0" err="1" smtClean="0">
                <a:solidFill>
                  <a:prstClr val="black"/>
                </a:solidFill>
              </a:rPr>
              <a:t>Fire</a:t>
            </a:r>
            <a:r>
              <a:rPr lang="sv-SE" b="1" i="1" dirty="0" smtClean="0">
                <a:solidFill>
                  <a:prstClr val="black"/>
                </a:solidFill>
              </a:rPr>
              <a:t> </a:t>
            </a:r>
            <a:r>
              <a:rPr lang="sv-SE" b="1" i="1" dirty="0" err="1">
                <a:solidFill>
                  <a:prstClr val="black"/>
                </a:solidFill>
              </a:rPr>
              <a:t>extinguishers</a:t>
            </a:r>
            <a:endParaRPr lang="sv-SE" b="1" i="1" dirty="0">
              <a:solidFill>
                <a:prstClr val="black"/>
              </a:solidFill>
            </a:endParaRPr>
          </a:p>
          <a:p>
            <a:pPr marL="0" indent="0">
              <a:buNone/>
            </a:pPr>
            <a:r>
              <a:rPr lang="en-US" sz="1800" dirty="0" smtClean="0">
                <a:solidFill>
                  <a:prstClr val="black"/>
                </a:solidFill>
              </a:rPr>
              <a:t>Fire </a:t>
            </a:r>
            <a:r>
              <a:rPr lang="en-US" sz="1800" dirty="0">
                <a:solidFill>
                  <a:prstClr val="black"/>
                </a:solidFill>
              </a:rPr>
              <a:t>extinguishers are located inside the entrance door</a:t>
            </a:r>
            <a:endParaRPr lang="sv-SE" sz="1800" dirty="0">
              <a:solidFill>
                <a:prstClr val="black"/>
              </a:solidFill>
            </a:endParaRPr>
          </a:p>
          <a:p>
            <a:pPr marL="0" indent="0">
              <a:buNone/>
            </a:pPr>
            <a:endParaRPr lang="sv-SE" sz="1100" b="1" i="1" dirty="0">
              <a:solidFill>
                <a:prstClr val="black"/>
              </a:solidFill>
            </a:endParaRPr>
          </a:p>
          <a:p>
            <a:pPr marL="0" indent="0">
              <a:buNone/>
            </a:pPr>
            <a:r>
              <a:rPr lang="sv-SE" b="1" i="1" dirty="0" smtClean="0">
                <a:solidFill>
                  <a:prstClr val="black"/>
                </a:solidFill>
              </a:rPr>
              <a:t>Defibrillator</a:t>
            </a:r>
            <a:endParaRPr lang="sv-SE" b="1" i="1" dirty="0">
              <a:solidFill>
                <a:prstClr val="black"/>
              </a:solidFill>
            </a:endParaRPr>
          </a:p>
          <a:p>
            <a:pPr marL="0" indent="0">
              <a:buNone/>
            </a:pPr>
            <a:r>
              <a:rPr lang="sv-SE" sz="1800" dirty="0" smtClean="0">
                <a:solidFill>
                  <a:prstClr val="black"/>
                </a:solidFill>
              </a:rPr>
              <a:t>D</a:t>
            </a:r>
            <a:r>
              <a:rPr lang="sv-SE" sz="1800" dirty="0" smtClean="0">
                <a:solidFill>
                  <a:prstClr val="black"/>
                </a:solidFill>
              </a:rPr>
              <a:t>efibrillators </a:t>
            </a:r>
            <a:r>
              <a:rPr lang="en-US" sz="1800" dirty="0" smtClean="0">
                <a:solidFill>
                  <a:prstClr val="black"/>
                </a:solidFill>
              </a:rPr>
              <a:t>are</a:t>
            </a:r>
            <a:r>
              <a:rPr lang="en-US" sz="1800" dirty="0" smtClean="0">
                <a:solidFill>
                  <a:prstClr val="black"/>
                </a:solidFill>
              </a:rPr>
              <a:t> </a:t>
            </a:r>
            <a:r>
              <a:rPr lang="en-US" sz="1800" dirty="0">
                <a:solidFill>
                  <a:prstClr val="black"/>
                </a:solidFill>
              </a:rPr>
              <a:t>located inside the entrance door and Level 6 corridor 644</a:t>
            </a:r>
            <a:endParaRPr lang="en-US" sz="1100" b="1" i="1" dirty="0">
              <a:solidFill>
                <a:prstClr val="black"/>
              </a:solidFill>
            </a:endParaRPr>
          </a:p>
          <a:p>
            <a:pPr marL="0" indent="0">
              <a:buNone/>
            </a:pPr>
            <a:endParaRPr lang="sv-SE" b="1" i="1" dirty="0">
              <a:solidFill>
                <a:prstClr val="black"/>
              </a:solidFill>
            </a:endParaRPr>
          </a:p>
          <a:p>
            <a:pPr marL="0" indent="0">
              <a:buNone/>
            </a:pPr>
            <a:r>
              <a:rPr lang="sv-SE" b="1" i="1" dirty="0">
                <a:solidFill>
                  <a:prstClr val="black"/>
                </a:solidFill>
              </a:rPr>
              <a:t>For all </a:t>
            </a:r>
            <a:r>
              <a:rPr lang="sv-SE" b="1" i="1" dirty="0" err="1">
                <a:solidFill>
                  <a:prstClr val="black"/>
                </a:solidFill>
              </a:rPr>
              <a:t>conference</a:t>
            </a:r>
            <a:r>
              <a:rPr lang="sv-SE" b="1" i="1" dirty="0">
                <a:solidFill>
                  <a:prstClr val="black"/>
                </a:solidFill>
              </a:rPr>
              <a:t> </a:t>
            </a:r>
            <a:r>
              <a:rPr lang="sv-SE" b="1" i="1" dirty="0" err="1">
                <a:solidFill>
                  <a:prstClr val="black"/>
                </a:solidFill>
              </a:rPr>
              <a:t>rooms</a:t>
            </a:r>
            <a:r>
              <a:rPr lang="sv-SE" b="1" i="1" dirty="0">
                <a:solidFill>
                  <a:prstClr val="black"/>
                </a:solidFill>
              </a:rPr>
              <a:t>: </a:t>
            </a:r>
          </a:p>
          <a:p>
            <a:pPr marL="0" indent="0">
              <a:buNone/>
            </a:pPr>
            <a:r>
              <a:rPr lang="sv-SE" sz="1800" dirty="0">
                <a:solidFill>
                  <a:prstClr val="black"/>
                </a:solidFill>
              </a:rPr>
              <a:t>Call </a:t>
            </a:r>
            <a:r>
              <a:rPr lang="sv-SE" sz="1800" b="1" dirty="0">
                <a:solidFill>
                  <a:prstClr val="black"/>
                </a:solidFill>
              </a:rPr>
              <a:t>112</a:t>
            </a:r>
            <a:r>
              <a:rPr lang="sv-SE" sz="1800" dirty="0">
                <a:solidFill>
                  <a:prstClr val="black"/>
                </a:solidFill>
              </a:rPr>
              <a:t> </a:t>
            </a:r>
            <a:r>
              <a:rPr lang="sv-SE" sz="1800" dirty="0" err="1">
                <a:solidFill>
                  <a:prstClr val="black"/>
                </a:solidFill>
              </a:rPr>
              <a:t>if</a:t>
            </a:r>
            <a:r>
              <a:rPr lang="sv-SE" sz="1800" dirty="0">
                <a:solidFill>
                  <a:prstClr val="black"/>
                </a:solidFill>
              </a:rPr>
              <a:t> </a:t>
            </a:r>
            <a:r>
              <a:rPr lang="sv-SE" sz="1800" dirty="0" err="1">
                <a:solidFill>
                  <a:prstClr val="black"/>
                </a:solidFill>
              </a:rPr>
              <a:t>police</a:t>
            </a:r>
            <a:r>
              <a:rPr lang="sv-SE" sz="1800" dirty="0">
                <a:solidFill>
                  <a:prstClr val="black"/>
                </a:solidFill>
              </a:rPr>
              <a:t>, </a:t>
            </a:r>
            <a:r>
              <a:rPr lang="sv-SE" sz="1800" dirty="0" err="1">
                <a:solidFill>
                  <a:prstClr val="black"/>
                </a:solidFill>
              </a:rPr>
              <a:t>ambulance</a:t>
            </a:r>
            <a:r>
              <a:rPr lang="sv-SE" sz="1800" dirty="0">
                <a:solidFill>
                  <a:prstClr val="black"/>
                </a:solidFill>
              </a:rPr>
              <a:t> or </a:t>
            </a:r>
            <a:r>
              <a:rPr lang="sv-SE" sz="1800" dirty="0" err="1">
                <a:solidFill>
                  <a:prstClr val="black"/>
                </a:solidFill>
              </a:rPr>
              <a:t>fire</a:t>
            </a:r>
            <a:r>
              <a:rPr lang="sv-SE" sz="1800" dirty="0">
                <a:solidFill>
                  <a:prstClr val="black"/>
                </a:solidFill>
              </a:rPr>
              <a:t> </a:t>
            </a:r>
            <a:r>
              <a:rPr lang="sv-SE" sz="1800" dirty="0" err="1">
                <a:solidFill>
                  <a:prstClr val="black"/>
                </a:solidFill>
              </a:rPr>
              <a:t>brigade</a:t>
            </a:r>
            <a:r>
              <a:rPr lang="sv-SE" sz="1800" dirty="0">
                <a:solidFill>
                  <a:prstClr val="black"/>
                </a:solidFill>
              </a:rPr>
              <a:t> services </a:t>
            </a:r>
            <a:r>
              <a:rPr lang="sv-SE" sz="1800" dirty="0" err="1">
                <a:solidFill>
                  <a:prstClr val="black"/>
                </a:solidFill>
              </a:rPr>
              <a:t>are</a:t>
            </a:r>
            <a:r>
              <a:rPr lang="sv-SE" sz="1800" dirty="0">
                <a:solidFill>
                  <a:prstClr val="black"/>
                </a:solidFill>
              </a:rPr>
              <a:t> </a:t>
            </a:r>
            <a:r>
              <a:rPr lang="sv-SE" sz="1800" dirty="0" err="1">
                <a:solidFill>
                  <a:prstClr val="black"/>
                </a:solidFill>
              </a:rPr>
              <a:t>required</a:t>
            </a:r>
            <a:r>
              <a:rPr lang="sv-SE" sz="1800" dirty="0">
                <a:solidFill>
                  <a:prstClr val="black"/>
                </a:solidFill>
              </a:rPr>
              <a:t>.</a:t>
            </a:r>
          </a:p>
          <a:p>
            <a:pPr marL="0" indent="0">
              <a:buNone/>
            </a:pPr>
            <a:r>
              <a:rPr lang="sv-SE" sz="1800" dirty="0">
                <a:solidFill>
                  <a:prstClr val="black"/>
                </a:solidFill>
              </a:rPr>
              <a:t>Call the KTH </a:t>
            </a:r>
            <a:r>
              <a:rPr lang="sv-SE" sz="1800" dirty="0" err="1">
                <a:solidFill>
                  <a:prstClr val="black"/>
                </a:solidFill>
              </a:rPr>
              <a:t>Emergency</a:t>
            </a:r>
            <a:r>
              <a:rPr lang="sv-SE" sz="1800" dirty="0">
                <a:solidFill>
                  <a:prstClr val="black"/>
                </a:solidFill>
              </a:rPr>
              <a:t> </a:t>
            </a:r>
            <a:r>
              <a:rPr lang="sv-SE" sz="1800" dirty="0" err="1">
                <a:solidFill>
                  <a:prstClr val="black"/>
                </a:solidFill>
              </a:rPr>
              <a:t>number</a:t>
            </a:r>
            <a:r>
              <a:rPr lang="sv-SE" sz="1800" dirty="0">
                <a:solidFill>
                  <a:prstClr val="black"/>
                </a:solidFill>
              </a:rPr>
              <a:t>  </a:t>
            </a:r>
            <a:r>
              <a:rPr lang="sv-SE" sz="1800" b="1" dirty="0">
                <a:solidFill>
                  <a:prstClr val="black"/>
                </a:solidFill>
              </a:rPr>
              <a:t>+468 - 790 77 00</a:t>
            </a:r>
            <a:r>
              <a:rPr lang="sv-SE" sz="1800" dirty="0">
                <a:solidFill>
                  <a:prstClr val="black"/>
                </a:solidFill>
              </a:rPr>
              <a:t> in </a:t>
            </a:r>
            <a:r>
              <a:rPr lang="sv-SE" sz="1800" dirty="0" err="1">
                <a:solidFill>
                  <a:prstClr val="black"/>
                </a:solidFill>
              </a:rPr>
              <a:t>case</a:t>
            </a:r>
            <a:r>
              <a:rPr lang="sv-SE" sz="1800" dirty="0">
                <a:solidFill>
                  <a:prstClr val="black"/>
                </a:solidFill>
              </a:rPr>
              <a:t> </a:t>
            </a:r>
            <a:r>
              <a:rPr lang="sv-SE" sz="1800" dirty="0" err="1">
                <a:solidFill>
                  <a:prstClr val="black"/>
                </a:solidFill>
              </a:rPr>
              <a:t>of</a:t>
            </a:r>
            <a:r>
              <a:rPr lang="sv-SE" sz="1800" dirty="0">
                <a:solidFill>
                  <a:prstClr val="black"/>
                </a:solidFill>
              </a:rPr>
              <a:t> </a:t>
            </a:r>
            <a:r>
              <a:rPr lang="sv-SE" sz="1800" dirty="0" err="1">
                <a:solidFill>
                  <a:prstClr val="black"/>
                </a:solidFill>
              </a:rPr>
              <a:t>serious</a:t>
            </a:r>
            <a:r>
              <a:rPr lang="sv-SE" sz="1800" dirty="0">
                <a:solidFill>
                  <a:prstClr val="black"/>
                </a:solidFill>
              </a:rPr>
              <a:t> incidents or </a:t>
            </a:r>
            <a:r>
              <a:rPr lang="en-US" sz="1800" dirty="0"/>
              <a:t>if you need help from the </a:t>
            </a:r>
            <a:r>
              <a:rPr lang="sv-SE" sz="1800" dirty="0" err="1"/>
              <a:t>security</a:t>
            </a:r>
            <a:r>
              <a:rPr lang="sv-SE" sz="1800" dirty="0"/>
              <a:t> </a:t>
            </a:r>
            <a:r>
              <a:rPr lang="sv-SE" sz="1800" dirty="0" err="1"/>
              <a:t>guards</a:t>
            </a:r>
            <a:r>
              <a:rPr lang="sv-SE" sz="1800" dirty="0">
                <a:solidFill>
                  <a:prstClr val="black"/>
                </a:solidFill>
              </a:rPr>
              <a:t>.</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15</TotalTime>
  <Words>161</Words>
  <Application>Microsoft Office PowerPoint</Application>
  <PresentationFormat>Widescreen</PresentationFormat>
  <Paragraphs>28</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Figtree</vt:lpstr>
      <vt:lpstr>Arial</vt:lpstr>
      <vt:lpstr>Office-tema</vt:lpstr>
      <vt:lpstr>Säkerhetsinformation – rum 523, TR10B, plan 5</vt:lpstr>
      <vt:lpstr>Safety information – room 523, TR10B, level 5 </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4</cp:revision>
  <dcterms:created xsi:type="dcterms:W3CDTF">2025-03-19T14:43:17Z</dcterms:created>
  <dcterms:modified xsi:type="dcterms:W3CDTF">2025-03-25T21:09:54Z</dcterms:modified>
</cp:coreProperties>
</file>