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rum 656, TR10B</a:t>
            </a:r>
            <a:r>
              <a:rPr lang="sv-SE" sz="1500" smtClean="0"/>
              <a:t>, plan 6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via trapphuset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innanför entrédörren till köket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sitter </a:t>
            </a:r>
            <a:r>
              <a:rPr lang="sv-SE" sz="1200" dirty="0" smtClean="0"/>
              <a:t>innanför entrédörren till köket och på plan </a:t>
            </a:r>
            <a:r>
              <a:rPr lang="sv-SE" sz="1200" dirty="0"/>
              <a:t>5 </a:t>
            </a:r>
            <a:r>
              <a:rPr lang="sv-SE" sz="1200" dirty="0" smtClean="0"/>
              <a:t>i korridor 547</a:t>
            </a: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KTH:s larmnummer 08 - 790 77 00 vid alla händelser kopplat till särskild händelse, kris och </a:t>
            </a:r>
            <a:r>
              <a:rPr lang="sv-SE" sz="1200"/>
              <a:t>väktarstödRing</a:t>
            </a:r>
            <a:r>
              <a:rPr lang="sv-SE" sz="1200" dirty="0"/>
              <a:t>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93068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5215</TotalTime>
  <Words>73</Words>
  <Application>Microsoft Office PowerPoint</Application>
  <PresentationFormat>On-screen Show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rum 656, TR10B, plan 6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19</cp:revision>
  <cp:lastPrinted>2020-05-25T10:06:25Z</cp:lastPrinted>
  <dcterms:created xsi:type="dcterms:W3CDTF">2019-11-21T14:19:53Z</dcterms:created>
  <dcterms:modified xsi:type="dcterms:W3CDTF">2023-09-21T11:02:13Z</dcterms:modified>
</cp:coreProperties>
</file>