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a:t>
            </a:r>
            <a:r>
              <a:rPr lang="sv-SE" dirty="0"/>
              <a:t>– rum </a:t>
            </a:r>
            <a:r>
              <a:rPr lang="sv-SE" dirty="0" smtClean="0"/>
              <a:t>656, </a:t>
            </a:r>
            <a:r>
              <a:rPr lang="sv-SE" dirty="0"/>
              <a:t>TR10B, plan 6</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sv-SE" sz="2800" b="1" i="1" dirty="0"/>
              <a:t>Utrymningsväg</a:t>
            </a:r>
          </a:p>
          <a:p>
            <a:pPr marL="0" indent="0">
              <a:buNone/>
            </a:pPr>
            <a:r>
              <a:rPr lang="sv-SE" sz="2400" dirty="0"/>
              <a:t>Närmaste utrymningsväg är via trapphuset</a:t>
            </a:r>
          </a:p>
          <a:p>
            <a:pPr marL="0" indent="0">
              <a:buNone/>
            </a:pPr>
            <a:r>
              <a:rPr lang="sv-SE" sz="2400" dirty="0"/>
              <a:t>Återsamlingsplats är Teknikringen 33</a:t>
            </a:r>
            <a:endParaRPr lang="sv-SE" sz="1600" dirty="0"/>
          </a:p>
          <a:p>
            <a:pPr marL="0" indent="0">
              <a:buNone/>
            </a:pPr>
            <a:r>
              <a:rPr lang="sv-SE" sz="2800" b="1" i="1" dirty="0"/>
              <a:t>Brandsläckare</a:t>
            </a:r>
          </a:p>
          <a:p>
            <a:pPr marL="0" indent="0">
              <a:buNone/>
            </a:pPr>
            <a:r>
              <a:rPr lang="sv-SE" sz="2400" dirty="0"/>
              <a:t>Brandsläckare finns innanför entrédörren till köket</a:t>
            </a:r>
          </a:p>
          <a:p>
            <a:pPr marL="0" indent="0">
              <a:buNone/>
            </a:pPr>
            <a:endParaRPr lang="sv-SE" sz="1400" dirty="0"/>
          </a:p>
          <a:p>
            <a:pPr marL="0" indent="0">
              <a:buNone/>
            </a:pPr>
            <a:r>
              <a:rPr lang="sv-SE" sz="2800" b="1" i="1" dirty="0"/>
              <a:t>Hjärtstartare</a:t>
            </a:r>
          </a:p>
          <a:p>
            <a:pPr marL="0" indent="0">
              <a:buNone/>
            </a:pPr>
            <a:r>
              <a:rPr lang="sv-SE" sz="2400" dirty="0"/>
              <a:t>Hjärtstartare sitter innanför entrédörren till köket och på plan 5 i korridor 547</a:t>
            </a:r>
            <a:endParaRPr lang="sv-SE" sz="1400" dirty="0"/>
          </a:p>
          <a:p>
            <a:pPr marL="0" indent="0">
              <a:buNone/>
            </a:pPr>
            <a:r>
              <a:rPr lang="sv-SE" sz="2800" b="1" i="1" dirty="0"/>
              <a:t>För samtliga konferenslokaler gäller:</a:t>
            </a:r>
          </a:p>
          <a:p>
            <a:pPr marL="0" indent="0">
              <a:buNone/>
            </a:pPr>
            <a:r>
              <a:rPr lang="sv-SE" sz="2400" dirty="0" smtClean="0"/>
              <a:t>Ring </a:t>
            </a:r>
            <a:r>
              <a:rPr lang="sv-SE" sz="2400" b="1" dirty="0"/>
              <a:t>112 </a:t>
            </a:r>
            <a:r>
              <a:rPr lang="sv-SE" sz="2400" dirty="0"/>
              <a:t>om polis, ambulans eller brandkår </a:t>
            </a:r>
            <a:r>
              <a:rPr lang="sv-SE" sz="2400" dirty="0" smtClean="0"/>
              <a:t>behövs</a:t>
            </a:r>
          </a:p>
          <a:p>
            <a:pPr marL="0" indent="0">
              <a:buNone/>
            </a:pPr>
            <a:r>
              <a:rPr lang="sv-SE" sz="2400" dirty="0"/>
              <a:t>Ring KTH:s larmnummer </a:t>
            </a:r>
            <a:r>
              <a:rPr lang="sv-SE" sz="2400" b="1" dirty="0"/>
              <a:t>08 - 790 77 00 </a:t>
            </a:r>
            <a:r>
              <a:rPr lang="sv-SE" sz="2400" dirty="0"/>
              <a:t>vid alla händelser kopplat till särskild händelse, kris och väktarstöd</a:t>
            </a:r>
          </a:p>
          <a:p>
            <a:pPr marL="0" indent="0">
              <a:buNone/>
            </a:pPr>
            <a:endParaRPr lang="sv-SE" sz="2400" dirty="0"/>
          </a:p>
          <a:p>
            <a:pPr marL="0" indent="0">
              <a:buNone/>
            </a:pPr>
            <a:endParaRPr lang="sv-SE" dirty="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a:t>
            </a:r>
            <a:r>
              <a:rPr lang="sv-SE" dirty="0" smtClean="0"/>
              <a:t>information </a:t>
            </a:r>
            <a:r>
              <a:rPr lang="sv-SE" dirty="0"/>
              <a:t>– </a:t>
            </a:r>
            <a:r>
              <a:rPr lang="sv-SE" dirty="0" err="1" smtClean="0"/>
              <a:t>room</a:t>
            </a:r>
            <a:r>
              <a:rPr lang="sv-SE" dirty="0" smtClean="0"/>
              <a:t> 656, </a:t>
            </a:r>
            <a:r>
              <a:rPr lang="sv-SE" dirty="0"/>
              <a:t>TR10B, </a:t>
            </a:r>
            <a:r>
              <a:rPr lang="sv-SE" dirty="0" err="1" smtClean="0"/>
              <a:t>level</a:t>
            </a:r>
            <a:r>
              <a:rPr lang="sv-SE" dirty="0" smtClean="0"/>
              <a:t> </a:t>
            </a:r>
            <a:r>
              <a:rPr lang="sv-SE" dirty="0"/>
              <a:t>6</a:t>
            </a:r>
            <a:endParaRPr lang="en-US" dirty="0"/>
          </a:p>
        </p:txBody>
      </p:sp>
      <p:sp>
        <p:nvSpPr>
          <p:cNvPr id="4" name="Platshållare för innehåll 2"/>
          <p:cNvSpPr>
            <a:spLocks noGrp="1"/>
          </p:cNvSpPr>
          <p:nvPr>
            <p:ph idx="1"/>
          </p:nvPr>
        </p:nvSpPr>
        <p:spPr>
          <a:xfrm>
            <a:off x="2031288" y="1878890"/>
            <a:ext cx="8426357" cy="4573426"/>
          </a:xfrm>
        </p:spPr>
        <p:txBody>
          <a:bodyPr>
            <a:normAutofit fontScale="70000" lnSpcReduction="20000"/>
          </a:bodyPr>
          <a:lstStyle/>
          <a:p>
            <a:pPr marL="0" indent="0">
              <a:buNone/>
            </a:pPr>
            <a:r>
              <a:rPr lang="en-US" sz="2600" b="1" i="1" dirty="0">
                <a:solidFill>
                  <a:prstClr val="black"/>
                </a:solidFill>
              </a:rPr>
              <a:t>Evacuation</a:t>
            </a:r>
            <a:r>
              <a:rPr lang="sv-SE" sz="2600" b="1" i="1" dirty="0">
                <a:solidFill>
                  <a:prstClr val="black"/>
                </a:solidFill>
              </a:rPr>
              <a:t> route</a:t>
            </a:r>
          </a:p>
          <a:p>
            <a:pPr marL="0" indent="0">
              <a:buNone/>
            </a:pPr>
            <a:r>
              <a:rPr lang="sv-SE" sz="2300" dirty="0" err="1">
                <a:solidFill>
                  <a:prstClr val="black"/>
                </a:solidFill>
              </a:rPr>
              <a:t>Nearest</a:t>
            </a:r>
            <a:r>
              <a:rPr lang="sv-SE" sz="2300" dirty="0">
                <a:solidFill>
                  <a:prstClr val="black"/>
                </a:solidFill>
              </a:rPr>
              <a:t> </a:t>
            </a:r>
            <a:r>
              <a:rPr lang="sv-SE" sz="2300" dirty="0" err="1">
                <a:solidFill>
                  <a:prstClr val="black"/>
                </a:solidFill>
              </a:rPr>
              <a:t>evacuation</a:t>
            </a:r>
            <a:r>
              <a:rPr lang="sv-SE" sz="2300" dirty="0">
                <a:solidFill>
                  <a:prstClr val="black"/>
                </a:solidFill>
              </a:rPr>
              <a:t> routes </a:t>
            </a:r>
            <a:r>
              <a:rPr lang="en-US" sz="2300" dirty="0" smtClean="0">
                <a:solidFill>
                  <a:prstClr val="black"/>
                </a:solidFill>
              </a:rPr>
              <a:t>is </a:t>
            </a:r>
            <a:r>
              <a:rPr lang="en-US" sz="2300" dirty="0">
                <a:solidFill>
                  <a:prstClr val="black"/>
                </a:solidFill>
              </a:rPr>
              <a:t>via the stairwell</a:t>
            </a:r>
            <a:endParaRPr lang="sv-SE" sz="2300" dirty="0">
              <a:solidFill>
                <a:prstClr val="black"/>
              </a:solidFill>
            </a:endParaRPr>
          </a:p>
          <a:p>
            <a:pPr marL="0" indent="0">
              <a:buNone/>
            </a:pPr>
            <a:r>
              <a:rPr lang="sv-SE" sz="2300" dirty="0" err="1" smtClean="0">
                <a:solidFill>
                  <a:prstClr val="black"/>
                </a:solidFill>
              </a:rPr>
              <a:t>Assembly</a:t>
            </a:r>
            <a:r>
              <a:rPr lang="sv-SE" sz="2300" dirty="0" smtClean="0">
                <a:solidFill>
                  <a:prstClr val="black"/>
                </a:solidFill>
              </a:rPr>
              <a:t> </a:t>
            </a:r>
            <a:r>
              <a:rPr lang="sv-SE" sz="2300" dirty="0" err="1" smtClean="0"/>
              <a:t>point</a:t>
            </a:r>
            <a:r>
              <a:rPr lang="sv-SE" sz="2300" dirty="0" smtClean="0"/>
              <a:t> </a:t>
            </a:r>
            <a:r>
              <a:rPr lang="sv-SE" sz="2300" dirty="0"/>
              <a:t>for </a:t>
            </a:r>
            <a:r>
              <a:rPr lang="sv-SE" sz="2300" dirty="0" err="1" smtClean="0"/>
              <a:t>evacuation</a:t>
            </a:r>
            <a:r>
              <a:rPr lang="sv-SE" sz="2300" dirty="0" smtClean="0"/>
              <a:t> </a:t>
            </a:r>
            <a:r>
              <a:rPr lang="sv-SE" sz="2300" dirty="0"/>
              <a:t>is Teknikringen </a:t>
            </a:r>
            <a:r>
              <a:rPr lang="sv-SE" sz="2300" dirty="0" smtClean="0"/>
              <a:t>33</a:t>
            </a:r>
            <a:endParaRPr lang="sv-SE" sz="2300" dirty="0"/>
          </a:p>
          <a:p>
            <a:pPr marL="0" indent="0">
              <a:buNone/>
            </a:pPr>
            <a:endParaRPr lang="sv-SE" sz="1400" b="1" dirty="0" smtClean="0">
              <a:solidFill>
                <a:prstClr val="black"/>
              </a:solidFill>
            </a:endParaRPr>
          </a:p>
          <a:p>
            <a:pPr marL="0" indent="0">
              <a:buNone/>
            </a:pPr>
            <a:endParaRPr lang="sv-SE" sz="1400" b="1" dirty="0">
              <a:solidFill>
                <a:prstClr val="black"/>
              </a:solidFill>
            </a:endParaRPr>
          </a:p>
          <a:p>
            <a:pPr marL="0" indent="0">
              <a:buNone/>
            </a:pPr>
            <a:r>
              <a:rPr lang="sv-SE" sz="2600" b="1" i="1" dirty="0" err="1" smtClean="0">
                <a:solidFill>
                  <a:prstClr val="black"/>
                </a:solidFill>
              </a:rPr>
              <a:t>Fire</a:t>
            </a:r>
            <a:r>
              <a:rPr lang="sv-SE" sz="2600" b="1" i="1" dirty="0" smtClean="0">
                <a:solidFill>
                  <a:prstClr val="black"/>
                </a:solidFill>
              </a:rPr>
              <a:t> </a:t>
            </a:r>
            <a:r>
              <a:rPr lang="sv-SE" sz="2600" b="1" i="1" dirty="0" err="1">
                <a:solidFill>
                  <a:prstClr val="black"/>
                </a:solidFill>
              </a:rPr>
              <a:t>extinguishers</a:t>
            </a:r>
            <a:endParaRPr lang="sv-SE" sz="2600" b="1" i="1" dirty="0">
              <a:solidFill>
                <a:prstClr val="black"/>
              </a:solidFill>
            </a:endParaRPr>
          </a:p>
          <a:p>
            <a:pPr marL="0" indent="0">
              <a:buNone/>
            </a:pPr>
            <a:r>
              <a:rPr lang="en-US" sz="2300" dirty="0" smtClean="0">
                <a:solidFill>
                  <a:prstClr val="black"/>
                </a:solidFill>
              </a:rPr>
              <a:t>Fire </a:t>
            </a:r>
            <a:r>
              <a:rPr lang="en-US" sz="2300" dirty="0">
                <a:solidFill>
                  <a:prstClr val="black"/>
                </a:solidFill>
              </a:rPr>
              <a:t>extinguishers are located inside the entrance </a:t>
            </a:r>
            <a:r>
              <a:rPr lang="en-US" sz="2300" dirty="0" smtClean="0">
                <a:solidFill>
                  <a:prstClr val="black"/>
                </a:solidFill>
              </a:rPr>
              <a:t>door by the kitchen</a:t>
            </a:r>
            <a:endParaRPr lang="sv-SE" sz="2300" dirty="0">
              <a:solidFill>
                <a:prstClr val="black"/>
              </a:solidFill>
            </a:endParaRPr>
          </a:p>
          <a:p>
            <a:pPr marL="0" indent="0">
              <a:buNone/>
            </a:pPr>
            <a:endParaRPr lang="sv-SE" sz="1400" b="1" i="1" dirty="0">
              <a:solidFill>
                <a:prstClr val="black"/>
              </a:solidFill>
            </a:endParaRPr>
          </a:p>
          <a:p>
            <a:pPr marL="0" indent="0">
              <a:buNone/>
            </a:pPr>
            <a:r>
              <a:rPr lang="sv-SE" sz="2600" b="1" i="1" dirty="0" smtClean="0">
                <a:solidFill>
                  <a:prstClr val="black"/>
                </a:solidFill>
              </a:rPr>
              <a:t>Defibrillator</a:t>
            </a:r>
            <a:endParaRPr lang="sv-SE" sz="2600" b="1" i="1" dirty="0">
              <a:solidFill>
                <a:prstClr val="black"/>
              </a:solidFill>
            </a:endParaRPr>
          </a:p>
          <a:p>
            <a:pPr marL="0" indent="0">
              <a:buNone/>
            </a:pPr>
            <a:r>
              <a:rPr lang="en-US" sz="2300" dirty="0">
                <a:solidFill>
                  <a:prstClr val="black"/>
                </a:solidFill>
              </a:rPr>
              <a:t>Defibrillators are located inside the entrance door to the kitchen and on level 5 in corridor </a:t>
            </a:r>
            <a:r>
              <a:rPr lang="en-US" sz="2300" dirty="0" smtClean="0">
                <a:solidFill>
                  <a:prstClr val="black"/>
                </a:solidFill>
              </a:rPr>
              <a:t>547</a:t>
            </a:r>
          </a:p>
          <a:p>
            <a:pPr marL="0" indent="0">
              <a:buNone/>
            </a:pPr>
            <a:endParaRPr lang="sv-SE" sz="2600" b="1" i="1" dirty="0">
              <a:solidFill>
                <a:prstClr val="black"/>
              </a:solidFill>
            </a:endParaRPr>
          </a:p>
          <a:p>
            <a:pPr marL="0" indent="0">
              <a:buNone/>
            </a:pPr>
            <a:r>
              <a:rPr lang="sv-SE" sz="2600" b="1" i="1" dirty="0">
                <a:solidFill>
                  <a:prstClr val="black"/>
                </a:solidFill>
              </a:rPr>
              <a:t>For all </a:t>
            </a:r>
            <a:r>
              <a:rPr lang="sv-SE" sz="2600" b="1" i="1" dirty="0" err="1">
                <a:solidFill>
                  <a:prstClr val="black"/>
                </a:solidFill>
              </a:rPr>
              <a:t>conference</a:t>
            </a:r>
            <a:r>
              <a:rPr lang="sv-SE" sz="2600" b="1" i="1" dirty="0">
                <a:solidFill>
                  <a:prstClr val="black"/>
                </a:solidFill>
              </a:rPr>
              <a:t> </a:t>
            </a:r>
            <a:r>
              <a:rPr lang="sv-SE" sz="2600" b="1" i="1" dirty="0" err="1">
                <a:solidFill>
                  <a:prstClr val="black"/>
                </a:solidFill>
              </a:rPr>
              <a:t>rooms</a:t>
            </a:r>
            <a:r>
              <a:rPr lang="sv-SE" sz="2600" b="1" i="1" dirty="0">
                <a:solidFill>
                  <a:prstClr val="black"/>
                </a:solidFill>
              </a:rPr>
              <a:t>: </a:t>
            </a:r>
          </a:p>
          <a:p>
            <a:pPr marL="0" indent="0">
              <a:buNone/>
            </a:pPr>
            <a:r>
              <a:rPr lang="sv-SE" sz="2300" dirty="0">
                <a:solidFill>
                  <a:prstClr val="black"/>
                </a:solidFill>
              </a:rPr>
              <a:t>Call </a:t>
            </a:r>
            <a:r>
              <a:rPr lang="sv-SE" sz="2300" b="1" dirty="0">
                <a:solidFill>
                  <a:prstClr val="black"/>
                </a:solidFill>
              </a:rPr>
              <a:t>112</a:t>
            </a:r>
            <a:r>
              <a:rPr lang="sv-SE" sz="2300" dirty="0">
                <a:solidFill>
                  <a:prstClr val="black"/>
                </a:solidFill>
              </a:rPr>
              <a:t> </a:t>
            </a:r>
            <a:r>
              <a:rPr lang="sv-SE" sz="2300" dirty="0" err="1">
                <a:solidFill>
                  <a:prstClr val="black"/>
                </a:solidFill>
              </a:rPr>
              <a:t>if</a:t>
            </a:r>
            <a:r>
              <a:rPr lang="sv-SE" sz="2300" dirty="0">
                <a:solidFill>
                  <a:prstClr val="black"/>
                </a:solidFill>
              </a:rPr>
              <a:t> </a:t>
            </a:r>
            <a:r>
              <a:rPr lang="sv-SE" sz="2300" dirty="0" err="1">
                <a:solidFill>
                  <a:prstClr val="black"/>
                </a:solidFill>
              </a:rPr>
              <a:t>police</a:t>
            </a:r>
            <a:r>
              <a:rPr lang="sv-SE" sz="2300" dirty="0">
                <a:solidFill>
                  <a:prstClr val="black"/>
                </a:solidFill>
              </a:rPr>
              <a:t>, </a:t>
            </a:r>
            <a:r>
              <a:rPr lang="sv-SE" sz="2300" dirty="0" err="1">
                <a:solidFill>
                  <a:prstClr val="black"/>
                </a:solidFill>
              </a:rPr>
              <a:t>ambulance</a:t>
            </a:r>
            <a:r>
              <a:rPr lang="sv-SE" sz="2300" dirty="0">
                <a:solidFill>
                  <a:prstClr val="black"/>
                </a:solidFill>
              </a:rPr>
              <a:t> or </a:t>
            </a:r>
            <a:r>
              <a:rPr lang="sv-SE" sz="2300" dirty="0" err="1">
                <a:solidFill>
                  <a:prstClr val="black"/>
                </a:solidFill>
              </a:rPr>
              <a:t>fire</a:t>
            </a:r>
            <a:r>
              <a:rPr lang="sv-SE" sz="2300" dirty="0">
                <a:solidFill>
                  <a:prstClr val="black"/>
                </a:solidFill>
              </a:rPr>
              <a:t> </a:t>
            </a:r>
            <a:r>
              <a:rPr lang="sv-SE" sz="2300" dirty="0" err="1">
                <a:solidFill>
                  <a:prstClr val="black"/>
                </a:solidFill>
              </a:rPr>
              <a:t>brigade</a:t>
            </a:r>
            <a:r>
              <a:rPr lang="sv-SE" sz="2300" dirty="0">
                <a:solidFill>
                  <a:prstClr val="black"/>
                </a:solidFill>
              </a:rPr>
              <a:t> services </a:t>
            </a:r>
            <a:r>
              <a:rPr lang="sv-SE" sz="2300" dirty="0" err="1">
                <a:solidFill>
                  <a:prstClr val="black"/>
                </a:solidFill>
              </a:rPr>
              <a:t>are</a:t>
            </a:r>
            <a:r>
              <a:rPr lang="sv-SE" sz="2300" dirty="0">
                <a:solidFill>
                  <a:prstClr val="black"/>
                </a:solidFill>
              </a:rPr>
              <a:t> </a:t>
            </a:r>
            <a:r>
              <a:rPr lang="sv-SE" sz="2300" dirty="0" err="1">
                <a:solidFill>
                  <a:prstClr val="black"/>
                </a:solidFill>
              </a:rPr>
              <a:t>required</a:t>
            </a:r>
            <a:r>
              <a:rPr lang="sv-SE" sz="2300" dirty="0">
                <a:solidFill>
                  <a:prstClr val="black"/>
                </a:solidFill>
              </a:rPr>
              <a:t>.</a:t>
            </a:r>
          </a:p>
          <a:p>
            <a:pPr marL="0" indent="0">
              <a:buNone/>
            </a:pPr>
            <a:r>
              <a:rPr lang="sv-SE" sz="2300" dirty="0">
                <a:solidFill>
                  <a:prstClr val="black"/>
                </a:solidFill>
              </a:rPr>
              <a:t>Call the KTH </a:t>
            </a:r>
            <a:r>
              <a:rPr lang="sv-SE" sz="2300" dirty="0" err="1">
                <a:solidFill>
                  <a:prstClr val="black"/>
                </a:solidFill>
              </a:rPr>
              <a:t>Emergency</a:t>
            </a:r>
            <a:r>
              <a:rPr lang="sv-SE" sz="2300" dirty="0">
                <a:solidFill>
                  <a:prstClr val="black"/>
                </a:solidFill>
              </a:rPr>
              <a:t> </a:t>
            </a:r>
            <a:r>
              <a:rPr lang="sv-SE" sz="2300" dirty="0" err="1">
                <a:solidFill>
                  <a:prstClr val="black"/>
                </a:solidFill>
              </a:rPr>
              <a:t>number</a:t>
            </a:r>
            <a:r>
              <a:rPr lang="sv-SE" sz="2300" dirty="0">
                <a:solidFill>
                  <a:prstClr val="black"/>
                </a:solidFill>
              </a:rPr>
              <a:t>  </a:t>
            </a:r>
            <a:r>
              <a:rPr lang="sv-SE" sz="2300" b="1" dirty="0">
                <a:solidFill>
                  <a:prstClr val="black"/>
                </a:solidFill>
              </a:rPr>
              <a:t>+468 - 790 77 00</a:t>
            </a:r>
            <a:r>
              <a:rPr lang="sv-SE" sz="2300" dirty="0">
                <a:solidFill>
                  <a:prstClr val="black"/>
                </a:solidFill>
              </a:rPr>
              <a:t> in </a:t>
            </a:r>
            <a:r>
              <a:rPr lang="sv-SE" sz="2300" dirty="0" err="1">
                <a:solidFill>
                  <a:prstClr val="black"/>
                </a:solidFill>
              </a:rPr>
              <a:t>case</a:t>
            </a:r>
            <a:r>
              <a:rPr lang="sv-SE" sz="2300" dirty="0">
                <a:solidFill>
                  <a:prstClr val="black"/>
                </a:solidFill>
              </a:rPr>
              <a:t> </a:t>
            </a:r>
            <a:r>
              <a:rPr lang="sv-SE" sz="2300" dirty="0" err="1">
                <a:solidFill>
                  <a:prstClr val="black"/>
                </a:solidFill>
              </a:rPr>
              <a:t>of</a:t>
            </a:r>
            <a:r>
              <a:rPr lang="sv-SE" sz="2300" dirty="0">
                <a:solidFill>
                  <a:prstClr val="black"/>
                </a:solidFill>
              </a:rPr>
              <a:t> </a:t>
            </a:r>
            <a:r>
              <a:rPr lang="sv-SE" sz="2300" dirty="0" err="1">
                <a:solidFill>
                  <a:prstClr val="black"/>
                </a:solidFill>
              </a:rPr>
              <a:t>serious</a:t>
            </a:r>
            <a:r>
              <a:rPr lang="sv-SE" sz="2300" dirty="0">
                <a:solidFill>
                  <a:prstClr val="black"/>
                </a:solidFill>
              </a:rPr>
              <a:t> incidents or </a:t>
            </a:r>
            <a:r>
              <a:rPr lang="en-US" sz="2300" dirty="0"/>
              <a:t>if you need help from the </a:t>
            </a:r>
            <a:r>
              <a:rPr lang="sv-SE" sz="2300" dirty="0" err="1"/>
              <a:t>security</a:t>
            </a:r>
            <a:r>
              <a:rPr lang="sv-SE" sz="2300" dirty="0"/>
              <a:t> </a:t>
            </a:r>
            <a:r>
              <a:rPr lang="sv-SE" sz="2300" dirty="0" err="1"/>
              <a:t>guards</a:t>
            </a:r>
            <a:r>
              <a:rPr lang="sv-SE" sz="23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19</TotalTime>
  <Words>174</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rum 656, TR10B, plan 6</vt:lpstr>
      <vt:lpstr>Safety information – room 656, TR10B, level 6</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5</cp:revision>
  <dcterms:created xsi:type="dcterms:W3CDTF">2025-03-19T14:43:17Z</dcterms:created>
  <dcterms:modified xsi:type="dcterms:W3CDTF">2025-03-25T20:57:28Z</dcterms:modified>
</cp:coreProperties>
</file>