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213" d="100"/>
          <a:sy n="213" d="100"/>
        </p:scale>
        <p:origin x="15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Ledningskansli ABE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är utgångarna i båda ändarna av </a:t>
            </a:r>
            <a:r>
              <a:rPr lang="sv-SE" sz="1200" dirty="0" smtClean="0"/>
              <a:t>korridoren</a:t>
            </a:r>
            <a:r>
              <a:rPr lang="sv-SE" sz="1200" dirty="0"/>
              <a:t>.</a:t>
            </a:r>
          </a:p>
          <a:p>
            <a:pPr marL="0" indent="0">
              <a:buNone/>
            </a:pPr>
            <a:r>
              <a:rPr lang="sv-SE" sz="1200" dirty="0"/>
              <a:t>Återsamlingsplats är bakom Operahögskolan, Teknikringen 39.</a:t>
            </a:r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vid utgångarna i båda ändarna av korridoren. 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sitter på väggen utanför </a:t>
            </a:r>
            <a:r>
              <a:rPr lang="sv-SE" sz="1200" dirty="0" smtClean="0"/>
              <a:t>kopieringsrummet </a:t>
            </a:r>
            <a:r>
              <a:rPr lang="sv-SE" sz="1200" dirty="0"/>
              <a:t>i korridoren.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Ring KTH:s larmnummer </a:t>
            </a:r>
            <a:r>
              <a:rPr lang="sv-SE" sz="1200" b="1" dirty="0"/>
              <a:t>08-790 77 00 </a:t>
            </a:r>
            <a:r>
              <a:rPr lang="sv-SE" sz="1200" dirty="0"/>
              <a:t>vid allvarlig händelse eller behov av akut </a:t>
            </a:r>
            <a:r>
              <a:rPr lang="sv-SE" sz="1200" dirty="0" smtClean="0"/>
              <a:t>väktarstöd.</a:t>
            </a:r>
            <a:endParaRPr lang="sv-SE" sz="1200" b="1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sv-SE" sz="1500" dirty="0" err="1"/>
              <a:t>Safety</a:t>
            </a:r>
            <a:r>
              <a:rPr lang="sv-SE" sz="1500" dirty="0"/>
              <a:t> information –</a:t>
            </a:r>
            <a:r>
              <a:rPr lang="sv-SE" sz="1500" dirty="0" err="1"/>
              <a:t>School</a:t>
            </a:r>
            <a:r>
              <a:rPr lang="sv-SE" sz="1500" dirty="0"/>
              <a:t> Management </a:t>
            </a:r>
            <a:r>
              <a:rPr lang="sv-SE" sz="1500" dirty="0" smtClean="0"/>
              <a:t>Office ABE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6642077" cy="36787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Evacuation</a:t>
            </a:r>
            <a:r>
              <a:rPr lang="sv-SE" sz="1100" b="1" i="1" dirty="0">
                <a:solidFill>
                  <a:prstClr val="black"/>
                </a:solidFill>
              </a:rPr>
              <a:t> route</a:t>
            </a: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Nearest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evacuation</a:t>
            </a:r>
            <a:r>
              <a:rPr lang="sv-SE" sz="1000" dirty="0">
                <a:solidFill>
                  <a:prstClr val="black"/>
                </a:solidFill>
              </a:rPr>
              <a:t> routes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the </a:t>
            </a:r>
            <a:r>
              <a:rPr lang="sv-SE" sz="1000" dirty="0" err="1">
                <a:solidFill>
                  <a:prstClr val="black"/>
                </a:solidFill>
              </a:rPr>
              <a:t>exits</a:t>
            </a:r>
            <a:r>
              <a:rPr lang="sv-SE" sz="1000" dirty="0">
                <a:solidFill>
                  <a:prstClr val="black"/>
                </a:solidFill>
              </a:rPr>
              <a:t> at </a:t>
            </a:r>
            <a:r>
              <a:rPr lang="sv-SE" sz="1000" dirty="0" err="1">
                <a:solidFill>
                  <a:prstClr val="black"/>
                </a:solidFill>
              </a:rPr>
              <a:t>both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ends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of</a:t>
            </a:r>
            <a:r>
              <a:rPr lang="sv-SE" sz="1000" dirty="0">
                <a:solidFill>
                  <a:prstClr val="black"/>
                </a:solidFill>
              </a:rPr>
              <a:t> the </a:t>
            </a:r>
            <a:r>
              <a:rPr lang="sv-SE" sz="1000" dirty="0" err="1">
                <a:solidFill>
                  <a:prstClr val="black"/>
                </a:solidFill>
              </a:rPr>
              <a:t>office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corridor</a:t>
            </a:r>
            <a:r>
              <a:rPr lang="sv-SE" sz="10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Assembly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point</a:t>
            </a:r>
            <a:r>
              <a:rPr lang="sv-SE" sz="1000" dirty="0">
                <a:solidFill>
                  <a:prstClr val="black"/>
                </a:solidFill>
              </a:rPr>
              <a:t> is </a:t>
            </a:r>
            <a:r>
              <a:rPr lang="sv-SE" sz="1000" dirty="0" err="1">
                <a:solidFill>
                  <a:prstClr val="black"/>
                </a:solidFill>
              </a:rPr>
              <a:t>located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behind</a:t>
            </a:r>
            <a:r>
              <a:rPr lang="sv-SE" sz="1000" dirty="0">
                <a:solidFill>
                  <a:prstClr val="black"/>
                </a:solidFill>
              </a:rPr>
              <a:t> the Royal College </a:t>
            </a:r>
            <a:r>
              <a:rPr lang="sv-SE" sz="1000" dirty="0" err="1">
                <a:solidFill>
                  <a:prstClr val="black"/>
                </a:solidFill>
              </a:rPr>
              <a:t>of</a:t>
            </a:r>
            <a:r>
              <a:rPr lang="sv-SE" sz="1000" dirty="0">
                <a:solidFill>
                  <a:prstClr val="black"/>
                </a:solidFill>
              </a:rPr>
              <a:t> Opera, Teknikringen 39</a:t>
            </a:r>
          </a:p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Fire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extinguishers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extinguishers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by the </a:t>
            </a:r>
            <a:r>
              <a:rPr lang="sv-SE" sz="1000" dirty="0" err="1">
                <a:solidFill>
                  <a:prstClr val="black"/>
                </a:solidFill>
              </a:rPr>
              <a:t>exits</a:t>
            </a:r>
            <a:r>
              <a:rPr lang="sv-SE" sz="1000" dirty="0">
                <a:solidFill>
                  <a:prstClr val="black"/>
                </a:solidFill>
              </a:rPr>
              <a:t> at </a:t>
            </a:r>
            <a:r>
              <a:rPr lang="sv-SE" sz="1000" dirty="0" err="1">
                <a:solidFill>
                  <a:prstClr val="black"/>
                </a:solidFill>
              </a:rPr>
              <a:t>both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ends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of</a:t>
            </a:r>
            <a:r>
              <a:rPr lang="sv-SE" sz="1000" dirty="0">
                <a:solidFill>
                  <a:prstClr val="black"/>
                </a:solidFill>
              </a:rPr>
              <a:t> the </a:t>
            </a:r>
            <a:r>
              <a:rPr lang="sv-SE" sz="1000" dirty="0" err="1">
                <a:solidFill>
                  <a:prstClr val="black"/>
                </a:solidFill>
              </a:rPr>
              <a:t>office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corridor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Defibrillator</a:t>
            </a:r>
          </a:p>
          <a:p>
            <a:pPr marL="0" lv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The defibrillator is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on the </a:t>
            </a:r>
            <a:r>
              <a:rPr lang="sv-SE" sz="1000" dirty="0" err="1">
                <a:solidFill>
                  <a:prstClr val="black"/>
                </a:solidFill>
              </a:rPr>
              <a:t>wall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outside</a:t>
            </a:r>
            <a:r>
              <a:rPr lang="sv-SE" sz="1000" dirty="0">
                <a:solidFill>
                  <a:prstClr val="black"/>
                </a:solidFill>
              </a:rPr>
              <a:t> the </a:t>
            </a:r>
            <a:r>
              <a:rPr lang="sv-SE" sz="1000" dirty="0" err="1" smtClean="0">
                <a:solidFill>
                  <a:prstClr val="black"/>
                </a:solidFill>
              </a:rPr>
              <a:t>copying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room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For all </a:t>
            </a:r>
            <a:r>
              <a:rPr lang="sv-SE" sz="1100" b="1" i="1" dirty="0" err="1">
                <a:solidFill>
                  <a:prstClr val="black"/>
                </a:solidFill>
              </a:rPr>
              <a:t>conference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rooms</a:t>
            </a:r>
            <a:r>
              <a:rPr lang="sv-SE" sz="110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1000" dirty="0" smtClean="0">
                <a:solidFill>
                  <a:prstClr val="black"/>
                </a:solidFill>
              </a:rPr>
              <a:t>Call </a:t>
            </a:r>
            <a:r>
              <a:rPr lang="sv-SE" sz="1000" b="1" dirty="0">
                <a:solidFill>
                  <a:prstClr val="black"/>
                </a:solidFill>
              </a:rPr>
              <a:t>112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if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police</a:t>
            </a:r>
            <a:r>
              <a:rPr lang="sv-SE" sz="1000" dirty="0">
                <a:solidFill>
                  <a:prstClr val="black"/>
                </a:solidFill>
              </a:rPr>
              <a:t>, </a:t>
            </a:r>
            <a:r>
              <a:rPr lang="sv-SE" sz="1000" dirty="0" err="1">
                <a:solidFill>
                  <a:prstClr val="black"/>
                </a:solidFill>
              </a:rPr>
              <a:t>ambulance</a:t>
            </a:r>
            <a:r>
              <a:rPr lang="sv-SE" sz="1000" dirty="0">
                <a:solidFill>
                  <a:prstClr val="black"/>
                </a:solidFill>
              </a:rPr>
              <a:t> or </a:t>
            </a: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brigade</a:t>
            </a:r>
            <a:r>
              <a:rPr lang="sv-SE" sz="1000" dirty="0">
                <a:solidFill>
                  <a:prstClr val="black"/>
                </a:solidFill>
              </a:rPr>
              <a:t> services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required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000" dirty="0"/>
              <a:t>Call the KTH alarm number </a:t>
            </a:r>
            <a:r>
              <a:rPr lang="sv-SE" sz="1000" b="1" smtClean="0"/>
              <a:t>+46 8 790 </a:t>
            </a:r>
            <a:r>
              <a:rPr lang="sv-SE" sz="1000" b="1" dirty="0"/>
              <a:t>77 00 </a:t>
            </a:r>
            <a:r>
              <a:rPr lang="en-US" sz="1000" dirty="0"/>
              <a:t>in case of a serious incident or the need of security guards.</a:t>
            </a:r>
            <a:endParaRPr lang="sv-SE" sz="1000" dirty="0"/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9" y="1788771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6" y="2646111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659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14</TotalTime>
  <Words>182</Words>
  <Application>Microsoft Office PowerPoint</Application>
  <PresentationFormat>Bildspel på skärmen (16:9)</PresentationFormat>
  <Paragraphs>27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Systemtypsnitt</vt:lpstr>
      <vt:lpstr>KTH_PPT-mall</vt:lpstr>
      <vt:lpstr>Säkerhetsinformation – Ledningskansli ABE</vt:lpstr>
      <vt:lpstr>Safety information –School Management Office ABE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Eva Pettersson</cp:lastModifiedBy>
  <cp:revision>7</cp:revision>
  <cp:lastPrinted>2013-05-27T09:10:21Z</cp:lastPrinted>
  <dcterms:created xsi:type="dcterms:W3CDTF">2019-11-21T14:19:53Z</dcterms:created>
  <dcterms:modified xsi:type="dcterms:W3CDTF">2023-09-21T06:28:55Z</dcterms:modified>
</cp:coreProperties>
</file>