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6" r:id="rId2"/>
    <p:sldId id="277" r:id="rId3"/>
  </p:sldIdLst>
  <p:sldSz cx="9144000" cy="5143500" type="screen16x9"/>
  <p:notesSz cx="6858000" cy="91440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216" d="100"/>
          <a:sy n="216" d="100"/>
        </p:scale>
        <p:origin x="174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21/09/2023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2023-09-21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2023-09-21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2062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327582" y="341294"/>
            <a:ext cx="5910666" cy="50125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sz="1500" dirty="0"/>
              <a:t/>
            </a:r>
            <a:br>
              <a:rPr lang="sv-SE" sz="1500" dirty="0"/>
            </a:br>
            <a:r>
              <a:rPr lang="sv-SE" sz="1500" dirty="0"/>
              <a:t/>
            </a:r>
            <a:br>
              <a:rPr lang="sv-SE" sz="1500" dirty="0"/>
            </a:br>
            <a:r>
              <a:rPr lang="sv-SE" sz="1500" dirty="0" smtClean="0"/>
              <a:t>Säkerhetsinformation – Utbildningskansli ABE</a:t>
            </a:r>
            <a:r>
              <a:rPr lang="sv-SE" sz="1500" dirty="0"/>
              <a:t/>
            </a:r>
            <a:br>
              <a:rPr lang="sv-SE" sz="1500" dirty="0"/>
            </a:br>
            <a:endParaRPr lang="sv-SE" sz="15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2369999" y="1016923"/>
            <a:ext cx="5323154" cy="35971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utrymningsväg är utgången mot innergården alternativt utgången till höger i kanslikorridoren.</a:t>
            </a:r>
          </a:p>
          <a:p>
            <a:pPr marL="0" indent="0">
              <a:buNone/>
            </a:pPr>
            <a:r>
              <a:rPr lang="sv-SE" sz="1200" dirty="0"/>
              <a:t>Återsamlingsplats </a:t>
            </a:r>
            <a:r>
              <a:rPr lang="sv-SE" sz="1200" dirty="0" smtClean="0"/>
              <a:t>är </a:t>
            </a:r>
            <a:r>
              <a:rPr lang="sv-SE" sz="1200" dirty="0"/>
              <a:t>bakom Operahögskolan, Teknikringen </a:t>
            </a:r>
            <a:r>
              <a:rPr lang="sv-SE" sz="1200" dirty="0" smtClean="0"/>
              <a:t>39.</a:t>
            </a:r>
          </a:p>
          <a:p>
            <a:pPr marL="0" indent="0">
              <a:buNone/>
            </a:pPr>
            <a:endParaRPr lang="sv-SE" sz="1200" b="1" dirty="0"/>
          </a:p>
          <a:p>
            <a:pPr marL="0" lvl="0" indent="0">
              <a:buNone/>
            </a:pPr>
            <a:r>
              <a:rPr lang="sv-SE" sz="1350" b="1" i="1" dirty="0">
                <a:solidFill>
                  <a:prstClr val="black"/>
                </a:solidFill>
              </a:rPr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i </a:t>
            </a:r>
            <a:r>
              <a:rPr lang="sv-SE" sz="1200" dirty="0" smtClean="0"/>
              <a:t>lokalen </a:t>
            </a:r>
            <a:r>
              <a:rPr lang="sv-SE" sz="1200" dirty="0"/>
              <a:t>vid utgången mot innergården.  </a:t>
            </a:r>
          </a:p>
          <a:p>
            <a:pPr marL="0" indent="0">
              <a:buNone/>
            </a:pPr>
            <a:endParaRPr lang="sv-SE" sz="1200" b="1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/>
              <a:t>Hjärtstartare finns i kopieringsrummet i </a:t>
            </a:r>
            <a:r>
              <a:rPr lang="sv-SE" sz="1200" dirty="0" smtClean="0"/>
              <a:t>kanslikorridoren.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 dirty="0" smtClean="0"/>
              <a:t>Ring </a:t>
            </a:r>
            <a:r>
              <a:rPr lang="sv-SE" sz="1200" b="1" dirty="0"/>
              <a:t>112 </a:t>
            </a:r>
            <a:r>
              <a:rPr lang="sv-SE" sz="1200" dirty="0"/>
              <a:t>om polis, ambulans eller brandkår </a:t>
            </a:r>
            <a:r>
              <a:rPr lang="sv-SE" sz="1200" dirty="0" smtClean="0"/>
              <a:t>behövs.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R</a:t>
            </a:r>
            <a:r>
              <a:rPr lang="sv-SE" sz="1200" dirty="0" smtClean="0"/>
              <a:t>ing </a:t>
            </a:r>
            <a:r>
              <a:rPr lang="sv-SE" sz="1200" dirty="0"/>
              <a:t>KTH:s larmnummer </a:t>
            </a:r>
            <a:r>
              <a:rPr lang="sv-SE" sz="1200" b="1" dirty="0"/>
              <a:t>08-790 77 </a:t>
            </a:r>
            <a:r>
              <a:rPr lang="sv-SE" sz="1200" b="1" dirty="0" smtClean="0"/>
              <a:t>00 </a:t>
            </a:r>
            <a:r>
              <a:rPr lang="sv-SE" sz="1200" dirty="0" smtClean="0"/>
              <a:t>vid </a:t>
            </a:r>
            <a:r>
              <a:rPr lang="sv-SE" sz="1200" dirty="0"/>
              <a:t>allvarlig händelse eller behov av akut </a:t>
            </a:r>
            <a:r>
              <a:rPr lang="sv-SE" sz="1200" dirty="0" smtClean="0"/>
              <a:t>väktarstöd.</a:t>
            </a:r>
            <a:endParaRPr lang="sv-SE" sz="1200" b="1" dirty="0">
              <a:latin typeface="+mj-lt"/>
            </a:endParaRPr>
          </a:p>
          <a:p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302" y="2129211"/>
            <a:ext cx="484994" cy="483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302" y="2958706"/>
            <a:ext cx="484994" cy="6598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8822" y="1016923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85324" y="326179"/>
            <a:ext cx="6028907" cy="38095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sz="1500" dirty="0" err="1" smtClean="0"/>
              <a:t>Safety</a:t>
            </a:r>
            <a:r>
              <a:rPr lang="sv-SE" sz="1500" dirty="0" smtClean="0"/>
              <a:t> information – </a:t>
            </a:r>
            <a:r>
              <a:rPr lang="sv-SE" sz="1500" dirty="0" err="1" smtClean="0"/>
              <a:t>School’s</a:t>
            </a:r>
            <a:r>
              <a:rPr lang="sv-SE" sz="1500" dirty="0" smtClean="0"/>
              <a:t> </a:t>
            </a:r>
            <a:r>
              <a:rPr lang="sv-SE" sz="1500" dirty="0"/>
              <a:t>O</a:t>
            </a:r>
            <a:r>
              <a:rPr lang="sv-SE" sz="1500" dirty="0" smtClean="0"/>
              <a:t>ffice </a:t>
            </a:r>
            <a:r>
              <a:rPr lang="sv-SE" sz="1500" dirty="0" err="1" smtClean="0"/>
              <a:t>of</a:t>
            </a:r>
            <a:r>
              <a:rPr lang="sv-SE" sz="1500" dirty="0" smtClean="0"/>
              <a:t> Student </a:t>
            </a:r>
            <a:r>
              <a:rPr lang="sv-SE" sz="1500" dirty="0" err="1"/>
              <a:t>A</a:t>
            </a:r>
            <a:r>
              <a:rPr lang="sv-SE" sz="1500" dirty="0" err="1" smtClean="0"/>
              <a:t>ffairs</a:t>
            </a:r>
            <a:r>
              <a:rPr lang="sv-SE" sz="1500" dirty="0" smtClean="0"/>
              <a:t> ABE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376508" y="735925"/>
            <a:ext cx="5743364" cy="39197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v-SE" sz="750" b="1" dirty="0"/>
          </a:p>
          <a:p>
            <a:pPr marL="0" indent="0">
              <a:buNone/>
            </a:pPr>
            <a:r>
              <a:rPr lang="en-US" sz="1575" b="1" i="1" dirty="0"/>
              <a:t>Evacuation route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300" dirty="0"/>
              <a:t>Nearest evacuation routes are the exit toward the inner court yard </a:t>
            </a:r>
            <a:r>
              <a:rPr lang="en-US" sz="1300" dirty="0" smtClean="0"/>
              <a:t>alternatively </a:t>
            </a:r>
            <a:r>
              <a:rPr lang="en-US" sz="1300" dirty="0"/>
              <a:t>to the right in the office corridor.  </a:t>
            </a:r>
          </a:p>
          <a:p>
            <a:pPr marL="0" indent="0">
              <a:buNone/>
            </a:pPr>
            <a:r>
              <a:rPr lang="en-US" sz="1300" dirty="0"/>
              <a:t>Assembly point </a:t>
            </a:r>
            <a:r>
              <a:rPr lang="en-US" sz="1300" dirty="0" smtClean="0"/>
              <a:t>is behind </a:t>
            </a:r>
            <a:r>
              <a:rPr lang="en-US" sz="1300" dirty="0"/>
              <a:t>the University College of Opera, </a:t>
            </a:r>
            <a:r>
              <a:rPr lang="en-US" sz="1300" dirty="0" err="1"/>
              <a:t>Teknikringen</a:t>
            </a:r>
            <a:r>
              <a:rPr lang="en-US" sz="1300" dirty="0"/>
              <a:t> 39</a:t>
            </a:r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r>
              <a:rPr lang="en-US" sz="1575" b="1" i="1" dirty="0"/>
              <a:t>Fire extinguisher</a:t>
            </a:r>
          </a:p>
          <a:p>
            <a:pPr marL="0" indent="0">
              <a:buNone/>
            </a:pPr>
            <a:r>
              <a:rPr lang="en-US" sz="1300" dirty="0"/>
              <a:t>A fire extinguisher is situated </a:t>
            </a:r>
            <a:r>
              <a:rPr lang="en-US" sz="1300" dirty="0" smtClean="0"/>
              <a:t>in the conference room by </a:t>
            </a:r>
            <a:r>
              <a:rPr lang="en-US" sz="1300" dirty="0"/>
              <a:t>the exit </a:t>
            </a:r>
            <a:r>
              <a:rPr lang="en-US" sz="1300" dirty="0" smtClean="0"/>
              <a:t>toward the inner court yard.  </a:t>
            </a:r>
            <a:endParaRPr lang="en-US" sz="1300" dirty="0"/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r>
              <a:rPr lang="en-US" sz="1575" b="1" i="1" dirty="0"/>
              <a:t>Defibrillator</a:t>
            </a:r>
          </a:p>
          <a:p>
            <a:pPr marL="0" indent="0">
              <a:buNone/>
            </a:pPr>
            <a:r>
              <a:rPr lang="en-US" sz="1300" dirty="0"/>
              <a:t>The defibrillator is situated on the wall in the </a:t>
            </a:r>
            <a:r>
              <a:rPr lang="en-US" sz="1300" dirty="0" smtClean="0"/>
              <a:t>copying room.</a:t>
            </a:r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r>
              <a:rPr lang="en-US" sz="1575" b="1" i="1" dirty="0"/>
              <a:t>For all conference rooms: </a:t>
            </a:r>
          </a:p>
          <a:p>
            <a:pPr marL="0" indent="0">
              <a:buNone/>
            </a:pPr>
            <a:r>
              <a:rPr lang="en-US" sz="1300" dirty="0" smtClean="0"/>
              <a:t>Call </a:t>
            </a:r>
            <a:r>
              <a:rPr lang="en-US" sz="1300" b="1" dirty="0"/>
              <a:t>112</a:t>
            </a:r>
            <a:r>
              <a:rPr lang="en-US" sz="1300" dirty="0"/>
              <a:t> if police, ambulance or fire brigade services are </a:t>
            </a:r>
            <a:r>
              <a:rPr lang="en-US" sz="1300" dirty="0" smtClean="0"/>
              <a:t>required.</a:t>
            </a:r>
            <a:endParaRPr lang="en-US" sz="1300" dirty="0"/>
          </a:p>
          <a:p>
            <a:pPr marL="0" indent="0">
              <a:buNone/>
            </a:pPr>
            <a:r>
              <a:rPr lang="en-US" sz="1300" dirty="0" smtClean="0"/>
              <a:t>Call </a:t>
            </a:r>
            <a:r>
              <a:rPr lang="en-US" sz="1300" dirty="0"/>
              <a:t>the KTH alarm number </a:t>
            </a:r>
            <a:r>
              <a:rPr lang="sv-SE" sz="1300" b="1" smtClean="0"/>
              <a:t>+ 46 </a:t>
            </a:r>
            <a:r>
              <a:rPr lang="sv-SE" sz="1300" b="1" smtClean="0"/>
              <a:t>8 790 </a:t>
            </a:r>
            <a:r>
              <a:rPr lang="sv-SE" sz="1300" b="1" dirty="0"/>
              <a:t>77 </a:t>
            </a:r>
            <a:r>
              <a:rPr lang="sv-SE" sz="1300" b="1" dirty="0" smtClean="0"/>
              <a:t>00 </a:t>
            </a:r>
            <a:r>
              <a:rPr lang="en-US" sz="1300" dirty="0"/>
              <a:t>i</a:t>
            </a:r>
            <a:r>
              <a:rPr lang="en-US" sz="1300" dirty="0" smtClean="0"/>
              <a:t>n </a:t>
            </a:r>
            <a:r>
              <a:rPr lang="en-US" sz="1300" dirty="0"/>
              <a:t>case of a serious incident or </a:t>
            </a:r>
            <a:r>
              <a:rPr lang="en-US" sz="1300" dirty="0" smtClean="0"/>
              <a:t>the need </a:t>
            </a:r>
            <a:r>
              <a:rPr lang="en-US" sz="1300" dirty="0"/>
              <a:t>of </a:t>
            </a:r>
            <a:r>
              <a:rPr lang="en-US" sz="1300" dirty="0" smtClean="0"/>
              <a:t>security guards.</a:t>
            </a:r>
            <a:endParaRPr lang="sv-SE" sz="1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804" y="2212014"/>
            <a:ext cx="484994" cy="483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9804" y="3050146"/>
            <a:ext cx="484994" cy="6598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324" y="986443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25</TotalTime>
  <Words>195</Words>
  <Application>Microsoft Office PowerPoint</Application>
  <PresentationFormat>Bildspel på skärmen (16:9)</PresentationFormat>
  <Paragraphs>29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Systemtypsnitt</vt:lpstr>
      <vt:lpstr>KTH_PPT-mall</vt:lpstr>
      <vt:lpstr>  Säkerhetsinformation – Utbildningskansli ABE </vt:lpstr>
      <vt:lpstr>Safety information – School’s Office of Student Affairs ABE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Utbildningskansli ABE</dc:title>
  <dc:creator>Josefin Backman</dc:creator>
  <cp:lastModifiedBy>Eva Pettersson</cp:lastModifiedBy>
  <cp:revision>8</cp:revision>
  <cp:lastPrinted>2013-05-27T09:10:21Z</cp:lastPrinted>
  <dcterms:created xsi:type="dcterms:W3CDTF">2019-11-21T14:00:43Z</dcterms:created>
  <dcterms:modified xsi:type="dcterms:W3CDTF">2023-09-21T06:29:29Z</dcterms:modified>
</cp:coreProperties>
</file>